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notesSlides/notesSlide3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notesSlides/notesSlide32.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notesSlides/notesSlide3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notesSlides/notesSlide3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notesSlides/notesSlide4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6"/>
  </p:notesMasterIdLst>
  <p:handoutMasterIdLst>
    <p:handoutMasterId r:id="rId87"/>
  </p:handoutMasterIdLst>
  <p:sldIdLst>
    <p:sldId id="257" r:id="rId5"/>
    <p:sldId id="258" r:id="rId6"/>
    <p:sldId id="259" r:id="rId7"/>
    <p:sldId id="352" r:id="rId8"/>
    <p:sldId id="360" r:id="rId9"/>
    <p:sldId id="329" r:id="rId10"/>
    <p:sldId id="389" r:id="rId11"/>
    <p:sldId id="358" r:id="rId12"/>
    <p:sldId id="349" r:id="rId13"/>
    <p:sldId id="417" r:id="rId14"/>
    <p:sldId id="413" r:id="rId15"/>
    <p:sldId id="260" r:id="rId16"/>
    <p:sldId id="316" r:id="rId17"/>
    <p:sldId id="432" r:id="rId18"/>
    <p:sldId id="262" r:id="rId19"/>
    <p:sldId id="390" r:id="rId20"/>
    <p:sldId id="332" r:id="rId21"/>
    <p:sldId id="391" r:id="rId22"/>
    <p:sldId id="416" r:id="rId23"/>
    <p:sldId id="355" r:id="rId24"/>
    <p:sldId id="263" r:id="rId25"/>
    <p:sldId id="314" r:id="rId26"/>
    <p:sldId id="361" r:id="rId27"/>
    <p:sldId id="363" r:id="rId28"/>
    <p:sldId id="362" r:id="rId29"/>
    <p:sldId id="457" r:id="rId30"/>
    <p:sldId id="364" r:id="rId31"/>
    <p:sldId id="365" r:id="rId32"/>
    <p:sldId id="366" r:id="rId33"/>
    <p:sldId id="353" r:id="rId34"/>
    <p:sldId id="354" r:id="rId35"/>
    <p:sldId id="261" r:id="rId36"/>
    <p:sldId id="367" r:id="rId37"/>
    <p:sldId id="368" r:id="rId38"/>
    <p:sldId id="339" r:id="rId39"/>
    <p:sldId id="421" r:id="rId40"/>
    <p:sldId id="454" r:id="rId41"/>
    <p:sldId id="319" r:id="rId42"/>
    <p:sldId id="369" r:id="rId43"/>
    <p:sldId id="370" r:id="rId44"/>
    <p:sldId id="371" r:id="rId45"/>
    <p:sldId id="372" r:id="rId46"/>
    <p:sldId id="373" r:id="rId47"/>
    <p:sldId id="320" r:id="rId48"/>
    <p:sldId id="321" r:id="rId49"/>
    <p:sldId id="335" r:id="rId50"/>
    <p:sldId id="459" r:id="rId51"/>
    <p:sldId id="418" r:id="rId52"/>
    <p:sldId id="374" r:id="rId53"/>
    <p:sldId id="375" r:id="rId54"/>
    <p:sldId id="422" r:id="rId55"/>
    <p:sldId id="424" r:id="rId56"/>
    <p:sldId id="458" r:id="rId57"/>
    <p:sldId id="425" r:id="rId58"/>
    <p:sldId id="426" r:id="rId59"/>
    <p:sldId id="427" r:id="rId60"/>
    <p:sldId id="428" r:id="rId61"/>
    <p:sldId id="431" r:id="rId62"/>
    <p:sldId id="430" r:id="rId63"/>
    <p:sldId id="324" r:id="rId64"/>
    <p:sldId id="356" r:id="rId65"/>
    <p:sldId id="383" r:id="rId66"/>
    <p:sldId id="333" r:id="rId67"/>
    <p:sldId id="387" r:id="rId68"/>
    <p:sldId id="388" r:id="rId69"/>
    <p:sldId id="384" r:id="rId70"/>
    <p:sldId id="450" r:id="rId71"/>
    <p:sldId id="451" r:id="rId72"/>
    <p:sldId id="419" r:id="rId73"/>
    <p:sldId id="437" r:id="rId74"/>
    <p:sldId id="455" r:id="rId75"/>
    <p:sldId id="443" r:id="rId76"/>
    <p:sldId id="453" r:id="rId77"/>
    <p:sldId id="452" r:id="rId78"/>
    <p:sldId id="439" r:id="rId79"/>
    <p:sldId id="436" r:id="rId80"/>
    <p:sldId id="446" r:id="rId81"/>
    <p:sldId id="456" r:id="rId82"/>
    <p:sldId id="414" r:id="rId83"/>
    <p:sldId id="411" r:id="rId84"/>
    <p:sldId id="412" r:id="rId85"/>
  </p:sldIdLst>
  <p:sldSz cx="12192000" cy="6858000"/>
  <p:notesSz cx="6858000" cy="9144000"/>
  <p:defaultTextStyle>
    <a:defPPr>
      <a:defRPr kern="0"/>
    </a:def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3ED833-0774-237D-DAE9-C02ADD574A2F}" name="Lindsey Nadin" initials="LN" userId="S::lindseyn@researchbydesign.co.uk::cb5e0655-e3d8-4ef5-b189-10ba992dd992" providerId="AD"/>
  <p188:author id="{1A1E7242-1515-4497-09C7-51DA45AEFBFB}" name="Subothini Sivarasa" initials="SS" userId="S::ssivarasa@boxdelta.com::6205786c-54f8-43ff-9e99-93c2908c1cce" providerId="AD"/>
  <p188:author id="{624068A5-7995-9BEC-57C0-A12C8ACAF37A}" name="William Bull" initials="WB" userId="S::wbull@boxdelta.com::0115718c-2289-4ec9-bbc2-0a7ac4f4f8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DE5FD"/>
    <a:srgbClr val="7030A0"/>
    <a:srgbClr val="FDF7A1"/>
    <a:srgbClr val="B7FEC8"/>
    <a:srgbClr val="D3AAFB"/>
    <a:srgbClr val="EA7269"/>
    <a:srgbClr val="ECEDEC"/>
    <a:srgbClr val="FFFFFF"/>
    <a:srgbClr val="F7F8F7"/>
    <a:srgbClr val="F7B6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E4411-DCD8-4C9A-B336-B2860E1C6490}" v="52" dt="2025-03-06T11:40:39.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04" autoAdjust="0"/>
  </p:normalViewPr>
  <p:slideViewPr>
    <p:cSldViewPr snapToGrid="0">
      <p:cViewPr varScale="1">
        <p:scale>
          <a:sx n="93" d="100"/>
          <a:sy n="93" d="100"/>
        </p:scale>
        <p:origin x="1236"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othini Sivarasa" userId="6205786c-54f8-43ff-9e99-93c2908c1cce" providerId="ADAL" clId="{AB78ACAB-B64A-492A-92FE-6DB9007ED24F}"/>
    <pc:docChg chg="undo custSel modSld">
      <pc:chgData name="Subothini Sivarasa" userId="6205786c-54f8-43ff-9e99-93c2908c1cce" providerId="ADAL" clId="{AB78ACAB-B64A-492A-92FE-6DB9007ED24F}" dt="2025-02-04T15:37:56.876" v="254"/>
      <pc:docMkLst>
        <pc:docMk/>
      </pc:docMkLst>
      <pc:sldChg chg="addSp modSp">
        <pc:chgData name="Subothini Sivarasa" userId="6205786c-54f8-43ff-9e99-93c2908c1cce" providerId="ADAL" clId="{AB78ACAB-B64A-492A-92FE-6DB9007ED24F}" dt="2025-01-31T16:17:32.363" v="127"/>
        <pc:sldMkLst>
          <pc:docMk/>
          <pc:sldMk cId="133661423" sldId="262"/>
        </pc:sldMkLst>
      </pc:sldChg>
      <pc:sldChg chg="addSp modSp">
        <pc:chgData name="Subothini Sivarasa" userId="6205786c-54f8-43ff-9e99-93c2908c1cce" providerId="ADAL" clId="{AB78ACAB-B64A-492A-92FE-6DB9007ED24F}" dt="2025-02-03T10:18:01.101" v="177"/>
        <pc:sldMkLst>
          <pc:docMk/>
          <pc:sldMk cId="1303532679" sldId="263"/>
        </pc:sldMkLst>
      </pc:sldChg>
      <pc:sldChg chg="addSp modSp">
        <pc:chgData name="Subothini Sivarasa" userId="6205786c-54f8-43ff-9e99-93c2908c1cce" providerId="ADAL" clId="{AB78ACAB-B64A-492A-92FE-6DB9007ED24F}" dt="2025-02-03T11:52:11.540" v="211"/>
        <pc:sldMkLst>
          <pc:docMk/>
          <pc:sldMk cId="2655009182" sldId="316"/>
        </pc:sldMkLst>
      </pc:sldChg>
      <pc:sldChg chg="addSp delSp modSp mod">
        <pc:chgData name="Subothini Sivarasa" userId="6205786c-54f8-43ff-9e99-93c2908c1cce" providerId="ADAL" clId="{AB78ACAB-B64A-492A-92FE-6DB9007ED24F}" dt="2025-01-31T15:37:02.014" v="112"/>
        <pc:sldMkLst>
          <pc:docMk/>
          <pc:sldMk cId="2964634470" sldId="319"/>
        </pc:sldMkLst>
      </pc:sldChg>
      <pc:sldChg chg="addSp modSp">
        <pc:chgData name="Subothini Sivarasa" userId="6205786c-54f8-43ff-9e99-93c2908c1cce" providerId="ADAL" clId="{AB78ACAB-B64A-492A-92FE-6DB9007ED24F}" dt="2025-01-31T14:08:47.156" v="91"/>
        <pc:sldMkLst>
          <pc:docMk/>
          <pc:sldMk cId="1065964071" sldId="321"/>
        </pc:sldMkLst>
      </pc:sldChg>
      <pc:sldChg chg="addSp delSp modSp mod">
        <pc:chgData name="Subothini Sivarasa" userId="6205786c-54f8-43ff-9e99-93c2908c1cce" providerId="ADAL" clId="{AB78ACAB-B64A-492A-92FE-6DB9007ED24F}" dt="2025-02-03T14:35:24.606" v="226" actId="478"/>
        <pc:sldMkLst>
          <pc:docMk/>
          <pc:sldMk cId="17897742" sldId="329"/>
        </pc:sldMkLst>
        <pc:graphicFrameChg chg="mod">
          <ac:chgData name="Subothini Sivarasa" userId="6205786c-54f8-43ff-9e99-93c2908c1cce" providerId="ADAL" clId="{AB78ACAB-B64A-492A-92FE-6DB9007ED24F}" dt="2025-02-03T14:35:04.174" v="224" actId="1076"/>
          <ac:graphicFrameMkLst>
            <pc:docMk/>
            <pc:sldMk cId="17897742" sldId="329"/>
            <ac:graphicFrameMk id="19" creationId="{787126A7-6187-370F-1CE7-7B84422DFB50}"/>
          </ac:graphicFrameMkLst>
        </pc:graphicFrameChg>
      </pc:sldChg>
      <pc:sldChg chg="addSp modSp">
        <pc:chgData name="Subothini Sivarasa" userId="6205786c-54f8-43ff-9e99-93c2908c1cce" providerId="ADAL" clId="{AB78ACAB-B64A-492A-92FE-6DB9007ED24F}" dt="2025-01-31T16:33:53.780" v="129"/>
        <pc:sldMkLst>
          <pc:docMk/>
          <pc:sldMk cId="954730733" sldId="332"/>
        </pc:sldMkLst>
      </pc:sldChg>
      <pc:sldChg chg="addSp delSp modSp mod">
        <pc:chgData name="Subothini Sivarasa" userId="6205786c-54f8-43ff-9e99-93c2908c1cce" providerId="ADAL" clId="{AB78ACAB-B64A-492A-92FE-6DB9007ED24F}" dt="2025-01-31T15:37:08.691" v="114"/>
        <pc:sldMkLst>
          <pc:docMk/>
          <pc:sldMk cId="233538029" sldId="335"/>
        </pc:sldMkLst>
      </pc:sldChg>
      <pc:sldChg chg="addSp delSp modSp mod">
        <pc:chgData name="Subothini Sivarasa" userId="6205786c-54f8-43ff-9e99-93c2908c1cce" providerId="ADAL" clId="{AB78ACAB-B64A-492A-92FE-6DB9007ED24F}" dt="2025-01-31T13:34:54.919" v="54"/>
        <pc:sldMkLst>
          <pc:docMk/>
          <pc:sldMk cId="1518821971" sldId="339"/>
        </pc:sldMkLst>
      </pc:sldChg>
      <pc:sldChg chg="addSp modSp">
        <pc:chgData name="Subothini Sivarasa" userId="6205786c-54f8-43ff-9e99-93c2908c1cce" providerId="ADAL" clId="{AB78ACAB-B64A-492A-92FE-6DB9007ED24F}" dt="2025-01-31T15:09:16.496" v="96"/>
        <pc:sldMkLst>
          <pc:docMk/>
          <pc:sldMk cId="1121946324" sldId="344"/>
        </pc:sldMkLst>
      </pc:sldChg>
      <pc:sldChg chg="addSp modSp">
        <pc:chgData name="Subothini Sivarasa" userId="6205786c-54f8-43ff-9e99-93c2908c1cce" providerId="ADAL" clId="{AB78ACAB-B64A-492A-92FE-6DB9007ED24F}" dt="2025-02-03T13:40:34.680" v="213"/>
        <pc:sldMkLst>
          <pc:docMk/>
          <pc:sldMk cId="2498195249" sldId="349"/>
        </pc:sldMkLst>
      </pc:sldChg>
      <pc:sldChg chg="addSp modSp">
        <pc:chgData name="Subothini Sivarasa" userId="6205786c-54f8-43ff-9e99-93c2908c1cce" providerId="ADAL" clId="{AB78ACAB-B64A-492A-92FE-6DB9007ED24F}" dt="2025-02-03T11:51:25.860" v="209"/>
        <pc:sldMkLst>
          <pc:docMk/>
          <pc:sldMk cId="1397770713" sldId="353"/>
        </pc:sldMkLst>
      </pc:sldChg>
      <pc:sldChg chg="addSp modSp">
        <pc:chgData name="Subothini Sivarasa" userId="6205786c-54f8-43ff-9e99-93c2908c1cce" providerId="ADAL" clId="{AB78ACAB-B64A-492A-92FE-6DB9007ED24F}" dt="2025-02-03T11:51:28.156" v="210"/>
        <pc:sldMkLst>
          <pc:docMk/>
          <pc:sldMk cId="3619444720" sldId="354"/>
        </pc:sldMkLst>
      </pc:sldChg>
      <pc:sldChg chg="addSp modSp">
        <pc:chgData name="Subothini Sivarasa" userId="6205786c-54f8-43ff-9e99-93c2908c1cce" providerId="ADAL" clId="{AB78ACAB-B64A-492A-92FE-6DB9007ED24F}" dt="2025-02-03T10:17:33.182" v="176"/>
        <pc:sldMkLst>
          <pc:docMk/>
          <pc:sldMk cId="2018539485" sldId="355"/>
        </pc:sldMkLst>
      </pc:sldChg>
      <pc:sldChg chg="addSp modSp">
        <pc:chgData name="Subothini Sivarasa" userId="6205786c-54f8-43ff-9e99-93c2908c1cce" providerId="ADAL" clId="{AB78ACAB-B64A-492A-92FE-6DB9007ED24F}" dt="2025-02-03T13:47:33.362" v="214"/>
        <pc:sldMkLst>
          <pc:docMk/>
          <pc:sldMk cId="1418754021" sldId="358"/>
        </pc:sldMkLst>
      </pc:sldChg>
      <pc:sldChg chg="addSp modSp mod">
        <pc:chgData name="Subothini Sivarasa" userId="6205786c-54f8-43ff-9e99-93c2908c1cce" providerId="ADAL" clId="{AB78ACAB-B64A-492A-92FE-6DB9007ED24F}" dt="2025-02-03T11:13:43.036" v="202" actId="20577"/>
        <pc:sldMkLst>
          <pc:docMk/>
          <pc:sldMk cId="1267099239" sldId="361"/>
        </pc:sldMkLst>
      </pc:sldChg>
      <pc:sldChg chg="addSp modSp">
        <pc:chgData name="Subothini Sivarasa" userId="6205786c-54f8-43ff-9e99-93c2908c1cce" providerId="ADAL" clId="{AB78ACAB-B64A-492A-92FE-6DB9007ED24F}" dt="2025-02-03T11:28:54.953" v="204"/>
        <pc:sldMkLst>
          <pc:docMk/>
          <pc:sldMk cId="3017905408" sldId="362"/>
        </pc:sldMkLst>
      </pc:sldChg>
      <pc:sldChg chg="addSp modSp">
        <pc:chgData name="Subothini Sivarasa" userId="6205786c-54f8-43ff-9e99-93c2908c1cce" providerId="ADAL" clId="{AB78ACAB-B64A-492A-92FE-6DB9007ED24F}" dt="2025-02-03T11:23:48.054" v="203"/>
        <pc:sldMkLst>
          <pc:docMk/>
          <pc:sldMk cId="78197868" sldId="363"/>
        </pc:sldMkLst>
      </pc:sldChg>
      <pc:sldChg chg="addSp modSp">
        <pc:chgData name="Subothini Sivarasa" userId="6205786c-54f8-43ff-9e99-93c2908c1cce" providerId="ADAL" clId="{AB78ACAB-B64A-492A-92FE-6DB9007ED24F}" dt="2025-02-03T11:40:57.195" v="206"/>
        <pc:sldMkLst>
          <pc:docMk/>
          <pc:sldMk cId="3309779420" sldId="364"/>
        </pc:sldMkLst>
      </pc:sldChg>
      <pc:sldChg chg="addSp modSp">
        <pc:chgData name="Subothini Sivarasa" userId="6205786c-54f8-43ff-9e99-93c2908c1cce" providerId="ADAL" clId="{AB78ACAB-B64A-492A-92FE-6DB9007ED24F}" dt="2025-02-03T11:46:09.568" v="207"/>
        <pc:sldMkLst>
          <pc:docMk/>
          <pc:sldMk cId="1958626367" sldId="365"/>
        </pc:sldMkLst>
      </pc:sldChg>
      <pc:sldChg chg="addSp modSp">
        <pc:chgData name="Subothini Sivarasa" userId="6205786c-54f8-43ff-9e99-93c2908c1cce" providerId="ADAL" clId="{AB78ACAB-B64A-492A-92FE-6DB9007ED24F}" dt="2025-02-03T11:51:03.453" v="208"/>
        <pc:sldMkLst>
          <pc:docMk/>
          <pc:sldMk cId="1520438733" sldId="366"/>
        </pc:sldMkLst>
      </pc:sldChg>
      <pc:sldChg chg="addSp modSp">
        <pc:chgData name="Subothini Sivarasa" userId="6205786c-54f8-43ff-9e99-93c2908c1cce" providerId="ADAL" clId="{AB78ACAB-B64A-492A-92FE-6DB9007ED24F}" dt="2025-01-31T11:47:45.776" v="18"/>
        <pc:sldMkLst>
          <pc:docMk/>
          <pc:sldMk cId="340439090" sldId="367"/>
        </pc:sldMkLst>
      </pc:sldChg>
      <pc:sldChg chg="addSp modSp mod">
        <pc:chgData name="Subothini Sivarasa" userId="6205786c-54f8-43ff-9e99-93c2908c1cce" providerId="ADAL" clId="{AB78ACAB-B64A-492A-92FE-6DB9007ED24F}" dt="2025-01-31T13:34:44.346" v="52" actId="1036"/>
        <pc:sldMkLst>
          <pc:docMk/>
          <pc:sldMk cId="1742415442" sldId="368"/>
        </pc:sldMkLst>
      </pc:sldChg>
      <pc:sldChg chg="addSp modSp">
        <pc:chgData name="Subothini Sivarasa" userId="6205786c-54f8-43ff-9e99-93c2908c1cce" providerId="ADAL" clId="{AB78ACAB-B64A-492A-92FE-6DB9007ED24F}" dt="2025-01-31T13:38:10.953" v="86"/>
        <pc:sldMkLst>
          <pc:docMk/>
          <pc:sldMk cId="1800914196" sldId="369"/>
        </pc:sldMkLst>
      </pc:sldChg>
      <pc:sldChg chg="addSp modSp">
        <pc:chgData name="Subothini Sivarasa" userId="6205786c-54f8-43ff-9e99-93c2908c1cce" providerId="ADAL" clId="{AB78ACAB-B64A-492A-92FE-6DB9007ED24F}" dt="2025-01-31T13:42:31.624" v="87"/>
        <pc:sldMkLst>
          <pc:docMk/>
          <pc:sldMk cId="2100661041" sldId="370"/>
        </pc:sldMkLst>
      </pc:sldChg>
      <pc:sldChg chg="addSp modSp">
        <pc:chgData name="Subothini Sivarasa" userId="6205786c-54f8-43ff-9e99-93c2908c1cce" providerId="ADAL" clId="{AB78ACAB-B64A-492A-92FE-6DB9007ED24F}" dt="2025-01-31T13:45:03.071" v="88"/>
        <pc:sldMkLst>
          <pc:docMk/>
          <pc:sldMk cId="3624139452" sldId="371"/>
        </pc:sldMkLst>
      </pc:sldChg>
      <pc:sldChg chg="addSp modSp">
        <pc:chgData name="Subothini Sivarasa" userId="6205786c-54f8-43ff-9e99-93c2908c1cce" providerId="ADAL" clId="{AB78ACAB-B64A-492A-92FE-6DB9007ED24F}" dt="2025-01-31T13:46:41.739" v="89"/>
        <pc:sldMkLst>
          <pc:docMk/>
          <pc:sldMk cId="1366799672" sldId="372"/>
        </pc:sldMkLst>
      </pc:sldChg>
      <pc:sldChg chg="addSp modSp">
        <pc:chgData name="Subothini Sivarasa" userId="6205786c-54f8-43ff-9e99-93c2908c1cce" providerId="ADAL" clId="{AB78ACAB-B64A-492A-92FE-6DB9007ED24F}" dt="2025-01-31T13:47:49.596" v="90"/>
        <pc:sldMkLst>
          <pc:docMk/>
          <pc:sldMk cId="4193109137" sldId="373"/>
        </pc:sldMkLst>
      </pc:sldChg>
      <pc:sldChg chg="addSp modSp">
        <pc:chgData name="Subothini Sivarasa" userId="6205786c-54f8-43ff-9e99-93c2908c1cce" providerId="ADAL" clId="{AB78ACAB-B64A-492A-92FE-6DB9007ED24F}" dt="2025-01-31T14:49:23.824" v="94"/>
        <pc:sldMkLst>
          <pc:docMk/>
          <pc:sldMk cId="1046517763" sldId="374"/>
        </pc:sldMkLst>
      </pc:sldChg>
      <pc:sldChg chg="addSp modSp">
        <pc:chgData name="Subothini Sivarasa" userId="6205786c-54f8-43ff-9e99-93c2908c1cce" providerId="ADAL" clId="{AB78ACAB-B64A-492A-92FE-6DB9007ED24F}" dt="2025-01-31T14:49:27.168" v="95"/>
        <pc:sldMkLst>
          <pc:docMk/>
          <pc:sldMk cId="265554756" sldId="375"/>
        </pc:sldMkLst>
      </pc:sldChg>
      <pc:sldChg chg="addSp modSp">
        <pc:chgData name="Subothini Sivarasa" userId="6205786c-54f8-43ff-9e99-93c2908c1cce" providerId="ADAL" clId="{AB78ACAB-B64A-492A-92FE-6DB9007ED24F}" dt="2025-02-03T13:52:01.103" v="215"/>
        <pc:sldMkLst>
          <pc:docMk/>
          <pc:sldMk cId="2089071449" sldId="389"/>
        </pc:sldMkLst>
      </pc:sldChg>
      <pc:sldChg chg="addSp modSp">
        <pc:chgData name="Subothini Sivarasa" userId="6205786c-54f8-43ff-9e99-93c2908c1cce" providerId="ADAL" clId="{AB78ACAB-B64A-492A-92FE-6DB9007ED24F}" dt="2025-01-31T16:26:26.127" v="128"/>
        <pc:sldMkLst>
          <pc:docMk/>
          <pc:sldMk cId="2675565061" sldId="390"/>
        </pc:sldMkLst>
      </pc:sldChg>
      <pc:sldChg chg="addSp delSp modSp mod">
        <pc:chgData name="Subothini Sivarasa" userId="6205786c-54f8-43ff-9e99-93c2908c1cce" providerId="ADAL" clId="{AB78ACAB-B64A-492A-92FE-6DB9007ED24F}" dt="2025-02-03T10:19:15.002" v="180"/>
        <pc:sldMkLst>
          <pc:docMk/>
          <pc:sldMk cId="2631721497" sldId="391"/>
        </pc:sldMkLst>
      </pc:sldChg>
      <pc:sldChg chg="addSp modSp">
        <pc:chgData name="Subothini Sivarasa" userId="6205786c-54f8-43ff-9e99-93c2908c1cce" providerId="ADAL" clId="{AB78ACAB-B64A-492A-92FE-6DB9007ED24F}" dt="2025-02-03T11:31:40.927" v="205"/>
        <pc:sldMkLst>
          <pc:docMk/>
          <pc:sldMk cId="2667390958" sldId="392"/>
        </pc:sldMkLst>
      </pc:sldChg>
      <pc:sldChg chg="addSp delSp modSp mod">
        <pc:chgData name="Subothini Sivarasa" userId="6205786c-54f8-43ff-9e99-93c2908c1cce" providerId="ADAL" clId="{AB78ACAB-B64A-492A-92FE-6DB9007ED24F}" dt="2025-02-04T15:37:56.876" v="254"/>
        <pc:sldMkLst>
          <pc:docMk/>
          <pc:sldMk cId="3240300657" sldId="411"/>
        </pc:sldMkLst>
      </pc:sldChg>
      <pc:sldChg chg="addSp modSp mod">
        <pc:chgData name="Subothini Sivarasa" userId="6205786c-54f8-43ff-9e99-93c2908c1cce" providerId="ADAL" clId="{AB78ACAB-B64A-492A-92FE-6DB9007ED24F}" dt="2025-02-03T10:17:28.140" v="175" actId="20577"/>
        <pc:sldMkLst>
          <pc:docMk/>
          <pc:sldMk cId="2057838987" sldId="416"/>
        </pc:sldMkLst>
      </pc:sldChg>
      <pc:sldChg chg="addSp delSp modSp mod">
        <pc:chgData name="Subothini Sivarasa" userId="6205786c-54f8-43ff-9e99-93c2908c1cce" providerId="ADAL" clId="{AB78ACAB-B64A-492A-92FE-6DB9007ED24F}" dt="2025-01-31T15:37:13.857" v="116"/>
        <pc:sldMkLst>
          <pc:docMk/>
          <pc:sldMk cId="4156642305" sldId="418"/>
        </pc:sldMkLst>
      </pc:sldChg>
      <pc:sldChg chg="addSp delSp modSp mod">
        <pc:chgData name="Subothini Sivarasa" userId="6205786c-54f8-43ff-9e99-93c2908c1cce" providerId="ADAL" clId="{AB78ACAB-B64A-492A-92FE-6DB9007ED24F}" dt="2025-02-04T15:29:55.003" v="251" actId="20577"/>
        <pc:sldMkLst>
          <pc:docMk/>
          <pc:sldMk cId="75399853" sldId="419"/>
        </pc:sldMkLst>
      </pc:sldChg>
      <pc:sldChg chg="addSp delSp modSp mod">
        <pc:chgData name="Subothini Sivarasa" userId="6205786c-54f8-43ff-9e99-93c2908c1cce" providerId="ADAL" clId="{AB78ACAB-B64A-492A-92FE-6DB9007ED24F}" dt="2025-01-31T15:36:54.310" v="110" actId="404"/>
        <pc:sldMkLst>
          <pc:docMk/>
          <pc:sldMk cId="3637461529" sldId="421"/>
        </pc:sldMkLst>
      </pc:sldChg>
      <pc:sldChg chg="addSp delSp modSp mod">
        <pc:chgData name="Subothini Sivarasa" userId="6205786c-54f8-43ff-9e99-93c2908c1cce" providerId="ADAL" clId="{AB78ACAB-B64A-492A-92FE-6DB9007ED24F}" dt="2025-01-31T15:37:21.318" v="118"/>
        <pc:sldMkLst>
          <pc:docMk/>
          <pc:sldMk cId="3105054449" sldId="422"/>
        </pc:sldMkLst>
        <pc:spChg chg="mod">
          <ac:chgData name="Subothini Sivarasa" userId="6205786c-54f8-43ff-9e99-93c2908c1cce" providerId="ADAL" clId="{AB78ACAB-B64A-492A-92FE-6DB9007ED24F}" dt="2025-01-31T15:23:53.957" v="98" actId="14100"/>
          <ac:spMkLst>
            <pc:docMk/>
            <pc:sldMk cId="3105054449" sldId="422"/>
            <ac:spMk id="20" creationId="{C22853BB-3CA8-6929-473E-E443133EC62B}"/>
          </ac:spMkLst>
        </pc:spChg>
      </pc:sldChg>
      <pc:sldChg chg="addSp delSp modSp mod">
        <pc:chgData name="Subothini Sivarasa" userId="6205786c-54f8-43ff-9e99-93c2908c1cce" providerId="ADAL" clId="{AB78ACAB-B64A-492A-92FE-6DB9007ED24F}" dt="2025-01-31T15:37:27.822" v="120"/>
        <pc:sldMkLst>
          <pc:docMk/>
          <pc:sldMk cId="4142860362" sldId="424"/>
        </pc:sldMkLst>
      </pc:sldChg>
      <pc:sldChg chg="addSp modSp">
        <pc:chgData name="Subothini Sivarasa" userId="6205786c-54f8-43ff-9e99-93c2908c1cce" providerId="ADAL" clId="{AB78ACAB-B64A-492A-92FE-6DB9007ED24F}" dt="2025-01-31T15:44:03.669" v="122"/>
        <pc:sldMkLst>
          <pc:docMk/>
          <pc:sldMk cId="4047698823" sldId="425"/>
        </pc:sldMkLst>
      </pc:sldChg>
      <pc:sldChg chg="addSp modSp">
        <pc:chgData name="Subothini Sivarasa" userId="6205786c-54f8-43ff-9e99-93c2908c1cce" providerId="ADAL" clId="{AB78ACAB-B64A-492A-92FE-6DB9007ED24F}" dt="2025-01-31T15:55:35.046" v="123"/>
        <pc:sldMkLst>
          <pc:docMk/>
          <pc:sldMk cId="1028919961" sldId="426"/>
        </pc:sldMkLst>
      </pc:sldChg>
      <pc:sldChg chg="addSp modSp">
        <pc:chgData name="Subothini Sivarasa" userId="6205786c-54f8-43ff-9e99-93c2908c1cce" providerId="ADAL" clId="{AB78ACAB-B64A-492A-92FE-6DB9007ED24F}" dt="2025-01-31T15:40:17.844" v="121"/>
        <pc:sldMkLst>
          <pc:docMk/>
          <pc:sldMk cId="1057677477" sldId="427"/>
        </pc:sldMkLst>
      </pc:sldChg>
      <pc:sldChg chg="mod">
        <pc:chgData name="Subothini Sivarasa" userId="6205786c-54f8-43ff-9e99-93c2908c1cce" providerId="ADAL" clId="{AB78ACAB-B64A-492A-92FE-6DB9007ED24F}" dt="2025-01-31T15:59:07.142" v="126" actId="27918"/>
        <pc:sldMkLst>
          <pc:docMk/>
          <pc:sldMk cId="290682506" sldId="430"/>
        </pc:sldMkLst>
      </pc:sldChg>
      <pc:sldChg chg="mod">
        <pc:chgData name="Subothini Sivarasa" userId="6205786c-54f8-43ff-9e99-93c2908c1cce" providerId="ADAL" clId="{AB78ACAB-B64A-492A-92FE-6DB9007ED24F}" dt="2025-01-31T15:58:40.266" v="125" actId="27918"/>
        <pc:sldMkLst>
          <pc:docMk/>
          <pc:sldMk cId="3220988067" sldId="431"/>
        </pc:sldMkLst>
      </pc:sldChg>
      <pc:sldChg chg="addSp modSp">
        <pc:chgData name="Subothini Sivarasa" userId="6205786c-54f8-43ff-9e99-93c2908c1cce" providerId="ADAL" clId="{AB78ACAB-B64A-492A-92FE-6DB9007ED24F}" dt="2025-02-03T11:52:56.512" v="212"/>
        <pc:sldMkLst>
          <pc:docMk/>
          <pc:sldMk cId="3015312244" sldId="432"/>
        </pc:sldMkLst>
      </pc:sldChg>
    </pc:docChg>
  </pc:docChgLst>
  <pc:docChgLst>
    <pc:chgData name="Lindsey Nadin" userId="cb5e0655-e3d8-4ef5-b189-10ba992dd992" providerId="ADAL" clId="{2BADE10B-A414-44B0-9E68-9855AF7785DA}"/>
    <pc:docChg chg="undo custSel addSld delSld modSld sldOrd">
      <pc:chgData name="Lindsey Nadin" userId="cb5e0655-e3d8-4ef5-b189-10ba992dd992" providerId="ADAL" clId="{2BADE10B-A414-44B0-9E68-9855AF7785DA}" dt="2025-01-07T16:12:12.500" v="1213" actId="20577"/>
      <pc:docMkLst>
        <pc:docMk/>
      </pc:docMkLst>
      <pc:sldChg chg="addSp modSp mod">
        <pc:chgData name="Lindsey Nadin" userId="cb5e0655-e3d8-4ef5-b189-10ba992dd992" providerId="ADAL" clId="{2BADE10B-A414-44B0-9E68-9855AF7785DA}" dt="2025-01-07T16:12:12.500" v="1213" actId="20577"/>
        <pc:sldMkLst>
          <pc:docMk/>
          <pc:sldMk cId="1150353408" sldId="264"/>
        </pc:sldMkLst>
      </pc:sldChg>
      <pc:sldChg chg="modNotesTx">
        <pc:chgData name="Lindsey Nadin" userId="cb5e0655-e3d8-4ef5-b189-10ba992dd992" providerId="ADAL" clId="{2BADE10B-A414-44B0-9E68-9855AF7785DA}" dt="2025-01-07T08:17:04.874" v="3" actId="6549"/>
        <pc:sldMkLst>
          <pc:docMk/>
          <pc:sldMk cId="2546839895" sldId="314"/>
        </pc:sldMkLst>
      </pc:sldChg>
      <pc:sldChg chg="addSp modSp mod">
        <pc:chgData name="Lindsey Nadin" userId="cb5e0655-e3d8-4ef5-b189-10ba992dd992" providerId="ADAL" clId="{2BADE10B-A414-44B0-9E68-9855AF7785DA}" dt="2025-01-07T16:11:57.479" v="1160"/>
        <pc:sldMkLst>
          <pc:docMk/>
          <pc:sldMk cId="1239643418" sldId="315"/>
        </pc:sldMkLst>
      </pc:sldChg>
      <pc:sldChg chg="addSp modSp">
        <pc:chgData name="Lindsey Nadin" userId="cb5e0655-e3d8-4ef5-b189-10ba992dd992" providerId="ADAL" clId="{2BADE10B-A414-44B0-9E68-9855AF7785DA}" dt="2025-01-07T08:21:33.642" v="127"/>
        <pc:sldMkLst>
          <pc:docMk/>
          <pc:sldMk cId="794079946" sldId="318"/>
        </pc:sldMkLst>
      </pc:sldChg>
      <pc:sldChg chg="addSp modSp">
        <pc:chgData name="Lindsey Nadin" userId="cb5e0655-e3d8-4ef5-b189-10ba992dd992" providerId="ADAL" clId="{2BADE10B-A414-44B0-9E68-9855AF7785DA}" dt="2025-01-07T08:21:37.300" v="128"/>
        <pc:sldMkLst>
          <pc:docMk/>
          <pc:sldMk cId="2964634470" sldId="319"/>
        </pc:sldMkLst>
      </pc:sldChg>
      <pc:sldChg chg="addSp delSp modSp mod">
        <pc:chgData name="Lindsey Nadin" userId="cb5e0655-e3d8-4ef5-b189-10ba992dd992" providerId="ADAL" clId="{2BADE10B-A414-44B0-9E68-9855AF7785DA}" dt="2025-01-07T16:11:14.298" v="1119" actId="478"/>
        <pc:sldMkLst>
          <pc:docMk/>
          <pc:sldMk cId="1517075756" sldId="322"/>
        </pc:sldMkLst>
      </pc:sldChg>
      <pc:sldChg chg="modSp mod">
        <pc:chgData name="Lindsey Nadin" userId="cb5e0655-e3d8-4ef5-b189-10ba992dd992" providerId="ADAL" clId="{2BADE10B-A414-44B0-9E68-9855AF7785DA}" dt="2025-01-07T16:08:55.363" v="913" actId="6549"/>
        <pc:sldMkLst>
          <pc:docMk/>
          <pc:sldMk cId="17897742" sldId="329"/>
        </pc:sldMkLst>
      </pc:sldChg>
      <pc:sldChg chg="modSp mod">
        <pc:chgData name="Lindsey Nadin" userId="cb5e0655-e3d8-4ef5-b189-10ba992dd992" providerId="ADAL" clId="{2BADE10B-A414-44B0-9E68-9855AF7785DA}" dt="2025-01-07T08:16:36.605" v="0" actId="6549"/>
        <pc:sldMkLst>
          <pc:docMk/>
          <pc:sldMk cId="4143476884" sldId="331"/>
        </pc:sldMkLst>
      </pc:sldChg>
      <pc:sldChg chg="modSp add mod">
        <pc:chgData name="Lindsey Nadin" userId="cb5e0655-e3d8-4ef5-b189-10ba992dd992" providerId="ADAL" clId="{2BADE10B-A414-44B0-9E68-9855AF7785DA}" dt="2025-01-07T16:08:40.067" v="911" actId="20577"/>
        <pc:sldMkLst>
          <pc:docMk/>
          <pc:sldMk cId="3179964485" sldId="334"/>
        </pc:sldMkLst>
      </pc:sldChg>
      <pc:sldChg chg="addSp modSp add mod">
        <pc:chgData name="Lindsey Nadin" userId="cb5e0655-e3d8-4ef5-b189-10ba992dd992" providerId="ADAL" clId="{2BADE10B-A414-44B0-9E68-9855AF7785DA}" dt="2025-01-07T16:10:17.973" v="1110" actId="20577"/>
        <pc:sldMkLst>
          <pc:docMk/>
          <pc:sldMk cId="233538029" sldId="335"/>
        </pc:sldMkLst>
      </pc:sldChg>
      <pc:sldChg chg="addSp delSp modSp add mod ord">
        <pc:chgData name="Lindsey Nadin" userId="cb5e0655-e3d8-4ef5-b189-10ba992dd992" providerId="ADAL" clId="{2BADE10B-A414-44B0-9E68-9855AF7785DA}" dt="2025-01-07T16:10:52.198" v="1117" actId="478"/>
        <pc:sldMkLst>
          <pc:docMk/>
          <pc:sldMk cId="244287285" sldId="336"/>
        </pc:sldMkLst>
      </pc:sldChg>
      <pc:sldChg chg="add">
        <pc:chgData name="Lindsey Nadin" userId="cb5e0655-e3d8-4ef5-b189-10ba992dd992" providerId="ADAL" clId="{2BADE10B-A414-44B0-9E68-9855AF7785DA}" dt="2025-01-07T16:10:49.930" v="1116"/>
        <pc:sldMkLst>
          <pc:docMk/>
          <pc:sldMk cId="1272629565" sldId="337"/>
        </pc:sldMkLst>
      </pc:sldChg>
      <pc:sldChg chg="modSp add del mod">
        <pc:chgData name="Lindsey Nadin" userId="cb5e0655-e3d8-4ef5-b189-10ba992dd992" providerId="ADAL" clId="{2BADE10B-A414-44B0-9E68-9855AF7785DA}" dt="2025-01-07T16:11:27.933" v="1124" actId="47"/>
        <pc:sldMkLst>
          <pc:docMk/>
          <pc:sldMk cId="541371743" sldId="338"/>
        </pc:sldMkLst>
      </pc:sldChg>
    </pc:docChg>
  </pc:docChgLst>
  <pc:docChgLst>
    <pc:chgData name="Arthur Parnell" userId="S::aparnell@boxdelta.com::0c02ec5d-3ac5-4666-9613-a0bfc5d4d3a0" providerId="AD" clId="Web-{AC7B07EE-F12E-588B-67D9-9471630A0CB5}"/>
    <pc:docChg chg="modSld">
      <pc:chgData name="Arthur Parnell" userId="S::aparnell@boxdelta.com::0c02ec5d-3ac5-4666-9613-a0bfc5d4d3a0" providerId="AD" clId="Web-{AC7B07EE-F12E-588B-67D9-9471630A0CB5}" dt="2025-01-30T13:30:26.225" v="6"/>
      <pc:docMkLst>
        <pc:docMk/>
      </pc:docMkLst>
      <pc:sldChg chg="modSp">
        <pc:chgData name="Arthur Parnell" userId="S::aparnell@boxdelta.com::0c02ec5d-3ac5-4666-9613-a0bfc5d4d3a0" providerId="AD" clId="Web-{AC7B07EE-F12E-588B-67D9-9471630A0CB5}" dt="2025-01-30T13:30:26.225" v="6"/>
        <pc:sldMkLst>
          <pc:docMk/>
          <pc:sldMk cId="265554756" sldId="375"/>
        </pc:sldMkLst>
        <pc:graphicFrameChg chg="mod modGraphic">
          <ac:chgData name="Arthur Parnell" userId="S::aparnell@boxdelta.com::0c02ec5d-3ac5-4666-9613-a0bfc5d4d3a0" providerId="AD" clId="Web-{AC7B07EE-F12E-588B-67D9-9471630A0CB5}" dt="2025-01-30T13:30:26.225" v="6"/>
          <ac:graphicFrameMkLst>
            <pc:docMk/>
            <pc:sldMk cId="265554756" sldId="375"/>
            <ac:graphicFrameMk id="4" creationId="{C5466AEC-A5A1-3618-25E8-4CDB967A7BD0}"/>
          </ac:graphicFrameMkLst>
        </pc:graphicFrameChg>
      </pc:sldChg>
    </pc:docChg>
  </pc:docChgLst>
  <pc:docChgLst>
    <pc:chgData name="Lia James" userId="6a76d217-dfbb-41b7-b3c2-b86b6bb6e14a" providerId="ADAL" clId="{1AC53B79-0E11-447F-89BF-C1E514F4A264}"/>
    <pc:docChg chg="undo custSel addSld delSld modSld sldOrd modMainMaster">
      <pc:chgData name="Lia James" userId="6a76d217-dfbb-41b7-b3c2-b86b6bb6e14a" providerId="ADAL" clId="{1AC53B79-0E11-447F-89BF-C1E514F4A264}" dt="2025-01-07T12:05:25.518" v="1009" actId="207"/>
      <pc:docMkLst>
        <pc:docMk/>
      </pc:docMkLst>
      <pc:sldChg chg="modSp new del">
        <pc:chgData name="Lia James" userId="6a76d217-dfbb-41b7-b3c2-b86b6bb6e14a" providerId="ADAL" clId="{1AC53B79-0E11-447F-89BF-C1E514F4A264}" dt="2025-01-07T07:18:39.826" v="3" actId="47"/>
        <pc:sldMkLst>
          <pc:docMk/>
          <pc:sldMk cId="3051894444" sldId="256"/>
        </pc:sldMkLst>
      </pc:sldChg>
      <pc:sldChg chg="addSp modSp new mod">
        <pc:chgData name="Lia James" userId="6a76d217-dfbb-41b7-b3c2-b86b6bb6e14a" providerId="ADAL" clId="{1AC53B79-0E11-447F-89BF-C1E514F4A264}" dt="2025-01-07T07:21:47.813" v="151" actId="20577"/>
        <pc:sldMkLst>
          <pc:docMk/>
          <pc:sldMk cId="1881410923" sldId="257"/>
        </pc:sldMkLst>
        <pc:spChg chg="mod">
          <ac:chgData name="Lia James" userId="6a76d217-dfbb-41b7-b3c2-b86b6bb6e14a" providerId="ADAL" clId="{1AC53B79-0E11-447F-89BF-C1E514F4A264}" dt="2025-01-07T07:21:29.162" v="109" actId="20577"/>
          <ac:spMkLst>
            <pc:docMk/>
            <pc:sldMk cId="1881410923" sldId="257"/>
            <ac:spMk id="2" creationId="{EC54B40C-EF15-7FC0-68CE-B3CBADB459AF}"/>
          </ac:spMkLst>
        </pc:spChg>
        <pc:spChg chg="mod">
          <ac:chgData name="Lia James" userId="6a76d217-dfbb-41b7-b3c2-b86b6bb6e14a" providerId="ADAL" clId="{1AC53B79-0E11-447F-89BF-C1E514F4A264}" dt="2025-01-07T07:21:10.331" v="47"/>
          <ac:spMkLst>
            <pc:docMk/>
            <pc:sldMk cId="1881410923" sldId="257"/>
            <ac:spMk id="3" creationId="{8CABC450-3D8B-B2A9-3994-AC0E04607742}"/>
          </ac:spMkLst>
        </pc:spChg>
        <pc:spChg chg="add mod">
          <ac:chgData name="Lia James" userId="6a76d217-dfbb-41b7-b3c2-b86b6bb6e14a" providerId="ADAL" clId="{1AC53B79-0E11-447F-89BF-C1E514F4A264}" dt="2025-01-07T07:21:47.813" v="151" actId="20577"/>
          <ac:spMkLst>
            <pc:docMk/>
            <pc:sldMk cId="1881410923" sldId="257"/>
            <ac:spMk id="6" creationId="{D2DCB50D-551E-11A6-451C-793FADEAD144}"/>
          </ac:spMkLst>
        </pc:spChg>
        <pc:picChg chg="add mod">
          <ac:chgData name="Lia James" userId="6a76d217-dfbb-41b7-b3c2-b86b6bb6e14a" providerId="ADAL" clId="{1AC53B79-0E11-447F-89BF-C1E514F4A264}" dt="2025-01-07T07:20:19.560" v="8" actId="1076"/>
          <ac:picMkLst>
            <pc:docMk/>
            <pc:sldMk cId="1881410923" sldId="257"/>
            <ac:picMk id="5" creationId="{C2C58A43-B0C7-1509-ED1F-D0E2B54AE580}"/>
          </ac:picMkLst>
        </pc:picChg>
      </pc:sldChg>
      <pc:sldChg chg="modSp new mod">
        <pc:chgData name="Lia James" userId="6a76d217-dfbb-41b7-b3c2-b86b6bb6e14a" providerId="ADAL" clId="{1AC53B79-0E11-447F-89BF-C1E514F4A264}" dt="2025-01-07T07:59:07.797" v="1001" actId="20577"/>
        <pc:sldMkLst>
          <pc:docMk/>
          <pc:sldMk cId="410836988" sldId="258"/>
        </pc:sldMkLst>
        <pc:spChg chg="mod">
          <ac:chgData name="Lia James" userId="6a76d217-dfbb-41b7-b3c2-b86b6bb6e14a" providerId="ADAL" clId="{1AC53B79-0E11-447F-89BF-C1E514F4A264}" dt="2025-01-07T07:59:07.797" v="1001" actId="20577"/>
          <ac:spMkLst>
            <pc:docMk/>
            <pc:sldMk cId="410836988" sldId="258"/>
            <ac:spMk id="2" creationId="{0DFE5781-7BE9-7A28-C8B0-8B03E6905498}"/>
          </ac:spMkLst>
        </pc:spChg>
      </pc:sldChg>
      <pc:sldChg chg="modSp new mod">
        <pc:chgData name="Lia James" userId="6a76d217-dfbb-41b7-b3c2-b86b6bb6e14a" providerId="ADAL" clId="{1AC53B79-0E11-447F-89BF-C1E514F4A264}" dt="2025-01-07T07:23:40.571" v="246" actId="20577"/>
        <pc:sldMkLst>
          <pc:docMk/>
          <pc:sldMk cId="1356972824" sldId="259"/>
        </pc:sldMkLst>
        <pc:spChg chg="mod">
          <ac:chgData name="Lia James" userId="6a76d217-dfbb-41b7-b3c2-b86b6bb6e14a" providerId="ADAL" clId="{1AC53B79-0E11-447F-89BF-C1E514F4A264}" dt="2025-01-07T07:23:40.571" v="246" actId="20577"/>
          <ac:spMkLst>
            <pc:docMk/>
            <pc:sldMk cId="1356972824" sldId="259"/>
            <ac:spMk id="2" creationId="{ADC6B84A-0AD9-A630-800A-EFEB98AD2481}"/>
          </ac:spMkLst>
        </pc:spChg>
      </pc:sldChg>
      <pc:sldChg chg="modSp new mod">
        <pc:chgData name="Lia James" userId="6a76d217-dfbb-41b7-b3c2-b86b6bb6e14a" providerId="ADAL" clId="{1AC53B79-0E11-447F-89BF-C1E514F4A264}" dt="2025-01-07T07:23:49.407" v="268" actId="20577"/>
        <pc:sldMkLst>
          <pc:docMk/>
          <pc:sldMk cId="1047751415" sldId="260"/>
        </pc:sldMkLst>
        <pc:spChg chg="mod">
          <ac:chgData name="Lia James" userId="6a76d217-dfbb-41b7-b3c2-b86b6bb6e14a" providerId="ADAL" clId="{1AC53B79-0E11-447F-89BF-C1E514F4A264}" dt="2025-01-07T07:23:49.407" v="268" actId="20577"/>
          <ac:spMkLst>
            <pc:docMk/>
            <pc:sldMk cId="1047751415" sldId="260"/>
            <ac:spMk id="2" creationId="{9B4F2EF7-7D20-0245-2DE0-ED3ACD6E0912}"/>
          </ac:spMkLst>
        </pc:spChg>
      </pc:sldChg>
      <pc:sldChg chg="modSp new mod">
        <pc:chgData name="Lia James" userId="6a76d217-dfbb-41b7-b3c2-b86b6bb6e14a" providerId="ADAL" clId="{1AC53B79-0E11-447F-89BF-C1E514F4A264}" dt="2025-01-07T07:31:30.573" v="383" actId="20577"/>
        <pc:sldMkLst>
          <pc:docMk/>
          <pc:sldMk cId="1368586731" sldId="261"/>
        </pc:sldMkLst>
        <pc:spChg chg="mod">
          <ac:chgData name="Lia James" userId="6a76d217-dfbb-41b7-b3c2-b86b6bb6e14a" providerId="ADAL" clId="{1AC53B79-0E11-447F-89BF-C1E514F4A264}" dt="2025-01-07T07:31:30.573" v="383" actId="20577"/>
          <ac:spMkLst>
            <pc:docMk/>
            <pc:sldMk cId="1368586731" sldId="261"/>
            <ac:spMk id="2" creationId="{AE5DB8D3-FCEA-EBB1-2E90-0F75C089B164}"/>
          </ac:spMkLst>
        </pc:spChg>
      </pc:sldChg>
      <pc:sldChg chg="addSp delSp modSp new mod">
        <pc:chgData name="Lia James" userId="6a76d217-dfbb-41b7-b3c2-b86b6bb6e14a" providerId="ADAL" clId="{1AC53B79-0E11-447F-89BF-C1E514F4A264}" dt="2025-01-07T07:51:26.657" v="897" actId="27918"/>
        <pc:sldMkLst>
          <pc:docMk/>
          <pc:sldMk cId="133661423" sldId="262"/>
        </pc:sldMkLst>
        <pc:spChg chg="mod">
          <ac:chgData name="Lia James" userId="6a76d217-dfbb-41b7-b3c2-b86b6bb6e14a" providerId="ADAL" clId="{1AC53B79-0E11-447F-89BF-C1E514F4A264}" dt="2025-01-07T07:49:37.249" v="864" actId="14100"/>
          <ac:spMkLst>
            <pc:docMk/>
            <pc:sldMk cId="133661423" sldId="262"/>
            <ac:spMk id="2" creationId="{3D447EBE-6358-2F91-FEFA-D9A07CAEAD03}"/>
          </ac:spMkLst>
        </pc:spChg>
        <pc:graphicFrameChg chg="add mod">
          <ac:chgData name="Lia James" userId="6a76d217-dfbb-41b7-b3c2-b86b6bb6e14a" providerId="ADAL" clId="{1AC53B79-0E11-447F-89BF-C1E514F4A264}" dt="2025-01-07T07:51:21.362" v="893" actId="1582"/>
          <ac:graphicFrameMkLst>
            <pc:docMk/>
            <pc:sldMk cId="133661423" sldId="262"/>
            <ac:graphicFrameMk id="10" creationId="{7646EEE5-E6EB-DED1-68D1-CAFFE2C6CA66}"/>
          </ac:graphicFrameMkLst>
        </pc:graphicFrameChg>
      </pc:sldChg>
      <pc:sldChg chg="addSp modSp add mod">
        <pc:chgData name="Lia James" userId="6a76d217-dfbb-41b7-b3c2-b86b6bb6e14a" providerId="ADAL" clId="{1AC53B79-0E11-447F-89BF-C1E514F4A264}" dt="2025-01-07T07:27:23.025" v="300" actId="1076"/>
        <pc:sldMkLst>
          <pc:docMk/>
          <pc:sldMk cId="1303532679" sldId="263"/>
        </pc:sldMkLst>
        <pc:spChg chg="mod">
          <ac:chgData name="Lia James" userId="6a76d217-dfbb-41b7-b3c2-b86b6bb6e14a" providerId="ADAL" clId="{1AC53B79-0E11-447F-89BF-C1E514F4A264}" dt="2025-01-07T07:26:16.756" v="296"/>
          <ac:spMkLst>
            <pc:docMk/>
            <pc:sldMk cId="1303532679" sldId="263"/>
            <ac:spMk id="2" creationId="{A1BCF25E-225D-12F1-AB7F-7AA52E23FB29}"/>
          </ac:spMkLst>
        </pc:spChg>
      </pc:sldChg>
      <pc:sldChg chg="delSp modSp add mod">
        <pc:chgData name="Lia James" userId="6a76d217-dfbb-41b7-b3c2-b86b6bb6e14a" providerId="ADAL" clId="{1AC53B79-0E11-447F-89BF-C1E514F4A264}" dt="2025-01-07T07:27:49.770" v="303" actId="478"/>
        <pc:sldMkLst>
          <pc:docMk/>
          <pc:sldMk cId="1150353408" sldId="264"/>
        </pc:sldMkLst>
      </pc:sldChg>
      <pc:sldChg chg="addSp modSp mod modClrScheme chgLayout">
        <pc:chgData name="Lia James" userId="6a76d217-dfbb-41b7-b3c2-b86b6bb6e14a" providerId="ADAL" clId="{1AC53B79-0E11-447F-89BF-C1E514F4A264}" dt="2025-01-07T07:29:42.839" v="312" actId="700"/>
        <pc:sldMkLst>
          <pc:docMk/>
          <pc:sldMk cId="2546839895" sldId="314"/>
        </pc:sldMkLst>
        <pc:spChg chg="mod">
          <ac:chgData name="Lia James" userId="6a76d217-dfbb-41b7-b3c2-b86b6bb6e14a" providerId="ADAL" clId="{1AC53B79-0E11-447F-89BF-C1E514F4A264}" dt="2025-01-07T07:29:34.875" v="311" actId="1076"/>
          <ac:spMkLst>
            <pc:docMk/>
            <pc:sldMk cId="2546839895" sldId="314"/>
            <ac:spMk id="2" creationId="{9A2C0AA2-8B29-5950-2A23-117D569718DB}"/>
          </ac:spMkLst>
        </pc:spChg>
        <pc:spChg chg="mod ord">
          <ac:chgData name="Lia James" userId="6a76d217-dfbb-41b7-b3c2-b86b6bb6e14a" providerId="ADAL" clId="{1AC53B79-0E11-447F-89BF-C1E514F4A264}" dt="2025-01-07T07:29:42.839" v="312" actId="700"/>
          <ac:spMkLst>
            <pc:docMk/>
            <pc:sldMk cId="2546839895" sldId="314"/>
            <ac:spMk id="5" creationId="{BFB93009-E314-E85D-60BB-AE6912353011}"/>
          </ac:spMkLst>
        </pc:spChg>
      </pc:sldChg>
      <pc:sldChg chg="modSp add mod">
        <pc:chgData name="Lia James" userId="6a76d217-dfbb-41b7-b3c2-b86b6bb6e14a" providerId="ADAL" clId="{1AC53B79-0E11-447F-89BF-C1E514F4A264}" dt="2025-01-07T07:30:15.112" v="316"/>
        <pc:sldMkLst>
          <pc:docMk/>
          <pc:sldMk cId="1239643418" sldId="315"/>
        </pc:sldMkLst>
      </pc:sldChg>
      <pc:sldChg chg="modSp add mod">
        <pc:chgData name="Lia James" userId="6a76d217-dfbb-41b7-b3c2-b86b6bb6e14a" providerId="ADAL" clId="{1AC53B79-0E11-447F-89BF-C1E514F4A264}" dt="2025-01-07T07:31:06.029" v="324"/>
        <pc:sldMkLst>
          <pc:docMk/>
          <pc:sldMk cId="2655009182" sldId="316"/>
        </pc:sldMkLst>
        <pc:spChg chg="mod">
          <ac:chgData name="Lia James" userId="6a76d217-dfbb-41b7-b3c2-b86b6bb6e14a" providerId="ADAL" clId="{1AC53B79-0E11-447F-89BF-C1E514F4A264}" dt="2025-01-07T07:31:06.029" v="324"/>
          <ac:spMkLst>
            <pc:docMk/>
            <pc:sldMk cId="2655009182" sldId="316"/>
            <ac:spMk id="2" creationId="{9A365178-41E4-C85A-C3AE-D25057251ACA}"/>
          </ac:spMkLst>
        </pc:spChg>
      </pc:sldChg>
      <pc:sldChg chg="modSp add mod ord">
        <pc:chgData name="Lia James" userId="6a76d217-dfbb-41b7-b3c2-b86b6bb6e14a" providerId="ADAL" clId="{1AC53B79-0E11-447F-89BF-C1E514F4A264}" dt="2025-01-07T07:30:50.578" v="321"/>
        <pc:sldMkLst>
          <pc:docMk/>
          <pc:sldMk cId="663097130" sldId="317"/>
        </pc:sldMkLst>
      </pc:sldChg>
      <pc:sldChg chg="modSp add mod ord">
        <pc:chgData name="Lia James" userId="6a76d217-dfbb-41b7-b3c2-b86b6bb6e14a" providerId="ADAL" clId="{1AC53B79-0E11-447F-89BF-C1E514F4A264}" dt="2025-01-07T07:31:58.971" v="388" actId="207"/>
        <pc:sldMkLst>
          <pc:docMk/>
          <pc:sldMk cId="794079946" sldId="318"/>
        </pc:sldMkLst>
      </pc:sldChg>
      <pc:sldChg chg="modSp add mod">
        <pc:chgData name="Lia James" userId="6a76d217-dfbb-41b7-b3c2-b86b6bb6e14a" providerId="ADAL" clId="{1AC53B79-0E11-447F-89BF-C1E514F4A264}" dt="2025-01-07T07:32:17.685" v="390"/>
        <pc:sldMkLst>
          <pc:docMk/>
          <pc:sldMk cId="2964634470" sldId="319"/>
        </pc:sldMkLst>
        <pc:spChg chg="mod">
          <ac:chgData name="Lia James" userId="6a76d217-dfbb-41b7-b3c2-b86b6bb6e14a" providerId="ADAL" clId="{1AC53B79-0E11-447F-89BF-C1E514F4A264}" dt="2025-01-07T07:32:17.685" v="390"/>
          <ac:spMkLst>
            <pc:docMk/>
            <pc:sldMk cId="2964634470" sldId="319"/>
            <ac:spMk id="2" creationId="{166CB7B7-5049-2F4F-88D2-E006C45EB6F3}"/>
          </ac:spMkLst>
        </pc:spChg>
      </pc:sldChg>
      <pc:sldChg chg="modSp new mod">
        <pc:chgData name="Lia James" userId="6a76d217-dfbb-41b7-b3c2-b86b6bb6e14a" providerId="ADAL" clId="{1AC53B79-0E11-447F-89BF-C1E514F4A264}" dt="2025-01-07T07:32:57.275" v="454" actId="207"/>
        <pc:sldMkLst>
          <pc:docMk/>
          <pc:sldMk cId="2132775683" sldId="320"/>
        </pc:sldMkLst>
        <pc:spChg chg="mod">
          <ac:chgData name="Lia James" userId="6a76d217-dfbb-41b7-b3c2-b86b6bb6e14a" providerId="ADAL" clId="{1AC53B79-0E11-447F-89BF-C1E514F4A264}" dt="2025-01-07T07:32:57.275" v="454" actId="207"/>
          <ac:spMkLst>
            <pc:docMk/>
            <pc:sldMk cId="2132775683" sldId="320"/>
            <ac:spMk id="2" creationId="{7E1F0790-62AF-B082-1EF4-F06A337E73A3}"/>
          </ac:spMkLst>
        </pc:spChg>
      </pc:sldChg>
      <pc:sldChg chg="modSp add mod ord">
        <pc:chgData name="Lia James" userId="6a76d217-dfbb-41b7-b3c2-b86b6bb6e14a" providerId="ADAL" clId="{1AC53B79-0E11-447F-89BF-C1E514F4A264}" dt="2025-01-07T07:33:18.445" v="459"/>
        <pc:sldMkLst>
          <pc:docMk/>
          <pc:sldMk cId="1065964071" sldId="321"/>
        </pc:sldMkLst>
        <pc:spChg chg="mod">
          <ac:chgData name="Lia James" userId="6a76d217-dfbb-41b7-b3c2-b86b6bb6e14a" providerId="ADAL" clId="{1AC53B79-0E11-447F-89BF-C1E514F4A264}" dt="2025-01-07T07:33:18.445" v="459"/>
          <ac:spMkLst>
            <pc:docMk/>
            <pc:sldMk cId="1065964071" sldId="321"/>
            <ac:spMk id="2" creationId="{F0F2A707-F4AE-DD93-89AF-4F93F2CAEC66}"/>
          </ac:spMkLst>
        </pc:spChg>
      </pc:sldChg>
      <pc:sldChg chg="modSp add mod">
        <pc:chgData name="Lia James" userId="6a76d217-dfbb-41b7-b3c2-b86b6bb6e14a" providerId="ADAL" clId="{1AC53B79-0E11-447F-89BF-C1E514F4A264}" dt="2025-01-07T07:33:34.889" v="461"/>
        <pc:sldMkLst>
          <pc:docMk/>
          <pc:sldMk cId="1517075756" sldId="322"/>
        </pc:sldMkLst>
      </pc:sldChg>
      <pc:sldChg chg="modSp new mod">
        <pc:chgData name="Lia James" userId="6a76d217-dfbb-41b7-b3c2-b86b6bb6e14a" providerId="ADAL" clId="{1AC53B79-0E11-447F-89BF-C1E514F4A264}" dt="2025-01-07T07:34:35.244" v="524" actId="20577"/>
        <pc:sldMkLst>
          <pc:docMk/>
          <pc:sldMk cId="793861609" sldId="323"/>
        </pc:sldMkLst>
      </pc:sldChg>
      <pc:sldChg chg="addSp modSp add mod ord">
        <pc:chgData name="Lia James" userId="6a76d217-dfbb-41b7-b3c2-b86b6bb6e14a" providerId="ADAL" clId="{1AC53B79-0E11-447F-89BF-C1E514F4A264}" dt="2025-01-07T12:05:25.518" v="1009" actId="207"/>
        <pc:sldMkLst>
          <pc:docMk/>
          <pc:sldMk cId="1781064894" sldId="324"/>
        </pc:sldMkLst>
        <pc:spChg chg="mod">
          <ac:chgData name="Lia James" userId="6a76d217-dfbb-41b7-b3c2-b86b6bb6e14a" providerId="ADAL" clId="{1AC53B79-0E11-447F-89BF-C1E514F4A264}" dt="2025-01-07T12:05:09.586" v="1007" actId="207"/>
          <ac:spMkLst>
            <pc:docMk/>
            <pc:sldMk cId="1781064894" sldId="324"/>
            <ac:spMk id="2" creationId="{417CCA2C-9152-9ED1-919D-4BA4FA49A94A}"/>
          </ac:spMkLst>
        </pc:spChg>
      </pc:sldChg>
      <pc:sldChg chg="modSp new mod">
        <pc:chgData name="Lia James" userId="6a76d217-dfbb-41b7-b3c2-b86b6bb6e14a" providerId="ADAL" clId="{1AC53B79-0E11-447F-89BF-C1E514F4A264}" dt="2025-01-07T07:35:36.135" v="576" actId="207"/>
        <pc:sldMkLst>
          <pc:docMk/>
          <pc:sldMk cId="1917142873" sldId="325"/>
        </pc:sldMkLst>
      </pc:sldChg>
      <pc:sldChg chg="modSp add mod ord">
        <pc:chgData name="Lia James" userId="6a76d217-dfbb-41b7-b3c2-b86b6bb6e14a" providerId="ADAL" clId="{1AC53B79-0E11-447F-89BF-C1E514F4A264}" dt="2025-01-07T07:36:25.849" v="592" actId="207"/>
        <pc:sldMkLst>
          <pc:docMk/>
          <pc:sldMk cId="60126544" sldId="326"/>
        </pc:sldMkLst>
      </pc:sldChg>
      <pc:sldChg chg="modSp add mod">
        <pc:chgData name="Lia James" userId="6a76d217-dfbb-41b7-b3c2-b86b6bb6e14a" providerId="ADAL" clId="{1AC53B79-0E11-447F-89BF-C1E514F4A264}" dt="2025-01-07T07:36:31.467" v="608" actId="20577"/>
        <pc:sldMkLst>
          <pc:docMk/>
          <pc:sldMk cId="2398196859" sldId="327"/>
        </pc:sldMkLst>
      </pc:sldChg>
      <pc:sldChg chg="addSp delSp modSp new mod">
        <pc:chgData name="Lia James" userId="6a76d217-dfbb-41b7-b3c2-b86b6bb6e14a" providerId="ADAL" clId="{1AC53B79-0E11-447F-89BF-C1E514F4A264}" dt="2025-01-07T07:41:54.162" v="721" actId="20577"/>
        <pc:sldMkLst>
          <pc:docMk/>
          <pc:sldMk cId="4279027659" sldId="328"/>
        </pc:sldMkLst>
      </pc:sldChg>
      <pc:sldChg chg="add">
        <pc:chgData name="Lia James" userId="6a76d217-dfbb-41b7-b3c2-b86b6bb6e14a" providerId="ADAL" clId="{1AC53B79-0E11-447F-89BF-C1E514F4A264}" dt="2025-01-07T07:41:20.997" v="703" actId="2890"/>
        <pc:sldMkLst>
          <pc:docMk/>
          <pc:sldMk cId="17897742" sldId="329"/>
        </pc:sldMkLst>
      </pc:sldChg>
      <pc:sldChg chg="modSp add mod">
        <pc:chgData name="Lia James" userId="6a76d217-dfbb-41b7-b3c2-b86b6bb6e14a" providerId="ADAL" clId="{1AC53B79-0E11-447F-89BF-C1E514F4A264}" dt="2025-01-07T07:43:11.199" v="800" actId="20577"/>
        <pc:sldMkLst>
          <pc:docMk/>
          <pc:sldMk cId="2127896473" sldId="330"/>
        </pc:sldMkLst>
      </pc:sldChg>
      <pc:sldChg chg="delSp modSp add mod">
        <pc:chgData name="Lia James" userId="6a76d217-dfbb-41b7-b3c2-b86b6bb6e14a" providerId="ADAL" clId="{1AC53B79-0E11-447F-89BF-C1E514F4A264}" dt="2025-01-07T07:43:29.641" v="837" actId="20577"/>
        <pc:sldMkLst>
          <pc:docMk/>
          <pc:sldMk cId="4143476884" sldId="331"/>
        </pc:sldMkLst>
      </pc:sldChg>
      <pc:sldChg chg="modSp add mod">
        <pc:chgData name="Lia James" userId="6a76d217-dfbb-41b7-b3c2-b86b6bb6e14a" providerId="ADAL" clId="{1AC53B79-0E11-447F-89BF-C1E514F4A264}" dt="2025-01-07T07:58:30.609" v="960" actId="1076"/>
        <pc:sldMkLst>
          <pc:docMk/>
          <pc:sldMk cId="954730733" sldId="332"/>
        </pc:sldMkLst>
        <pc:graphicFrameChg chg="mod">
          <ac:chgData name="Lia James" userId="6a76d217-dfbb-41b7-b3c2-b86b6bb6e14a" providerId="ADAL" clId="{1AC53B79-0E11-447F-89BF-C1E514F4A264}" dt="2025-01-07T07:58:30.609" v="960" actId="1076"/>
          <ac:graphicFrameMkLst>
            <pc:docMk/>
            <pc:sldMk cId="954730733" sldId="332"/>
            <ac:graphicFrameMk id="10" creationId="{E67CC64D-9A3D-F38E-61F9-E030055941E6}"/>
          </ac:graphicFrameMkLst>
        </pc:graphicFrameChg>
      </pc:sldChg>
      <pc:sldChg chg="add">
        <pc:chgData name="Lia James" userId="6a76d217-dfbb-41b7-b3c2-b86b6bb6e14a" providerId="ADAL" clId="{1AC53B79-0E11-447F-89BF-C1E514F4A264}" dt="2025-01-07T12:04:58.387" v="1002" actId="2890"/>
        <pc:sldMkLst>
          <pc:docMk/>
          <pc:sldMk cId="1047319321" sldId="333"/>
        </pc:sldMkLst>
      </pc:sldChg>
      <pc:sldMasterChg chg="delSldLayout modSldLayout">
        <pc:chgData name="Lia James" userId="6a76d217-dfbb-41b7-b3c2-b86b6bb6e14a" providerId="ADAL" clId="{1AC53B79-0E11-447F-89BF-C1E514F4A264}" dt="2025-01-07T07:35:58.201" v="581" actId="207"/>
        <pc:sldMasterMkLst>
          <pc:docMk/>
          <pc:sldMasterMk cId="1254552496" sldId="2147483660"/>
        </pc:sldMasterMkLst>
        <pc:sldLayoutChg chg="modSp mod">
          <pc:chgData name="Lia James" userId="6a76d217-dfbb-41b7-b3c2-b86b6bb6e14a" providerId="ADAL" clId="{1AC53B79-0E11-447F-89BF-C1E514F4A264}" dt="2025-01-07T07:35:58.201" v="581" actId="207"/>
          <pc:sldLayoutMkLst>
            <pc:docMk/>
            <pc:sldMasterMk cId="1254552496" sldId="2147483660"/>
            <pc:sldLayoutMk cId="432749032" sldId="2147483668"/>
          </pc:sldLayoutMkLst>
          <pc:spChg chg="mod">
            <ac:chgData name="Lia James" userId="6a76d217-dfbb-41b7-b3c2-b86b6bb6e14a" providerId="ADAL" clId="{1AC53B79-0E11-447F-89BF-C1E514F4A264}" dt="2025-01-07T07:35:55.483" v="580" actId="207"/>
            <ac:spMkLst>
              <pc:docMk/>
              <pc:sldMasterMk cId="1254552496" sldId="2147483660"/>
              <pc:sldLayoutMk cId="432749032" sldId="2147483668"/>
              <ac:spMk id="2" creationId="{BA3CBD65-B0C2-C24D-AD6F-E6830D849A17}"/>
            </ac:spMkLst>
          </pc:spChg>
          <pc:spChg chg="mod">
            <ac:chgData name="Lia James" userId="6a76d217-dfbb-41b7-b3c2-b86b6bb6e14a" providerId="ADAL" clId="{1AC53B79-0E11-447F-89BF-C1E514F4A264}" dt="2025-01-07T07:35:58.201" v="581" actId="207"/>
            <ac:spMkLst>
              <pc:docMk/>
              <pc:sldMasterMk cId="1254552496" sldId="2147483660"/>
              <pc:sldLayoutMk cId="432749032" sldId="2147483668"/>
              <ac:spMk id="3" creationId="{36A33406-707E-7964-720C-39F4215B6482}"/>
            </ac:spMkLst>
          </pc:spChg>
          <pc:spChg chg="mod">
            <ac:chgData name="Lia James" userId="6a76d217-dfbb-41b7-b3c2-b86b6bb6e14a" providerId="ADAL" clId="{1AC53B79-0E11-447F-89BF-C1E514F4A264}" dt="2025-01-07T07:35:52.174" v="579" actId="207"/>
            <ac:spMkLst>
              <pc:docMk/>
              <pc:sldMasterMk cId="1254552496" sldId="2147483660"/>
              <pc:sldLayoutMk cId="432749032" sldId="2147483668"/>
              <ac:spMk id="15" creationId="{893D14FF-16F0-B487-2B12-4BFA0FC5B92D}"/>
            </ac:spMkLst>
          </pc:spChg>
        </pc:sldLayoutChg>
        <pc:sldLayoutChg chg="addSp delSp modSp mod">
          <pc:chgData name="Lia James" userId="6a76d217-dfbb-41b7-b3c2-b86b6bb6e14a" providerId="ADAL" clId="{1AC53B79-0E11-447F-89BF-C1E514F4A264}" dt="2025-01-07T07:25:44.378" v="291" actId="478"/>
          <pc:sldLayoutMkLst>
            <pc:docMk/>
            <pc:sldMasterMk cId="1254552496" sldId="2147483660"/>
            <pc:sldLayoutMk cId="2032289471" sldId="2147483670"/>
          </pc:sldLayoutMkLst>
          <pc:spChg chg="mod">
            <ac:chgData name="Lia James" userId="6a76d217-dfbb-41b7-b3c2-b86b6bb6e14a" providerId="ADAL" clId="{1AC53B79-0E11-447F-89BF-C1E514F4A264}" dt="2025-01-07T07:24:35.507" v="280" actId="404"/>
            <ac:spMkLst>
              <pc:docMk/>
              <pc:sldMasterMk cId="1254552496" sldId="2147483660"/>
              <pc:sldLayoutMk cId="2032289471" sldId="2147483670"/>
              <ac:spMk id="2" creationId="{37B90F94-97F2-A44F-C6F8-7C1DDFE90A27}"/>
            </ac:spMkLst>
          </pc:spChg>
          <pc:picChg chg="add mod">
            <ac:chgData name="Lia James" userId="6a76d217-dfbb-41b7-b3c2-b86b6bb6e14a" providerId="ADAL" clId="{1AC53B79-0E11-447F-89BF-C1E514F4A264}" dt="2025-01-07T07:25:33.065" v="290" actId="14100"/>
            <ac:picMkLst>
              <pc:docMk/>
              <pc:sldMasterMk cId="1254552496" sldId="2147483660"/>
              <pc:sldLayoutMk cId="2032289471" sldId="2147483670"/>
              <ac:picMk id="9" creationId="{7791E6E7-1763-8612-CA74-E0255D377B96}"/>
            </ac:picMkLst>
          </pc:picChg>
        </pc:sldLayoutChg>
        <pc:sldLayoutChg chg="del">
          <pc:chgData name="Lia James" userId="6a76d217-dfbb-41b7-b3c2-b86b6bb6e14a" providerId="ADAL" clId="{1AC53B79-0E11-447F-89BF-C1E514F4A264}" dt="2025-01-07T07:18:39.826" v="3" actId="47"/>
          <pc:sldLayoutMkLst>
            <pc:docMk/>
            <pc:sldMasterMk cId="1254552496" sldId="2147483660"/>
            <pc:sldLayoutMk cId="1864111912" sldId="2147483674"/>
          </pc:sldLayoutMkLst>
        </pc:sldLayoutChg>
      </pc:sldMasterChg>
    </pc:docChg>
  </pc:docChgLst>
  <pc:docChgLst>
    <pc:chgData name="Lindsey Nadin" userId="cb5e0655-e3d8-4ef5-b189-10ba992dd992" providerId="ADAL" clId="{E2962398-F588-4D8C-81E6-6D852B0E23A3}"/>
    <pc:docChg chg="undo redo custSel addSld modSld">
      <pc:chgData name="Lindsey Nadin" userId="cb5e0655-e3d8-4ef5-b189-10ba992dd992" providerId="ADAL" clId="{E2962398-F588-4D8C-81E6-6D852B0E23A3}" dt="2025-03-03T14:57:06.203" v="6311" actId="20577"/>
      <pc:docMkLst>
        <pc:docMk/>
      </pc:docMkLst>
      <pc:sldChg chg="modNotesTx">
        <pc:chgData name="Lindsey Nadin" userId="cb5e0655-e3d8-4ef5-b189-10ba992dd992" providerId="ADAL" clId="{E2962398-F588-4D8C-81E6-6D852B0E23A3}" dt="2025-02-27T09:36:50.767" v="1979" actId="20577"/>
        <pc:sldMkLst>
          <pc:docMk/>
          <pc:sldMk cId="133661423" sldId="262"/>
        </pc:sldMkLst>
      </pc:sldChg>
      <pc:sldChg chg="addSp modSp mod modNotesTx">
        <pc:chgData name="Lindsey Nadin" userId="cb5e0655-e3d8-4ef5-b189-10ba992dd992" providerId="ADAL" clId="{E2962398-F588-4D8C-81E6-6D852B0E23A3}" dt="2025-02-27T09:43:28.342" v="2313" actId="114"/>
        <pc:sldMkLst>
          <pc:docMk/>
          <pc:sldMk cId="1303532679" sldId="263"/>
        </pc:sldMkLst>
        <pc:spChg chg="add mod">
          <ac:chgData name="Lindsey Nadin" userId="cb5e0655-e3d8-4ef5-b189-10ba992dd992" providerId="ADAL" clId="{E2962398-F588-4D8C-81E6-6D852B0E23A3}" dt="2025-02-25T08:44:45.103" v="337" actId="1035"/>
          <ac:spMkLst>
            <pc:docMk/>
            <pc:sldMk cId="1303532679" sldId="263"/>
            <ac:spMk id="5" creationId="{9DE25969-1D07-F3ED-75CC-5E25D298F86D}"/>
          </ac:spMkLst>
        </pc:spChg>
        <pc:graphicFrameChg chg="mod">
          <ac:chgData name="Lindsey Nadin" userId="cb5e0655-e3d8-4ef5-b189-10ba992dd992" providerId="ADAL" clId="{E2962398-F588-4D8C-81E6-6D852B0E23A3}" dt="2025-02-25T08:44:42.009" v="334" actId="1036"/>
          <ac:graphicFrameMkLst>
            <pc:docMk/>
            <pc:sldMk cId="1303532679" sldId="263"/>
            <ac:graphicFrameMk id="4" creationId="{E9FC80CE-082F-BCD3-E712-A7A356357CA7}"/>
          </ac:graphicFrameMkLst>
        </pc:graphicFrameChg>
      </pc:sldChg>
      <pc:sldChg chg="modSp mod modNotesTx">
        <pc:chgData name="Lindsey Nadin" userId="cb5e0655-e3d8-4ef5-b189-10ba992dd992" providerId="ADAL" clId="{E2962398-F588-4D8C-81E6-6D852B0E23A3}" dt="2025-03-03T12:44:11.932" v="4814" actId="1036"/>
        <pc:sldMkLst>
          <pc:docMk/>
          <pc:sldMk cId="2655009182" sldId="316"/>
        </pc:sldMkLst>
        <pc:spChg chg="mod">
          <ac:chgData name="Lindsey Nadin" userId="cb5e0655-e3d8-4ef5-b189-10ba992dd992" providerId="ADAL" clId="{E2962398-F588-4D8C-81E6-6D852B0E23A3}" dt="2025-03-03T12:44:07.259" v="4812" actId="14100"/>
          <ac:spMkLst>
            <pc:docMk/>
            <pc:sldMk cId="2655009182" sldId="316"/>
            <ac:spMk id="4" creationId="{2693086A-EB24-1975-A190-CE65AE340D6F}"/>
          </ac:spMkLst>
        </pc:spChg>
        <pc:spChg chg="mod">
          <ac:chgData name="Lindsey Nadin" userId="cb5e0655-e3d8-4ef5-b189-10ba992dd992" providerId="ADAL" clId="{E2962398-F588-4D8C-81E6-6D852B0E23A3}" dt="2025-03-03T12:44:11.932" v="4814" actId="1036"/>
          <ac:spMkLst>
            <pc:docMk/>
            <pc:sldMk cId="2655009182" sldId="316"/>
            <ac:spMk id="7" creationId="{4A214955-266E-30D5-8214-DC561A66D129}"/>
          </ac:spMkLst>
        </pc:spChg>
        <pc:spChg chg="mod">
          <ac:chgData name="Lindsey Nadin" userId="cb5e0655-e3d8-4ef5-b189-10ba992dd992" providerId="ADAL" clId="{E2962398-F588-4D8C-81E6-6D852B0E23A3}" dt="2025-03-03T12:44:01.806" v="4811" actId="14100"/>
          <ac:spMkLst>
            <pc:docMk/>
            <pc:sldMk cId="2655009182" sldId="316"/>
            <ac:spMk id="8" creationId="{AC40B9A2-127A-F9FF-0B5C-1BEC04D1F613}"/>
          </ac:spMkLst>
        </pc:spChg>
        <pc:spChg chg="mod">
          <ac:chgData name="Lindsey Nadin" userId="cb5e0655-e3d8-4ef5-b189-10ba992dd992" providerId="ADAL" clId="{E2962398-F588-4D8C-81E6-6D852B0E23A3}" dt="2025-02-24T11:37:22.797" v="0" actId="1076"/>
          <ac:spMkLst>
            <pc:docMk/>
            <pc:sldMk cId="2655009182" sldId="316"/>
            <ac:spMk id="14" creationId="{FB4FCB4B-D395-0514-B8A8-42DC69088CD3}"/>
          </ac:spMkLst>
        </pc:spChg>
        <pc:graphicFrameChg chg="mod">
          <ac:chgData name="Lindsey Nadin" userId="cb5e0655-e3d8-4ef5-b189-10ba992dd992" providerId="ADAL" clId="{E2962398-F588-4D8C-81E6-6D852B0E23A3}" dt="2025-02-25T08:25:42.868" v="101"/>
          <ac:graphicFrameMkLst>
            <pc:docMk/>
            <pc:sldMk cId="2655009182" sldId="316"/>
            <ac:graphicFrameMk id="5" creationId="{1FDF6BB7-C723-67F1-4A48-A70B7E432650}"/>
          </ac:graphicFrameMkLst>
        </pc:graphicFrameChg>
        <pc:cxnChg chg="mod">
          <ac:chgData name="Lindsey Nadin" userId="cb5e0655-e3d8-4ef5-b189-10ba992dd992" providerId="ADAL" clId="{E2962398-F588-4D8C-81E6-6D852B0E23A3}" dt="2025-03-03T12:44:01.806" v="4811" actId="14100"/>
          <ac:cxnSpMkLst>
            <pc:docMk/>
            <pc:sldMk cId="2655009182" sldId="316"/>
            <ac:cxnSpMk id="10" creationId="{7FAF8CEC-22A5-7E5D-328B-8B878E890004}"/>
          </ac:cxnSpMkLst>
        </pc:cxnChg>
        <pc:cxnChg chg="mod">
          <ac:chgData name="Lindsey Nadin" userId="cb5e0655-e3d8-4ef5-b189-10ba992dd992" providerId="ADAL" clId="{E2962398-F588-4D8C-81E6-6D852B0E23A3}" dt="2025-03-03T12:44:11.932" v="4814" actId="1036"/>
          <ac:cxnSpMkLst>
            <pc:docMk/>
            <pc:sldMk cId="2655009182" sldId="316"/>
            <ac:cxnSpMk id="11" creationId="{7B084E38-91DE-DE09-9C28-86BC091880F7}"/>
          </ac:cxnSpMkLst>
        </pc:cxnChg>
        <pc:cxnChg chg="mod">
          <ac:chgData name="Lindsey Nadin" userId="cb5e0655-e3d8-4ef5-b189-10ba992dd992" providerId="ADAL" clId="{E2962398-F588-4D8C-81E6-6D852B0E23A3}" dt="2025-03-03T12:44:07.259" v="4812" actId="14100"/>
          <ac:cxnSpMkLst>
            <pc:docMk/>
            <pc:sldMk cId="2655009182" sldId="316"/>
            <ac:cxnSpMk id="12" creationId="{7BBCBF87-CF4D-0AC6-5E1F-BE5EFAC9F75C}"/>
          </ac:cxnSpMkLst>
        </pc:cxnChg>
      </pc:sldChg>
      <pc:sldChg chg="addSp modSp mod modNotesTx">
        <pc:chgData name="Lindsey Nadin" userId="cb5e0655-e3d8-4ef5-b189-10ba992dd992" providerId="ADAL" clId="{E2962398-F588-4D8C-81E6-6D852B0E23A3}" dt="2025-03-03T14:35:51.265" v="6026" actId="5793"/>
        <pc:sldMkLst>
          <pc:docMk/>
          <pc:sldMk cId="1065964071" sldId="321"/>
        </pc:sldMkLst>
        <pc:cxnChg chg="add mod">
          <ac:chgData name="Lindsey Nadin" userId="cb5e0655-e3d8-4ef5-b189-10ba992dd992" providerId="ADAL" clId="{E2962398-F588-4D8C-81E6-6D852B0E23A3}" dt="2025-02-27T09:51:35.499" v="2723" actId="693"/>
          <ac:cxnSpMkLst>
            <pc:docMk/>
            <pc:sldMk cId="1065964071" sldId="321"/>
            <ac:cxnSpMk id="19" creationId="{C49B02AA-E16E-6F48-D681-E45CA24C7F2E}"/>
          </ac:cxnSpMkLst>
        </pc:cxnChg>
      </pc:sldChg>
      <pc:sldChg chg="modSp mod modShow">
        <pc:chgData name="Lindsey Nadin" userId="cb5e0655-e3d8-4ef5-b189-10ba992dd992" providerId="ADAL" clId="{E2962398-F588-4D8C-81E6-6D852B0E23A3}" dt="2025-02-26T14:42:05.002" v="1849" actId="729"/>
        <pc:sldMkLst>
          <pc:docMk/>
          <pc:sldMk cId="1781064894" sldId="324"/>
        </pc:sldMkLst>
        <pc:graphicFrameChg chg="modGraphic">
          <ac:chgData name="Lindsey Nadin" userId="cb5e0655-e3d8-4ef5-b189-10ba992dd992" providerId="ADAL" clId="{E2962398-F588-4D8C-81E6-6D852B0E23A3}" dt="2025-02-25T10:59:31.787" v="1614" actId="20577"/>
          <ac:graphicFrameMkLst>
            <pc:docMk/>
            <pc:sldMk cId="1781064894" sldId="324"/>
            <ac:graphicFrameMk id="8" creationId="{6B6DFB7A-463E-20DD-08BF-F53763D9C015}"/>
          </ac:graphicFrameMkLst>
        </pc:graphicFrameChg>
      </pc:sldChg>
      <pc:sldChg chg="modSp mod modNotesTx">
        <pc:chgData name="Lindsey Nadin" userId="cb5e0655-e3d8-4ef5-b189-10ba992dd992" providerId="ADAL" clId="{E2962398-F588-4D8C-81E6-6D852B0E23A3}" dt="2025-02-25T10:09:15.604" v="1050" actId="6549"/>
        <pc:sldMkLst>
          <pc:docMk/>
          <pc:sldMk cId="954730733" sldId="332"/>
        </pc:sldMkLst>
        <pc:spChg chg="mod">
          <ac:chgData name="Lindsey Nadin" userId="cb5e0655-e3d8-4ef5-b189-10ba992dd992" providerId="ADAL" clId="{E2962398-F588-4D8C-81E6-6D852B0E23A3}" dt="2025-02-25T10:09:15.604" v="1050" actId="6549"/>
          <ac:spMkLst>
            <pc:docMk/>
            <pc:sldMk cId="954730733" sldId="332"/>
            <ac:spMk id="2" creationId="{C18BBAA7-FDC6-7B09-8E7E-F292EBD73229}"/>
          </ac:spMkLst>
        </pc:spChg>
        <pc:spChg chg="mod">
          <ac:chgData name="Lindsey Nadin" userId="cb5e0655-e3d8-4ef5-b189-10ba992dd992" providerId="ADAL" clId="{E2962398-F588-4D8C-81E6-6D852B0E23A3}" dt="2025-02-25T10:08:57.822" v="1046"/>
          <ac:spMkLst>
            <pc:docMk/>
            <pc:sldMk cId="954730733" sldId="332"/>
            <ac:spMk id="12" creationId="{DCA81DBB-9773-CF3C-2034-3AB8041CA9B3}"/>
          </ac:spMkLst>
        </pc:spChg>
      </pc:sldChg>
      <pc:sldChg chg="addSp delSp modSp mod modShow">
        <pc:chgData name="Lindsey Nadin" userId="cb5e0655-e3d8-4ef5-b189-10ba992dd992" providerId="ADAL" clId="{E2962398-F588-4D8C-81E6-6D852B0E23A3}" dt="2025-02-27T09:58:45.822" v="3348" actId="14100"/>
        <pc:sldMkLst>
          <pc:docMk/>
          <pc:sldMk cId="233538029" sldId="335"/>
        </pc:sldMkLst>
        <pc:spChg chg="mod">
          <ac:chgData name="Lindsey Nadin" userId="cb5e0655-e3d8-4ef5-b189-10ba992dd992" providerId="ADAL" clId="{E2962398-F588-4D8C-81E6-6D852B0E23A3}" dt="2025-02-27T09:54:19.115" v="2982" actId="20577"/>
          <ac:spMkLst>
            <pc:docMk/>
            <pc:sldMk cId="233538029" sldId="335"/>
            <ac:spMk id="2" creationId="{82ABFACF-312E-89D7-92E6-DD5DD6D3E5F5}"/>
          </ac:spMkLst>
        </pc:spChg>
        <pc:spChg chg="add mod">
          <ac:chgData name="Lindsey Nadin" userId="cb5e0655-e3d8-4ef5-b189-10ba992dd992" providerId="ADAL" clId="{E2962398-F588-4D8C-81E6-6D852B0E23A3}" dt="2025-02-27T09:58:41.856" v="3347" actId="20577"/>
          <ac:spMkLst>
            <pc:docMk/>
            <pc:sldMk cId="233538029" sldId="335"/>
            <ac:spMk id="7" creationId="{62FFEA46-CDD2-71CE-2CEA-E4CDC83E9D75}"/>
          </ac:spMkLst>
        </pc:spChg>
        <pc:spChg chg="add mod">
          <ac:chgData name="Lindsey Nadin" userId="cb5e0655-e3d8-4ef5-b189-10ba992dd992" providerId="ADAL" clId="{E2962398-F588-4D8C-81E6-6D852B0E23A3}" dt="2025-02-27T09:57:56.807" v="3320" actId="20577"/>
          <ac:spMkLst>
            <pc:docMk/>
            <pc:sldMk cId="233538029" sldId="335"/>
            <ac:spMk id="8" creationId="{4ED96DF5-959C-BA44-7171-38E3E7284DE3}"/>
          </ac:spMkLst>
        </pc:spChg>
        <pc:spChg chg="add mod">
          <ac:chgData name="Lindsey Nadin" userId="cb5e0655-e3d8-4ef5-b189-10ba992dd992" providerId="ADAL" clId="{E2962398-F588-4D8C-81E6-6D852B0E23A3}" dt="2025-02-27T09:57:06.429" v="3281" actId="1035"/>
          <ac:spMkLst>
            <pc:docMk/>
            <pc:sldMk cId="233538029" sldId="335"/>
            <ac:spMk id="9" creationId="{02DF1B6F-D3AC-7A71-5FB1-55D40A9703B4}"/>
          </ac:spMkLst>
        </pc:spChg>
        <pc:spChg chg="mod">
          <ac:chgData name="Lindsey Nadin" userId="cb5e0655-e3d8-4ef5-b189-10ba992dd992" providerId="ADAL" clId="{E2962398-F588-4D8C-81E6-6D852B0E23A3}" dt="2025-02-27T09:58:06.990" v="3321" actId="1076"/>
          <ac:spMkLst>
            <pc:docMk/>
            <pc:sldMk cId="233538029" sldId="335"/>
            <ac:spMk id="10" creationId="{08A2397D-2018-FE6E-A598-8D6FD05FDA34}"/>
          </ac:spMkLst>
        </pc:spChg>
        <pc:spChg chg="add mod">
          <ac:chgData name="Lindsey Nadin" userId="cb5e0655-e3d8-4ef5-b189-10ba992dd992" providerId="ADAL" clId="{E2962398-F588-4D8C-81E6-6D852B0E23A3}" dt="2025-02-27T09:57:12.241" v="3289" actId="1035"/>
          <ac:spMkLst>
            <pc:docMk/>
            <pc:sldMk cId="233538029" sldId="335"/>
            <ac:spMk id="11" creationId="{E17D1D96-C632-5E8E-8B95-B4F65D13AB50}"/>
          </ac:spMkLst>
        </pc:spChg>
        <pc:spChg chg="add mod">
          <ac:chgData name="Lindsey Nadin" userId="cb5e0655-e3d8-4ef5-b189-10ba992dd992" providerId="ADAL" clId="{E2962398-F588-4D8C-81E6-6D852B0E23A3}" dt="2025-02-27T09:57:17.085" v="3294" actId="1036"/>
          <ac:spMkLst>
            <pc:docMk/>
            <pc:sldMk cId="233538029" sldId="335"/>
            <ac:spMk id="12" creationId="{7A9B30BE-E53C-1389-FE34-755E2ECE0190}"/>
          </ac:spMkLst>
        </pc:spChg>
        <pc:picChg chg="add mod">
          <ac:chgData name="Lindsey Nadin" userId="cb5e0655-e3d8-4ef5-b189-10ba992dd992" providerId="ADAL" clId="{E2962398-F588-4D8C-81E6-6D852B0E23A3}" dt="2025-02-27T09:54:54.444" v="2992" actId="1076"/>
          <ac:picMkLst>
            <pc:docMk/>
            <pc:sldMk cId="233538029" sldId="335"/>
            <ac:picMk id="6" creationId="{3D9AD006-AABB-6E26-E12F-ED7CF63176C6}"/>
          </ac:picMkLst>
        </pc:picChg>
        <pc:cxnChg chg="add mod">
          <ac:chgData name="Lindsey Nadin" userId="cb5e0655-e3d8-4ef5-b189-10ba992dd992" providerId="ADAL" clId="{E2962398-F588-4D8C-81E6-6D852B0E23A3}" dt="2025-02-27T09:57:27.091" v="3296" actId="208"/>
          <ac:cxnSpMkLst>
            <pc:docMk/>
            <pc:sldMk cId="233538029" sldId="335"/>
            <ac:cxnSpMk id="20" creationId="{ABEF81FA-1BDF-4E43-1E3F-654B89FDFE0F}"/>
          </ac:cxnSpMkLst>
        </pc:cxnChg>
        <pc:cxnChg chg="add mod">
          <ac:chgData name="Lindsey Nadin" userId="cb5e0655-e3d8-4ef5-b189-10ba992dd992" providerId="ADAL" clId="{E2962398-F588-4D8C-81E6-6D852B0E23A3}" dt="2025-02-27T09:57:36.357" v="3300" actId="14100"/>
          <ac:cxnSpMkLst>
            <pc:docMk/>
            <pc:sldMk cId="233538029" sldId="335"/>
            <ac:cxnSpMk id="21" creationId="{4D9F03AF-CB84-0FD5-A919-C5AD5719B625}"/>
          </ac:cxnSpMkLst>
        </pc:cxnChg>
        <pc:cxnChg chg="add mod">
          <ac:chgData name="Lindsey Nadin" userId="cb5e0655-e3d8-4ef5-b189-10ba992dd992" providerId="ADAL" clId="{E2962398-F588-4D8C-81E6-6D852B0E23A3}" dt="2025-02-27T09:57:33.077" v="3299" actId="14100"/>
          <ac:cxnSpMkLst>
            <pc:docMk/>
            <pc:sldMk cId="233538029" sldId="335"/>
            <ac:cxnSpMk id="22" creationId="{899928D3-6FC3-CD34-D677-CCCA1B9ABC6C}"/>
          </ac:cxnSpMkLst>
        </pc:cxnChg>
        <pc:cxnChg chg="add mod">
          <ac:chgData name="Lindsey Nadin" userId="cb5e0655-e3d8-4ef5-b189-10ba992dd992" providerId="ADAL" clId="{E2962398-F588-4D8C-81E6-6D852B0E23A3}" dt="2025-02-27T09:58:45.822" v="3348" actId="14100"/>
          <ac:cxnSpMkLst>
            <pc:docMk/>
            <pc:sldMk cId="233538029" sldId="335"/>
            <ac:cxnSpMk id="26" creationId="{3F45E0E4-D927-2631-B8AD-84B268F2BB6E}"/>
          </ac:cxnSpMkLst>
        </pc:cxnChg>
      </pc:sldChg>
      <pc:sldChg chg="modNotesTx">
        <pc:chgData name="Lindsey Nadin" userId="cb5e0655-e3d8-4ef5-b189-10ba992dd992" providerId="ADAL" clId="{E2962398-F588-4D8C-81E6-6D852B0E23A3}" dt="2025-02-25T09:36:42.949" v="946" actId="313"/>
        <pc:sldMkLst>
          <pc:docMk/>
          <pc:sldMk cId="1518821971" sldId="339"/>
        </pc:sldMkLst>
      </pc:sldChg>
      <pc:sldChg chg="modSp mod">
        <pc:chgData name="Lindsey Nadin" userId="cb5e0655-e3d8-4ef5-b189-10ba992dd992" providerId="ADAL" clId="{E2962398-F588-4D8C-81E6-6D852B0E23A3}" dt="2025-02-25T09:49:52.999" v="969" actId="20577"/>
        <pc:sldMkLst>
          <pc:docMk/>
          <pc:sldMk cId="2498195249" sldId="349"/>
        </pc:sldMkLst>
        <pc:spChg chg="mod">
          <ac:chgData name="Lindsey Nadin" userId="cb5e0655-e3d8-4ef5-b189-10ba992dd992" providerId="ADAL" clId="{E2962398-F588-4D8C-81E6-6D852B0E23A3}" dt="2025-02-25T09:49:52.999" v="969" actId="20577"/>
          <ac:spMkLst>
            <pc:docMk/>
            <pc:sldMk cId="2498195249" sldId="349"/>
            <ac:spMk id="3" creationId="{5A9C7745-33F4-F67E-DE51-A8D88E3648B3}"/>
          </ac:spMkLst>
        </pc:spChg>
        <pc:graphicFrameChg chg="modGraphic">
          <ac:chgData name="Lindsey Nadin" userId="cb5e0655-e3d8-4ef5-b189-10ba992dd992" providerId="ADAL" clId="{E2962398-F588-4D8C-81E6-6D852B0E23A3}" dt="2025-02-25T09:49:41.782" v="968" actId="20577"/>
          <ac:graphicFrameMkLst>
            <pc:docMk/>
            <pc:sldMk cId="2498195249" sldId="349"/>
            <ac:graphicFrameMk id="11" creationId="{1D3E3232-88A7-163A-E478-E564ED3679CB}"/>
          </ac:graphicFrameMkLst>
        </pc:graphicFrameChg>
      </pc:sldChg>
      <pc:sldChg chg="addSp modSp mod modShow">
        <pc:chgData name="Lindsey Nadin" userId="cb5e0655-e3d8-4ef5-b189-10ba992dd992" providerId="ADAL" clId="{E2962398-F588-4D8C-81E6-6D852B0E23A3}" dt="2025-02-26T14:30:14.694" v="1845" actId="729"/>
        <pc:sldMkLst>
          <pc:docMk/>
          <pc:sldMk cId="1397770713" sldId="353"/>
        </pc:sldMkLst>
        <pc:spChg chg="add mod">
          <ac:chgData name="Lindsey Nadin" userId="cb5e0655-e3d8-4ef5-b189-10ba992dd992" providerId="ADAL" clId="{E2962398-F588-4D8C-81E6-6D852B0E23A3}" dt="2025-02-25T10:36:12.199" v="1238" actId="20577"/>
          <ac:spMkLst>
            <pc:docMk/>
            <pc:sldMk cId="1397770713" sldId="353"/>
            <ac:spMk id="4" creationId="{4194A4C4-C3AF-D8AA-6F5C-AD2871182906}"/>
          </ac:spMkLst>
        </pc:spChg>
        <pc:graphicFrameChg chg="mod modGraphic">
          <ac:chgData name="Lindsey Nadin" userId="cb5e0655-e3d8-4ef5-b189-10ba992dd992" providerId="ADAL" clId="{E2962398-F588-4D8C-81E6-6D852B0E23A3}" dt="2025-02-25T10:37:37.843" v="1309" actId="20577"/>
          <ac:graphicFrameMkLst>
            <pc:docMk/>
            <pc:sldMk cId="1397770713" sldId="353"/>
            <ac:graphicFrameMk id="5" creationId="{39C78DCD-4AAD-6E21-FB6A-74A4F2C938A9}"/>
          </ac:graphicFrameMkLst>
        </pc:graphicFrameChg>
      </pc:sldChg>
      <pc:sldChg chg="addSp modSp mod modShow">
        <pc:chgData name="Lindsey Nadin" userId="cb5e0655-e3d8-4ef5-b189-10ba992dd992" providerId="ADAL" clId="{E2962398-F588-4D8C-81E6-6D852B0E23A3}" dt="2025-02-26T14:30:16.698" v="1846" actId="729"/>
        <pc:sldMkLst>
          <pc:docMk/>
          <pc:sldMk cId="3619444720" sldId="354"/>
        </pc:sldMkLst>
        <pc:spChg chg="mod">
          <ac:chgData name="Lindsey Nadin" userId="cb5e0655-e3d8-4ef5-b189-10ba992dd992" providerId="ADAL" clId="{E2962398-F588-4D8C-81E6-6D852B0E23A3}" dt="2025-02-25T10:36:56.185" v="1295" actId="20577"/>
          <ac:spMkLst>
            <pc:docMk/>
            <pc:sldMk cId="3619444720" sldId="354"/>
            <ac:spMk id="2" creationId="{7FF453A3-7113-7244-9D6C-1C1756E62893}"/>
          </ac:spMkLst>
        </pc:spChg>
        <pc:spChg chg="add mod">
          <ac:chgData name="Lindsey Nadin" userId="cb5e0655-e3d8-4ef5-b189-10ba992dd992" providerId="ADAL" clId="{E2962398-F588-4D8C-81E6-6D852B0E23A3}" dt="2025-02-25T10:36:25.582" v="1262"/>
          <ac:spMkLst>
            <pc:docMk/>
            <pc:sldMk cId="3619444720" sldId="354"/>
            <ac:spMk id="5" creationId="{89264D01-C204-8C05-D78B-29C7F0889B9E}"/>
          </ac:spMkLst>
        </pc:spChg>
        <pc:graphicFrameChg chg="mod">
          <ac:chgData name="Lindsey Nadin" userId="cb5e0655-e3d8-4ef5-b189-10ba992dd992" providerId="ADAL" clId="{E2962398-F588-4D8C-81E6-6D852B0E23A3}" dt="2025-02-25T10:36:31.454" v="1271" actId="1036"/>
          <ac:graphicFrameMkLst>
            <pc:docMk/>
            <pc:sldMk cId="3619444720" sldId="354"/>
            <ac:graphicFrameMk id="4" creationId="{CCE7BAE8-72A8-C5AB-8A4D-3348ADB13C17}"/>
          </ac:graphicFrameMkLst>
        </pc:graphicFrameChg>
      </pc:sldChg>
      <pc:sldChg chg="addSp modSp mod modShow">
        <pc:chgData name="Lindsey Nadin" userId="cb5e0655-e3d8-4ef5-b189-10ba992dd992" providerId="ADAL" clId="{E2962398-F588-4D8C-81E6-6D852B0E23A3}" dt="2025-02-26T14:30:09.014" v="1844" actId="729"/>
        <pc:sldMkLst>
          <pc:docMk/>
          <pc:sldMk cId="2018539485" sldId="355"/>
        </pc:sldMkLst>
        <pc:spChg chg="add mod">
          <ac:chgData name="Lindsey Nadin" userId="cb5e0655-e3d8-4ef5-b189-10ba992dd992" providerId="ADAL" clId="{E2962398-F588-4D8C-81E6-6D852B0E23A3}" dt="2025-02-25T08:44:27.936" v="317" actId="20577"/>
          <ac:spMkLst>
            <pc:docMk/>
            <pc:sldMk cId="2018539485" sldId="355"/>
            <ac:spMk id="5" creationId="{0344F1C3-2C13-543D-C561-162A8B583109}"/>
          </ac:spMkLst>
        </pc:spChg>
        <pc:graphicFrameChg chg="mod modGraphic">
          <ac:chgData name="Lindsey Nadin" userId="cb5e0655-e3d8-4ef5-b189-10ba992dd992" providerId="ADAL" clId="{E2962398-F588-4D8C-81E6-6D852B0E23A3}" dt="2025-02-25T10:11:39.924" v="1051" actId="20577"/>
          <ac:graphicFrameMkLst>
            <pc:docMk/>
            <pc:sldMk cId="2018539485" sldId="355"/>
            <ac:graphicFrameMk id="4" creationId="{B1FAD220-DD9E-A370-B7C4-280DB9F09489}"/>
          </ac:graphicFrameMkLst>
        </pc:graphicFrameChg>
      </pc:sldChg>
      <pc:sldChg chg="modSp mod modNotesTx">
        <pc:chgData name="Lindsey Nadin" userId="cb5e0655-e3d8-4ef5-b189-10ba992dd992" providerId="ADAL" clId="{E2962398-F588-4D8C-81E6-6D852B0E23A3}" dt="2025-02-27T10:00:16.256" v="3393"/>
        <pc:sldMkLst>
          <pc:docMk/>
          <pc:sldMk cId="652514476" sldId="356"/>
        </pc:sldMkLst>
        <pc:graphicFrameChg chg="modGraphic">
          <ac:chgData name="Lindsey Nadin" userId="cb5e0655-e3d8-4ef5-b189-10ba992dd992" providerId="ADAL" clId="{E2962398-F588-4D8C-81E6-6D852B0E23A3}" dt="2025-02-24T11:55:09.528" v="6" actId="20577"/>
          <ac:graphicFrameMkLst>
            <pc:docMk/>
            <pc:sldMk cId="652514476" sldId="356"/>
            <ac:graphicFrameMk id="8" creationId="{03E28E85-F726-4CB9-BA9C-B917DDE475BD}"/>
          </ac:graphicFrameMkLst>
        </pc:graphicFrameChg>
      </pc:sldChg>
      <pc:sldChg chg="modSp mod">
        <pc:chgData name="Lindsey Nadin" userId="cb5e0655-e3d8-4ef5-b189-10ba992dd992" providerId="ADAL" clId="{E2962398-F588-4D8C-81E6-6D852B0E23A3}" dt="2025-02-25T09:49:06.232" v="966" actId="20577"/>
        <pc:sldMkLst>
          <pc:docMk/>
          <pc:sldMk cId="1418754021" sldId="358"/>
        </pc:sldMkLst>
        <pc:spChg chg="mod">
          <ac:chgData name="Lindsey Nadin" userId="cb5e0655-e3d8-4ef5-b189-10ba992dd992" providerId="ADAL" clId="{E2962398-F588-4D8C-81E6-6D852B0E23A3}" dt="2025-02-25T09:48:55.065" v="964" actId="20577"/>
          <ac:spMkLst>
            <pc:docMk/>
            <pc:sldMk cId="1418754021" sldId="358"/>
            <ac:spMk id="3" creationId="{674213C4-CA63-466F-B9FA-4404FF099822}"/>
          </ac:spMkLst>
        </pc:spChg>
        <pc:spChg chg="mod">
          <ac:chgData name="Lindsey Nadin" userId="cb5e0655-e3d8-4ef5-b189-10ba992dd992" providerId="ADAL" clId="{E2962398-F588-4D8C-81E6-6D852B0E23A3}" dt="2025-02-25T09:49:06.232" v="966" actId="20577"/>
          <ac:spMkLst>
            <pc:docMk/>
            <pc:sldMk cId="1418754021" sldId="358"/>
            <ac:spMk id="7" creationId="{3685115C-00D9-28A4-7528-78F4D5F838EE}"/>
          </ac:spMkLst>
        </pc:spChg>
        <pc:graphicFrameChg chg="mod">
          <ac:chgData name="Lindsey Nadin" userId="cb5e0655-e3d8-4ef5-b189-10ba992dd992" providerId="ADAL" clId="{E2962398-F588-4D8C-81E6-6D852B0E23A3}" dt="2025-02-25T09:49:00.628" v="965" actId="20577"/>
          <ac:graphicFrameMkLst>
            <pc:docMk/>
            <pc:sldMk cId="1418754021" sldId="358"/>
            <ac:graphicFrameMk id="6" creationId="{796BCCDF-7F47-B027-9A6D-BC3F7244C34C}"/>
          </ac:graphicFrameMkLst>
        </pc:graphicFrameChg>
      </pc:sldChg>
      <pc:sldChg chg="modNotesTx">
        <pc:chgData name="Lindsey Nadin" userId="cb5e0655-e3d8-4ef5-b189-10ba992dd992" providerId="ADAL" clId="{E2962398-F588-4D8C-81E6-6D852B0E23A3}" dt="2025-03-03T12:59:14.391" v="4859" actId="20577"/>
        <pc:sldMkLst>
          <pc:docMk/>
          <pc:sldMk cId="1267099239" sldId="361"/>
        </pc:sldMkLst>
      </pc:sldChg>
      <pc:sldChg chg="modSp mod modNotesTx">
        <pc:chgData name="Lindsey Nadin" userId="cb5e0655-e3d8-4ef5-b189-10ba992dd992" providerId="ADAL" clId="{E2962398-F588-4D8C-81E6-6D852B0E23A3}" dt="2025-03-03T14:29:37.182" v="6006" actId="20577"/>
        <pc:sldMkLst>
          <pc:docMk/>
          <pc:sldMk cId="3017905408" sldId="362"/>
        </pc:sldMkLst>
        <pc:spChg chg="mod">
          <ac:chgData name="Lindsey Nadin" userId="cb5e0655-e3d8-4ef5-b189-10ba992dd992" providerId="ADAL" clId="{E2962398-F588-4D8C-81E6-6D852B0E23A3}" dt="2025-02-25T10:25:10.099" v="1083" actId="20577"/>
          <ac:spMkLst>
            <pc:docMk/>
            <pc:sldMk cId="3017905408" sldId="362"/>
            <ac:spMk id="17" creationId="{FB2A8048-D29D-B51C-5643-297CCCF9A60F}"/>
          </ac:spMkLst>
        </pc:spChg>
      </pc:sldChg>
      <pc:sldChg chg="addSp modSp mod modNotesTx">
        <pc:chgData name="Lindsey Nadin" userId="cb5e0655-e3d8-4ef5-b189-10ba992dd992" providerId="ADAL" clId="{E2962398-F588-4D8C-81E6-6D852B0E23A3}" dt="2025-03-03T13:13:11.876" v="4870"/>
        <pc:sldMkLst>
          <pc:docMk/>
          <pc:sldMk cId="78197868" sldId="363"/>
        </pc:sldMkLst>
        <pc:spChg chg="mod">
          <ac:chgData name="Lindsey Nadin" userId="cb5e0655-e3d8-4ef5-b189-10ba992dd992" providerId="ADAL" clId="{E2962398-F588-4D8C-81E6-6D852B0E23A3}" dt="2025-02-25T09:28:33.499" v="747" actId="6549"/>
          <ac:spMkLst>
            <pc:docMk/>
            <pc:sldMk cId="78197868" sldId="363"/>
            <ac:spMk id="2" creationId="{4CF8606D-7214-298F-3C24-5DE283674142}"/>
          </ac:spMkLst>
        </pc:spChg>
        <pc:spChg chg="mod">
          <ac:chgData name="Lindsey Nadin" userId="cb5e0655-e3d8-4ef5-b189-10ba992dd992" providerId="ADAL" clId="{E2962398-F588-4D8C-81E6-6D852B0E23A3}" dt="2025-02-25T09:28:07.299" v="746" actId="20577"/>
          <ac:spMkLst>
            <pc:docMk/>
            <pc:sldMk cId="78197868" sldId="363"/>
            <ac:spMk id="5" creationId="{B9E1322A-BE46-2819-2056-F6C1F8E9E0D3}"/>
          </ac:spMkLst>
        </pc:spChg>
        <pc:spChg chg="add mod">
          <ac:chgData name="Lindsey Nadin" userId="cb5e0655-e3d8-4ef5-b189-10ba992dd992" providerId="ADAL" clId="{E2962398-F588-4D8C-81E6-6D852B0E23A3}" dt="2025-02-27T09:44:05.263" v="2326" actId="20577"/>
          <ac:spMkLst>
            <pc:docMk/>
            <pc:sldMk cId="78197868" sldId="363"/>
            <ac:spMk id="7" creationId="{C26CDC1F-3907-864C-48A4-69CFF269C22A}"/>
          </ac:spMkLst>
        </pc:spChg>
      </pc:sldChg>
      <pc:sldChg chg="modNotesTx">
        <pc:chgData name="Lindsey Nadin" userId="cb5e0655-e3d8-4ef5-b189-10ba992dd992" providerId="ADAL" clId="{E2962398-F588-4D8C-81E6-6D852B0E23A3}" dt="2025-03-03T14:32:39.687" v="6011" actId="20577"/>
        <pc:sldMkLst>
          <pc:docMk/>
          <pc:sldMk cId="3309779420" sldId="364"/>
        </pc:sldMkLst>
      </pc:sldChg>
      <pc:sldChg chg="modNotesTx">
        <pc:chgData name="Lindsey Nadin" userId="cb5e0655-e3d8-4ef5-b189-10ba992dd992" providerId="ADAL" clId="{E2962398-F588-4D8C-81E6-6D852B0E23A3}" dt="2025-02-25T09:34:55.726" v="945" actId="113"/>
        <pc:sldMkLst>
          <pc:docMk/>
          <pc:sldMk cId="1958626367" sldId="365"/>
        </pc:sldMkLst>
      </pc:sldChg>
      <pc:sldChg chg="modNotesTx">
        <pc:chgData name="Lindsey Nadin" userId="cb5e0655-e3d8-4ef5-b189-10ba992dd992" providerId="ADAL" clId="{E2962398-F588-4D8C-81E6-6D852B0E23A3}" dt="2025-03-03T13:13:03.992" v="4868" actId="20577"/>
        <pc:sldMkLst>
          <pc:docMk/>
          <pc:sldMk cId="1520438733" sldId="366"/>
        </pc:sldMkLst>
      </pc:sldChg>
      <pc:sldChg chg="modSp mod">
        <pc:chgData name="Lindsey Nadin" userId="cb5e0655-e3d8-4ef5-b189-10ba992dd992" providerId="ADAL" clId="{E2962398-F588-4D8C-81E6-6D852B0E23A3}" dt="2025-02-25T08:13:25.799" v="17" actId="20577"/>
        <pc:sldMkLst>
          <pc:docMk/>
          <pc:sldMk cId="340439090" sldId="367"/>
        </pc:sldMkLst>
        <pc:spChg chg="mod">
          <ac:chgData name="Lindsey Nadin" userId="cb5e0655-e3d8-4ef5-b189-10ba992dd992" providerId="ADAL" clId="{E2962398-F588-4D8C-81E6-6D852B0E23A3}" dt="2025-02-25T08:13:25.799" v="17" actId="20577"/>
          <ac:spMkLst>
            <pc:docMk/>
            <pc:sldMk cId="340439090" sldId="367"/>
            <ac:spMk id="2" creationId="{61662132-210C-168D-D0AE-A74ADDDBBE4E}"/>
          </ac:spMkLst>
        </pc:spChg>
      </pc:sldChg>
      <pc:sldChg chg="mod modShow">
        <pc:chgData name="Lindsey Nadin" userId="cb5e0655-e3d8-4ef5-b189-10ba992dd992" providerId="ADAL" clId="{E2962398-F588-4D8C-81E6-6D852B0E23A3}" dt="2025-02-25T10:48:36.184" v="1310" actId="729"/>
        <pc:sldMkLst>
          <pc:docMk/>
          <pc:sldMk cId="1800914196" sldId="369"/>
        </pc:sldMkLst>
      </pc:sldChg>
      <pc:sldChg chg="mod modShow">
        <pc:chgData name="Lindsey Nadin" userId="cb5e0655-e3d8-4ef5-b189-10ba992dd992" providerId="ADAL" clId="{E2962398-F588-4D8C-81E6-6D852B0E23A3}" dt="2025-02-25T10:48:36.184" v="1310" actId="729"/>
        <pc:sldMkLst>
          <pc:docMk/>
          <pc:sldMk cId="2100661041" sldId="370"/>
        </pc:sldMkLst>
      </pc:sldChg>
      <pc:sldChg chg="mod modShow">
        <pc:chgData name="Lindsey Nadin" userId="cb5e0655-e3d8-4ef5-b189-10ba992dd992" providerId="ADAL" clId="{E2962398-F588-4D8C-81E6-6D852B0E23A3}" dt="2025-02-25T10:48:36.184" v="1310" actId="729"/>
        <pc:sldMkLst>
          <pc:docMk/>
          <pc:sldMk cId="3624139452" sldId="371"/>
        </pc:sldMkLst>
      </pc:sldChg>
      <pc:sldChg chg="mod modShow">
        <pc:chgData name="Lindsey Nadin" userId="cb5e0655-e3d8-4ef5-b189-10ba992dd992" providerId="ADAL" clId="{E2962398-F588-4D8C-81E6-6D852B0E23A3}" dt="2025-02-25T10:48:36.184" v="1310" actId="729"/>
        <pc:sldMkLst>
          <pc:docMk/>
          <pc:sldMk cId="1366799672" sldId="372"/>
        </pc:sldMkLst>
      </pc:sldChg>
      <pc:sldChg chg="mod modShow">
        <pc:chgData name="Lindsey Nadin" userId="cb5e0655-e3d8-4ef5-b189-10ba992dd992" providerId="ADAL" clId="{E2962398-F588-4D8C-81E6-6D852B0E23A3}" dt="2025-02-25T10:48:36.184" v="1310" actId="729"/>
        <pc:sldMkLst>
          <pc:docMk/>
          <pc:sldMk cId="4193109137" sldId="373"/>
        </pc:sldMkLst>
      </pc:sldChg>
      <pc:sldChg chg="addSp modSp mod modShow">
        <pc:chgData name="Lindsey Nadin" userId="cb5e0655-e3d8-4ef5-b189-10ba992dd992" providerId="ADAL" clId="{E2962398-F588-4D8C-81E6-6D852B0E23A3}" dt="2025-02-27T09:53:31.213" v="2911" actId="1035"/>
        <pc:sldMkLst>
          <pc:docMk/>
          <pc:sldMk cId="1046517763" sldId="374"/>
        </pc:sldMkLst>
        <pc:spChg chg="add mod">
          <ac:chgData name="Lindsey Nadin" userId="cb5e0655-e3d8-4ef5-b189-10ba992dd992" providerId="ADAL" clId="{E2962398-F588-4D8C-81E6-6D852B0E23A3}" dt="2025-02-27T09:53:31.213" v="2911" actId="1035"/>
          <ac:spMkLst>
            <pc:docMk/>
            <pc:sldMk cId="1046517763" sldId="374"/>
            <ac:spMk id="4" creationId="{17C23884-EDAE-7F3E-00F4-7091FDA40301}"/>
          </ac:spMkLst>
        </pc:spChg>
      </pc:sldChg>
      <pc:sldChg chg="addSp modSp mod modShow">
        <pc:chgData name="Lindsey Nadin" userId="cb5e0655-e3d8-4ef5-b189-10ba992dd992" providerId="ADAL" clId="{E2962398-F588-4D8C-81E6-6D852B0E23A3}" dt="2025-02-27T09:53:33.679" v="2917" actId="1035"/>
        <pc:sldMkLst>
          <pc:docMk/>
          <pc:sldMk cId="265554756" sldId="375"/>
        </pc:sldMkLst>
        <pc:spChg chg="add mod">
          <ac:chgData name="Lindsey Nadin" userId="cb5e0655-e3d8-4ef5-b189-10ba992dd992" providerId="ADAL" clId="{E2962398-F588-4D8C-81E6-6D852B0E23A3}" dt="2025-02-27T09:53:33.679" v="2917" actId="1035"/>
          <ac:spMkLst>
            <pc:docMk/>
            <pc:sldMk cId="265554756" sldId="375"/>
            <ac:spMk id="5" creationId="{4A5B0144-B060-256B-411C-7DBF66B7FA6C}"/>
          </ac:spMkLst>
        </pc:spChg>
      </pc:sldChg>
      <pc:sldChg chg="modSp mod">
        <pc:chgData name="Lindsey Nadin" userId="cb5e0655-e3d8-4ef5-b189-10ba992dd992" providerId="ADAL" clId="{E2962398-F588-4D8C-81E6-6D852B0E23A3}" dt="2025-02-24T11:54:59.343" v="5" actId="20577"/>
        <pc:sldMkLst>
          <pc:docMk/>
          <pc:sldMk cId="295918323" sldId="387"/>
        </pc:sldMkLst>
        <pc:spChg chg="mod">
          <ac:chgData name="Lindsey Nadin" userId="cb5e0655-e3d8-4ef5-b189-10ba992dd992" providerId="ADAL" clId="{E2962398-F588-4D8C-81E6-6D852B0E23A3}" dt="2025-02-24T11:54:59.343" v="5" actId="20577"/>
          <ac:spMkLst>
            <pc:docMk/>
            <pc:sldMk cId="295918323" sldId="387"/>
            <ac:spMk id="7" creationId="{935032F9-0E8F-C9B5-9D34-EFD5DBA751AC}"/>
          </ac:spMkLst>
        </pc:spChg>
      </pc:sldChg>
      <pc:sldChg chg="mod modShow">
        <pc:chgData name="Lindsey Nadin" userId="cb5e0655-e3d8-4ef5-b189-10ba992dd992" providerId="ADAL" clId="{E2962398-F588-4D8C-81E6-6D852B0E23A3}" dt="2025-02-25T09:49:14.166" v="967" actId="729"/>
        <pc:sldMkLst>
          <pc:docMk/>
          <pc:sldMk cId="2089071449" sldId="389"/>
        </pc:sldMkLst>
      </pc:sldChg>
      <pc:sldChg chg="modSp modNotesTx">
        <pc:chgData name="Lindsey Nadin" userId="cb5e0655-e3d8-4ef5-b189-10ba992dd992" providerId="ADAL" clId="{E2962398-F588-4D8C-81E6-6D852B0E23A3}" dt="2025-03-03T12:46:49.843" v="4816" actId="2711"/>
        <pc:sldMkLst>
          <pc:docMk/>
          <pc:sldMk cId="2675565061" sldId="390"/>
        </pc:sldMkLst>
        <pc:graphicFrameChg chg="mod">
          <ac:chgData name="Lindsey Nadin" userId="cb5e0655-e3d8-4ef5-b189-10ba992dd992" providerId="ADAL" clId="{E2962398-F588-4D8C-81E6-6D852B0E23A3}" dt="2025-03-03T12:46:49.843" v="4816" actId="2711"/>
          <ac:graphicFrameMkLst>
            <pc:docMk/>
            <pc:sldMk cId="2675565061" sldId="390"/>
            <ac:graphicFrameMk id="6" creationId="{120BB63B-A454-4239-5492-FA97FF22F4A7}"/>
          </ac:graphicFrameMkLst>
        </pc:graphicFrameChg>
      </pc:sldChg>
      <pc:sldChg chg="mod modShow">
        <pc:chgData name="Lindsey Nadin" userId="cb5e0655-e3d8-4ef5-b189-10ba992dd992" providerId="ADAL" clId="{E2962398-F588-4D8C-81E6-6D852B0E23A3}" dt="2025-02-26T14:55:41.223" v="1853" actId="729"/>
        <pc:sldMkLst>
          <pc:docMk/>
          <pc:sldMk cId="3240300657" sldId="411"/>
        </pc:sldMkLst>
      </pc:sldChg>
      <pc:sldChg chg="mod modShow">
        <pc:chgData name="Lindsey Nadin" userId="cb5e0655-e3d8-4ef5-b189-10ba992dd992" providerId="ADAL" clId="{E2962398-F588-4D8C-81E6-6D852B0E23A3}" dt="2025-02-26T14:55:41.223" v="1853" actId="729"/>
        <pc:sldMkLst>
          <pc:docMk/>
          <pc:sldMk cId="1901572035" sldId="412"/>
        </pc:sldMkLst>
      </pc:sldChg>
      <pc:sldChg chg="mod modShow">
        <pc:chgData name="Lindsey Nadin" userId="cb5e0655-e3d8-4ef5-b189-10ba992dd992" providerId="ADAL" clId="{E2962398-F588-4D8C-81E6-6D852B0E23A3}" dt="2025-02-26T14:55:41.223" v="1853" actId="729"/>
        <pc:sldMkLst>
          <pc:docMk/>
          <pc:sldMk cId="4033732318" sldId="414"/>
        </pc:sldMkLst>
      </pc:sldChg>
      <pc:sldChg chg="addSp modSp mod modNotesTx">
        <pc:chgData name="Lindsey Nadin" userId="cb5e0655-e3d8-4ef5-b189-10ba992dd992" providerId="ADAL" clId="{E2962398-F588-4D8C-81E6-6D852B0E23A3}" dt="2025-03-03T14:17:56.114" v="5262"/>
        <pc:sldMkLst>
          <pc:docMk/>
          <pc:sldMk cId="2057838987" sldId="416"/>
        </pc:sldMkLst>
        <pc:spChg chg="add mod">
          <ac:chgData name="Lindsey Nadin" userId="cb5e0655-e3d8-4ef5-b189-10ba992dd992" providerId="ADAL" clId="{E2962398-F588-4D8C-81E6-6D852B0E23A3}" dt="2025-02-25T08:44:11.595" v="297" actId="1076"/>
          <ac:spMkLst>
            <pc:docMk/>
            <pc:sldMk cId="2057838987" sldId="416"/>
            <ac:spMk id="6" creationId="{96EE4B75-FBBC-EB21-01BA-5C44C33057FD}"/>
          </ac:spMkLst>
        </pc:spChg>
        <pc:graphicFrameChg chg="mod modGraphic">
          <ac:chgData name="Lindsey Nadin" userId="cb5e0655-e3d8-4ef5-b189-10ba992dd992" providerId="ADAL" clId="{E2962398-F588-4D8C-81E6-6D852B0E23A3}" dt="2025-02-25T08:42:53.513" v="236" actId="1036"/>
          <ac:graphicFrameMkLst>
            <pc:docMk/>
            <pc:sldMk cId="2057838987" sldId="416"/>
            <ac:graphicFrameMk id="4" creationId="{ED06C381-0C00-14C7-30A8-7414F6E8F3FE}"/>
          </ac:graphicFrameMkLst>
        </pc:graphicFrameChg>
      </pc:sldChg>
      <pc:sldChg chg="modSp mod modNotesTx">
        <pc:chgData name="Lindsey Nadin" userId="cb5e0655-e3d8-4ef5-b189-10ba992dd992" providerId="ADAL" clId="{E2962398-F588-4D8C-81E6-6D852B0E23A3}" dt="2025-02-25T10:26:18.785" v="1201" actId="20577"/>
        <pc:sldMkLst>
          <pc:docMk/>
          <pc:sldMk cId="1295664152" sldId="417"/>
        </pc:sldMkLst>
        <pc:spChg chg="mod">
          <ac:chgData name="Lindsey Nadin" userId="cb5e0655-e3d8-4ef5-b189-10ba992dd992" providerId="ADAL" clId="{E2962398-F588-4D8C-81E6-6D852B0E23A3}" dt="2025-02-25T09:51:12.651" v="970" actId="20577"/>
          <ac:spMkLst>
            <pc:docMk/>
            <pc:sldMk cId="1295664152" sldId="417"/>
            <ac:spMk id="16" creationId="{2BED7477-E85E-73BC-8BF1-23F77E9AC9AE}"/>
          </ac:spMkLst>
        </pc:spChg>
        <pc:graphicFrameChg chg="modGraphic">
          <ac:chgData name="Lindsey Nadin" userId="cb5e0655-e3d8-4ef5-b189-10ba992dd992" providerId="ADAL" clId="{E2962398-F588-4D8C-81E6-6D852B0E23A3}" dt="2025-02-25T09:52:05.300" v="978" actId="20577"/>
          <ac:graphicFrameMkLst>
            <pc:docMk/>
            <pc:sldMk cId="1295664152" sldId="417"/>
            <ac:graphicFrameMk id="44" creationId="{252BBB48-9861-D83A-9933-E9729B741FB2}"/>
          </ac:graphicFrameMkLst>
        </pc:graphicFrameChg>
      </pc:sldChg>
      <pc:sldChg chg="addSp modSp mod modShow">
        <pc:chgData name="Lindsey Nadin" userId="cb5e0655-e3d8-4ef5-b189-10ba992dd992" providerId="ADAL" clId="{E2962398-F588-4D8C-81E6-6D852B0E23A3}" dt="2025-02-27T09:53:27.115" v="2907" actId="1038"/>
        <pc:sldMkLst>
          <pc:docMk/>
          <pc:sldMk cId="4156642305" sldId="418"/>
        </pc:sldMkLst>
        <pc:spChg chg="add mod">
          <ac:chgData name="Lindsey Nadin" userId="cb5e0655-e3d8-4ef5-b189-10ba992dd992" providerId="ADAL" clId="{E2962398-F588-4D8C-81E6-6D852B0E23A3}" dt="2025-02-27T09:53:27.115" v="2907" actId="1038"/>
          <ac:spMkLst>
            <pc:docMk/>
            <pc:sldMk cId="4156642305" sldId="418"/>
            <ac:spMk id="4" creationId="{BB4C94F6-D7EB-F81B-3D32-A2B811B370AD}"/>
          </ac:spMkLst>
        </pc:spChg>
      </pc:sldChg>
      <pc:sldChg chg="modSp mod modShow">
        <pc:chgData name="Lindsey Nadin" userId="cb5e0655-e3d8-4ef5-b189-10ba992dd992" providerId="ADAL" clId="{E2962398-F588-4D8C-81E6-6D852B0E23A3}" dt="2025-03-03T08:23:41.882" v="3581" actId="1035"/>
        <pc:sldMkLst>
          <pc:docMk/>
          <pc:sldMk cId="75399853" sldId="419"/>
        </pc:sldMkLst>
        <pc:spChg chg="mod">
          <ac:chgData name="Lindsey Nadin" userId="cb5e0655-e3d8-4ef5-b189-10ba992dd992" providerId="ADAL" clId="{E2962398-F588-4D8C-81E6-6D852B0E23A3}" dt="2025-02-25T08:19:47.544" v="92" actId="404"/>
          <ac:spMkLst>
            <pc:docMk/>
            <pc:sldMk cId="75399853" sldId="419"/>
            <ac:spMk id="15" creationId="{5438C1C0-69B5-21CE-0F49-07BC4DEE5772}"/>
          </ac:spMkLst>
        </pc:spChg>
        <pc:spChg chg="mod">
          <ac:chgData name="Lindsey Nadin" userId="cb5e0655-e3d8-4ef5-b189-10ba992dd992" providerId="ADAL" clId="{E2962398-F588-4D8C-81E6-6D852B0E23A3}" dt="2025-02-25T08:21:02.027" v="100" actId="20577"/>
          <ac:spMkLst>
            <pc:docMk/>
            <pc:sldMk cId="75399853" sldId="419"/>
            <ac:spMk id="16" creationId="{6D70655B-8442-8150-91F4-691B0F02419A}"/>
          </ac:spMkLst>
        </pc:spChg>
        <pc:spChg chg="mod">
          <ac:chgData name="Lindsey Nadin" userId="cb5e0655-e3d8-4ef5-b189-10ba992dd992" providerId="ADAL" clId="{E2962398-F588-4D8C-81E6-6D852B0E23A3}" dt="2025-03-03T08:23:41.882" v="3581" actId="1035"/>
          <ac:spMkLst>
            <pc:docMk/>
            <pc:sldMk cId="75399853" sldId="419"/>
            <ac:spMk id="17" creationId="{632D042A-16B9-2408-6E03-91991A09A909}"/>
          </ac:spMkLst>
        </pc:spChg>
        <pc:grpChg chg="mod">
          <ac:chgData name="Lindsey Nadin" userId="cb5e0655-e3d8-4ef5-b189-10ba992dd992" providerId="ADAL" clId="{E2962398-F588-4D8C-81E6-6D852B0E23A3}" dt="2025-02-25T08:19:24.139" v="70" actId="1076"/>
          <ac:grpSpMkLst>
            <pc:docMk/>
            <pc:sldMk cId="75399853" sldId="419"/>
            <ac:grpSpMk id="3" creationId="{D6390588-74CE-5888-B235-4845ADCF5275}"/>
          </ac:grpSpMkLst>
        </pc:grpChg>
      </pc:sldChg>
      <pc:sldChg chg="modSp mod">
        <pc:chgData name="Lindsey Nadin" userId="cb5e0655-e3d8-4ef5-b189-10ba992dd992" providerId="ADAL" clId="{E2962398-F588-4D8C-81E6-6D852B0E23A3}" dt="2025-02-25T09:37:21.049" v="963" actId="20577"/>
        <pc:sldMkLst>
          <pc:docMk/>
          <pc:sldMk cId="3637461529" sldId="421"/>
        </pc:sldMkLst>
        <pc:graphicFrameChg chg="modGraphic">
          <ac:chgData name="Lindsey Nadin" userId="cb5e0655-e3d8-4ef5-b189-10ba992dd992" providerId="ADAL" clId="{E2962398-F588-4D8C-81E6-6D852B0E23A3}" dt="2025-02-25T09:37:21.049" v="963" actId="20577"/>
          <ac:graphicFrameMkLst>
            <pc:docMk/>
            <pc:sldMk cId="3637461529" sldId="421"/>
            <ac:graphicFrameMk id="4" creationId="{0BF613C5-ED31-68E8-754E-C7A983138937}"/>
          </ac:graphicFrameMkLst>
        </pc:graphicFrameChg>
      </pc:sldChg>
      <pc:sldChg chg="addSp delSp modSp mod addAnim delAnim modAnim modNotesTx">
        <pc:chgData name="Lindsey Nadin" userId="cb5e0655-e3d8-4ef5-b189-10ba992dd992" providerId="ADAL" clId="{E2962398-F588-4D8C-81E6-6D852B0E23A3}" dt="2025-03-03T14:38:47.765" v="6053"/>
        <pc:sldMkLst>
          <pc:docMk/>
          <pc:sldMk cId="3105054449" sldId="422"/>
        </pc:sldMkLst>
        <pc:spChg chg="add del mod">
          <ac:chgData name="Lindsey Nadin" userId="cb5e0655-e3d8-4ef5-b189-10ba992dd992" providerId="ADAL" clId="{E2962398-F588-4D8C-81E6-6D852B0E23A3}" dt="2025-03-03T14:38:44.072" v="6051" actId="478"/>
          <ac:spMkLst>
            <pc:docMk/>
            <pc:sldMk cId="3105054449" sldId="422"/>
            <ac:spMk id="4" creationId="{D928B0B0-30AC-B306-4F95-851D89EAC80F}"/>
          </ac:spMkLst>
        </pc:spChg>
        <pc:spChg chg="add del mod">
          <ac:chgData name="Lindsey Nadin" userId="cb5e0655-e3d8-4ef5-b189-10ba992dd992" providerId="ADAL" clId="{E2962398-F588-4D8C-81E6-6D852B0E23A3}" dt="2025-03-03T14:38:44.072" v="6051" actId="478"/>
          <ac:spMkLst>
            <pc:docMk/>
            <pc:sldMk cId="3105054449" sldId="422"/>
            <ac:spMk id="21" creationId="{0BD38823-4B33-3787-2EE4-503C769CB342}"/>
          </ac:spMkLst>
        </pc:spChg>
      </pc:sldChg>
      <pc:sldChg chg="addSp modSp mod modShow">
        <pc:chgData name="Lindsey Nadin" userId="cb5e0655-e3d8-4ef5-b189-10ba992dd992" providerId="ADAL" clId="{E2962398-F588-4D8C-81E6-6D852B0E23A3}" dt="2025-02-27T09:53:37.599" v="2918"/>
        <pc:sldMkLst>
          <pc:docMk/>
          <pc:sldMk cId="4142860362" sldId="424"/>
        </pc:sldMkLst>
        <pc:spChg chg="add mod">
          <ac:chgData name="Lindsey Nadin" userId="cb5e0655-e3d8-4ef5-b189-10ba992dd992" providerId="ADAL" clId="{E2962398-F588-4D8C-81E6-6D852B0E23A3}" dt="2025-02-27T09:53:37.599" v="2918"/>
          <ac:spMkLst>
            <pc:docMk/>
            <pc:sldMk cId="4142860362" sldId="424"/>
            <ac:spMk id="5" creationId="{ED160F94-DB0D-7369-2C88-69E2B52405F9}"/>
          </ac:spMkLst>
        </pc:spChg>
      </pc:sldChg>
      <pc:sldChg chg="addSp modSp mod modShow">
        <pc:chgData name="Lindsey Nadin" userId="cb5e0655-e3d8-4ef5-b189-10ba992dd992" providerId="ADAL" clId="{E2962398-F588-4D8C-81E6-6D852B0E23A3}" dt="2025-02-27T09:53:43.521" v="2934" actId="1035"/>
        <pc:sldMkLst>
          <pc:docMk/>
          <pc:sldMk cId="4047698823" sldId="425"/>
        </pc:sldMkLst>
        <pc:spChg chg="add mod">
          <ac:chgData name="Lindsey Nadin" userId="cb5e0655-e3d8-4ef5-b189-10ba992dd992" providerId="ADAL" clId="{E2962398-F588-4D8C-81E6-6D852B0E23A3}" dt="2025-02-27T09:53:43.521" v="2934" actId="1035"/>
          <ac:spMkLst>
            <pc:docMk/>
            <pc:sldMk cId="4047698823" sldId="425"/>
            <ac:spMk id="5" creationId="{6BC8F837-9ECF-D4FC-FE79-C04E4704AC9B}"/>
          </ac:spMkLst>
        </pc:spChg>
      </pc:sldChg>
      <pc:sldChg chg="addSp modSp mod modShow">
        <pc:chgData name="Lindsey Nadin" userId="cb5e0655-e3d8-4ef5-b189-10ba992dd992" providerId="ADAL" clId="{E2962398-F588-4D8C-81E6-6D852B0E23A3}" dt="2025-02-27T09:53:45.486" v="2936" actId="1035"/>
        <pc:sldMkLst>
          <pc:docMk/>
          <pc:sldMk cId="1028919961" sldId="426"/>
        </pc:sldMkLst>
        <pc:spChg chg="add mod">
          <ac:chgData name="Lindsey Nadin" userId="cb5e0655-e3d8-4ef5-b189-10ba992dd992" providerId="ADAL" clId="{E2962398-F588-4D8C-81E6-6D852B0E23A3}" dt="2025-02-27T09:53:45.486" v="2936" actId="1035"/>
          <ac:spMkLst>
            <pc:docMk/>
            <pc:sldMk cId="1028919961" sldId="426"/>
            <ac:spMk id="5" creationId="{B88A1437-46A6-DCB1-ABF7-4E4C23A0C177}"/>
          </ac:spMkLst>
        </pc:spChg>
      </pc:sldChg>
      <pc:sldChg chg="addSp modSp mod modShow">
        <pc:chgData name="Lindsey Nadin" userId="cb5e0655-e3d8-4ef5-b189-10ba992dd992" providerId="ADAL" clId="{E2962398-F588-4D8C-81E6-6D852B0E23A3}" dt="2025-02-27T09:53:46.948" v="2937"/>
        <pc:sldMkLst>
          <pc:docMk/>
          <pc:sldMk cId="1057677477" sldId="427"/>
        </pc:sldMkLst>
        <pc:spChg chg="add mod">
          <ac:chgData name="Lindsey Nadin" userId="cb5e0655-e3d8-4ef5-b189-10ba992dd992" providerId="ADAL" clId="{E2962398-F588-4D8C-81E6-6D852B0E23A3}" dt="2025-02-27T09:53:46.948" v="2937"/>
          <ac:spMkLst>
            <pc:docMk/>
            <pc:sldMk cId="1057677477" sldId="427"/>
            <ac:spMk id="5" creationId="{C4CBF5A8-5225-85B9-E5AF-22C53DF57A9E}"/>
          </ac:spMkLst>
        </pc:spChg>
      </pc:sldChg>
      <pc:sldChg chg="modNotesTx">
        <pc:chgData name="Lindsey Nadin" userId="cb5e0655-e3d8-4ef5-b189-10ba992dd992" providerId="ADAL" clId="{E2962398-F588-4D8C-81E6-6D852B0E23A3}" dt="2025-02-25T10:56:42.999" v="1610" actId="313"/>
        <pc:sldMkLst>
          <pc:docMk/>
          <pc:sldMk cId="2818668284" sldId="428"/>
        </pc:sldMkLst>
      </pc:sldChg>
      <pc:sldChg chg="modSp mod modShow">
        <pc:chgData name="Lindsey Nadin" userId="cb5e0655-e3d8-4ef5-b189-10ba992dd992" providerId="ADAL" clId="{E2962398-F588-4D8C-81E6-6D852B0E23A3}" dt="2025-02-26T14:30:02.293" v="1843" actId="729"/>
        <pc:sldMkLst>
          <pc:docMk/>
          <pc:sldMk cId="3015312244" sldId="432"/>
        </pc:sldMkLst>
        <pc:spChg chg="mod">
          <ac:chgData name="Lindsey Nadin" userId="cb5e0655-e3d8-4ef5-b189-10ba992dd992" providerId="ADAL" clId="{E2962398-F588-4D8C-81E6-6D852B0E23A3}" dt="2025-02-25T08:26:15.736" v="129" actId="313"/>
          <ac:spMkLst>
            <pc:docMk/>
            <pc:sldMk cId="3015312244" sldId="432"/>
            <ac:spMk id="22" creationId="{09D30435-F6AB-AC30-A628-A28F2D124A4F}"/>
          </ac:spMkLst>
        </pc:spChg>
      </pc:sldChg>
      <pc:sldChg chg="mod modShow">
        <pc:chgData name="Lindsey Nadin" userId="cb5e0655-e3d8-4ef5-b189-10ba992dd992" providerId="ADAL" clId="{E2962398-F588-4D8C-81E6-6D852B0E23A3}" dt="2025-03-03T08:55:56.982" v="4810" actId="729"/>
        <pc:sldMkLst>
          <pc:docMk/>
          <pc:sldMk cId="1253274640" sldId="436"/>
        </pc:sldMkLst>
      </pc:sldChg>
      <pc:sldChg chg="mod modShow">
        <pc:chgData name="Lindsey Nadin" userId="cb5e0655-e3d8-4ef5-b189-10ba992dd992" providerId="ADAL" clId="{E2962398-F588-4D8C-81E6-6D852B0E23A3}" dt="2025-02-26T14:48:34.616" v="1852" actId="729"/>
        <pc:sldMkLst>
          <pc:docMk/>
          <pc:sldMk cId="2725731365" sldId="437"/>
        </pc:sldMkLst>
      </pc:sldChg>
      <pc:sldChg chg="modSp mod modNotesTx">
        <pc:chgData name="Lindsey Nadin" userId="cb5e0655-e3d8-4ef5-b189-10ba992dd992" providerId="ADAL" clId="{E2962398-F588-4D8C-81E6-6D852B0E23A3}" dt="2025-03-03T14:57:06.203" v="6311" actId="20577"/>
        <pc:sldMkLst>
          <pc:docMk/>
          <pc:sldMk cId="3022464125" sldId="439"/>
        </pc:sldMkLst>
        <pc:spChg chg="mod">
          <ac:chgData name="Lindsey Nadin" userId="cb5e0655-e3d8-4ef5-b189-10ba992dd992" providerId="ADAL" clId="{E2962398-F588-4D8C-81E6-6D852B0E23A3}" dt="2025-02-24T11:54:52.134" v="4" actId="20577"/>
          <ac:spMkLst>
            <pc:docMk/>
            <pc:sldMk cId="3022464125" sldId="439"/>
            <ac:spMk id="6" creationId="{49B14511-2ADD-2F18-2B5C-A3D07BCC57AC}"/>
          </ac:spMkLst>
        </pc:spChg>
        <pc:spChg chg="mod">
          <ac:chgData name="Lindsey Nadin" userId="cb5e0655-e3d8-4ef5-b189-10ba992dd992" providerId="ADAL" clId="{E2962398-F588-4D8C-81E6-6D852B0E23A3}" dt="2025-02-24T11:54:42.638" v="3" actId="20577"/>
          <ac:spMkLst>
            <pc:docMk/>
            <pc:sldMk cId="3022464125" sldId="439"/>
            <ac:spMk id="8" creationId="{08807D8B-298B-520C-1DC5-B2A2102AC05F}"/>
          </ac:spMkLst>
        </pc:spChg>
      </pc:sldChg>
      <pc:sldChg chg="modSp mod modNotesTx">
        <pc:chgData name="Lindsey Nadin" userId="cb5e0655-e3d8-4ef5-b189-10ba992dd992" providerId="ADAL" clId="{E2962398-F588-4D8C-81E6-6D852B0E23A3}" dt="2025-03-03T14:05:02.124" v="4973" actId="20577"/>
        <pc:sldMkLst>
          <pc:docMk/>
          <pc:sldMk cId="2865333522" sldId="443"/>
        </pc:sldMkLst>
        <pc:spChg chg="mod">
          <ac:chgData name="Lindsey Nadin" userId="cb5e0655-e3d8-4ef5-b189-10ba992dd992" providerId="ADAL" clId="{E2962398-F588-4D8C-81E6-6D852B0E23A3}" dt="2025-03-03T08:44:28.294" v="4264" actId="113"/>
          <ac:spMkLst>
            <pc:docMk/>
            <pc:sldMk cId="2865333522" sldId="443"/>
            <ac:spMk id="9" creationId="{E34D0FD9-29F2-4082-3E51-001EDA05829E}"/>
          </ac:spMkLst>
        </pc:spChg>
      </pc:sldChg>
      <pc:sldChg chg="mod modShow">
        <pc:chgData name="Lindsey Nadin" userId="cb5e0655-e3d8-4ef5-b189-10ba992dd992" providerId="ADAL" clId="{E2962398-F588-4D8C-81E6-6D852B0E23A3}" dt="2025-02-26T14:55:41.223" v="1853" actId="729"/>
        <pc:sldMkLst>
          <pc:docMk/>
          <pc:sldMk cId="4284018766" sldId="446"/>
        </pc:sldMkLst>
      </pc:sldChg>
      <pc:sldChg chg="modSp mod">
        <pc:chgData name="Lindsey Nadin" userId="cb5e0655-e3d8-4ef5-b189-10ba992dd992" providerId="ADAL" clId="{E2962398-F588-4D8C-81E6-6D852B0E23A3}" dt="2025-03-03T08:19:34.400" v="3394" actId="20578"/>
        <pc:sldMkLst>
          <pc:docMk/>
          <pc:sldMk cId="1499601941" sldId="450"/>
        </pc:sldMkLst>
        <pc:spChg chg="mod">
          <ac:chgData name="Lindsey Nadin" userId="cb5e0655-e3d8-4ef5-b189-10ba992dd992" providerId="ADAL" clId="{E2962398-F588-4D8C-81E6-6D852B0E23A3}" dt="2025-03-03T08:19:34.400" v="3394" actId="20578"/>
          <ac:spMkLst>
            <pc:docMk/>
            <pc:sldMk cId="1499601941" sldId="450"/>
            <ac:spMk id="2" creationId="{BD2B005E-BC0A-0105-C640-E6A596C742E4}"/>
          </ac:spMkLst>
        </pc:spChg>
        <pc:spChg chg="mod">
          <ac:chgData name="Lindsey Nadin" userId="cb5e0655-e3d8-4ef5-b189-10ba992dd992" providerId="ADAL" clId="{E2962398-F588-4D8C-81E6-6D852B0E23A3}" dt="2025-02-25T08:14:35.937" v="18" actId="6549"/>
          <ac:spMkLst>
            <pc:docMk/>
            <pc:sldMk cId="1499601941" sldId="450"/>
            <ac:spMk id="3" creationId="{B03BC85B-837D-D91E-D2EF-A9175463AAAF}"/>
          </ac:spMkLst>
        </pc:spChg>
      </pc:sldChg>
      <pc:sldChg chg="modSp mod modNotesTx">
        <pc:chgData name="Lindsey Nadin" userId="cb5e0655-e3d8-4ef5-b189-10ba992dd992" providerId="ADAL" clId="{E2962398-F588-4D8C-81E6-6D852B0E23A3}" dt="2025-03-03T08:23:17.905" v="3571" actId="20577"/>
        <pc:sldMkLst>
          <pc:docMk/>
          <pc:sldMk cId="2292290347" sldId="451"/>
        </pc:sldMkLst>
        <pc:spChg chg="mod">
          <ac:chgData name="Lindsey Nadin" userId="cb5e0655-e3d8-4ef5-b189-10ba992dd992" providerId="ADAL" clId="{E2962398-F588-4D8C-81E6-6D852B0E23A3}" dt="2025-02-25T11:08:07.108" v="1629" actId="20577"/>
          <ac:spMkLst>
            <pc:docMk/>
            <pc:sldMk cId="2292290347" sldId="451"/>
            <ac:spMk id="3" creationId="{63EDA170-CEC7-D093-A731-7E8253814AC1}"/>
          </ac:spMkLst>
        </pc:spChg>
      </pc:sldChg>
      <pc:sldChg chg="modNotesTx">
        <pc:chgData name="Lindsey Nadin" userId="cb5e0655-e3d8-4ef5-b189-10ba992dd992" providerId="ADAL" clId="{E2962398-F588-4D8C-81E6-6D852B0E23A3}" dt="2025-03-03T14:09:12.328" v="5224" actId="20577"/>
        <pc:sldMkLst>
          <pc:docMk/>
          <pc:sldMk cId="2472127926" sldId="452"/>
        </pc:sldMkLst>
      </pc:sldChg>
      <pc:sldChg chg="modSp mod modNotesTx">
        <pc:chgData name="Lindsey Nadin" userId="cb5e0655-e3d8-4ef5-b189-10ba992dd992" providerId="ADAL" clId="{E2962398-F588-4D8C-81E6-6D852B0E23A3}" dt="2025-03-03T14:06:32.906" v="4987" actId="20577"/>
        <pc:sldMkLst>
          <pc:docMk/>
          <pc:sldMk cId="666303063" sldId="453"/>
        </pc:sldMkLst>
        <pc:spChg chg="mod">
          <ac:chgData name="Lindsey Nadin" userId="cb5e0655-e3d8-4ef5-b189-10ba992dd992" providerId="ADAL" clId="{E2962398-F588-4D8C-81E6-6D852B0E23A3}" dt="2025-03-03T08:44:41.383" v="4265" actId="20577"/>
          <ac:spMkLst>
            <pc:docMk/>
            <pc:sldMk cId="666303063" sldId="453"/>
            <ac:spMk id="8" creationId="{FC518B7F-7F6C-D2D5-5AD2-8E16EF73D94E}"/>
          </ac:spMkLst>
        </pc:spChg>
      </pc:sldChg>
      <pc:sldChg chg="modSp mod modNotesTx">
        <pc:chgData name="Lindsey Nadin" userId="cb5e0655-e3d8-4ef5-b189-10ba992dd992" providerId="ADAL" clId="{E2962398-F588-4D8C-81E6-6D852B0E23A3}" dt="2025-03-03T08:35:30.582" v="3984" actId="20577"/>
        <pc:sldMkLst>
          <pc:docMk/>
          <pc:sldMk cId="4116311226" sldId="455"/>
        </pc:sldMkLst>
        <pc:spChg chg="mod">
          <ac:chgData name="Lindsey Nadin" userId="cb5e0655-e3d8-4ef5-b189-10ba992dd992" providerId="ADAL" clId="{E2962398-F588-4D8C-81E6-6D852B0E23A3}" dt="2025-02-25T11:09:23.715" v="1632" actId="20577"/>
          <ac:spMkLst>
            <pc:docMk/>
            <pc:sldMk cId="4116311226" sldId="455"/>
            <ac:spMk id="5" creationId="{17534829-FD4D-366D-5C87-4A3BE8FE8F03}"/>
          </ac:spMkLst>
        </pc:spChg>
        <pc:spChg chg="mod">
          <ac:chgData name="Lindsey Nadin" userId="cb5e0655-e3d8-4ef5-b189-10ba992dd992" providerId="ADAL" clId="{E2962398-F588-4D8C-81E6-6D852B0E23A3}" dt="2025-03-03T08:29:57.121" v="3828" actId="20577"/>
          <ac:spMkLst>
            <pc:docMk/>
            <pc:sldMk cId="4116311226" sldId="455"/>
            <ac:spMk id="11" creationId="{BCC6229E-C787-A168-321E-6896570861BD}"/>
          </ac:spMkLst>
        </pc:spChg>
      </pc:sldChg>
      <pc:sldChg chg="mod modShow">
        <pc:chgData name="Lindsey Nadin" userId="cb5e0655-e3d8-4ef5-b189-10ba992dd992" providerId="ADAL" clId="{E2962398-F588-4D8C-81E6-6D852B0E23A3}" dt="2025-02-26T14:55:41.223" v="1853" actId="729"/>
        <pc:sldMkLst>
          <pc:docMk/>
          <pc:sldMk cId="2351110317" sldId="456"/>
        </pc:sldMkLst>
      </pc:sldChg>
      <pc:sldChg chg="modNotesTx">
        <pc:chgData name="Lindsey Nadin" userId="cb5e0655-e3d8-4ef5-b189-10ba992dd992" providerId="ADAL" clId="{E2962398-F588-4D8C-81E6-6D852B0E23A3}" dt="2025-02-27T09:44:35.571" v="2354" actId="6549"/>
        <pc:sldMkLst>
          <pc:docMk/>
          <pc:sldMk cId="425508661" sldId="457"/>
        </pc:sldMkLst>
      </pc:sldChg>
      <pc:sldChg chg="addSp modSp mod modShow">
        <pc:chgData name="Lindsey Nadin" userId="cb5e0655-e3d8-4ef5-b189-10ba992dd992" providerId="ADAL" clId="{E2962398-F588-4D8C-81E6-6D852B0E23A3}" dt="2025-02-27T09:53:41.417" v="2929" actId="1038"/>
        <pc:sldMkLst>
          <pc:docMk/>
          <pc:sldMk cId="3852008684" sldId="458"/>
        </pc:sldMkLst>
        <pc:spChg chg="add mod">
          <ac:chgData name="Lindsey Nadin" userId="cb5e0655-e3d8-4ef5-b189-10ba992dd992" providerId="ADAL" clId="{E2962398-F588-4D8C-81E6-6D852B0E23A3}" dt="2025-02-27T09:53:41.417" v="2929" actId="1038"/>
          <ac:spMkLst>
            <pc:docMk/>
            <pc:sldMk cId="3852008684" sldId="458"/>
            <ac:spMk id="6" creationId="{00813B8B-D74C-F186-1C8A-FF63BA36E954}"/>
          </ac:spMkLst>
        </pc:spChg>
      </pc:sldChg>
      <pc:sldChg chg="add">
        <pc:chgData name="Lindsey Nadin" userId="cb5e0655-e3d8-4ef5-b189-10ba992dd992" providerId="ADAL" clId="{E2962398-F588-4D8C-81E6-6D852B0E23A3}" dt="2025-02-27T09:54:06.516" v="2938"/>
        <pc:sldMkLst>
          <pc:docMk/>
          <pc:sldMk cId="3206084053" sldId="459"/>
        </pc:sldMkLst>
      </pc:sldChg>
    </pc:docChg>
  </pc:docChgLst>
  <pc:docChgLst>
    <pc:chgData name="William Bull" userId="0115718c-2289-4ec9-bbc2-0a7ac4f4f890" providerId="ADAL" clId="{A009078B-E745-41EF-8280-9B328D9AC1C2}"/>
    <pc:docChg chg="undo redo custSel addSld delSld modSld sldOrd modMainMaster">
      <pc:chgData name="William Bull" userId="0115718c-2289-4ec9-bbc2-0a7ac4f4f890" providerId="ADAL" clId="{A009078B-E745-41EF-8280-9B328D9AC1C2}" dt="2025-02-05T15:43:35.893" v="52339" actId="108"/>
      <pc:docMkLst>
        <pc:docMk/>
      </pc:docMkLst>
      <pc:sldChg chg="modSp mod">
        <pc:chgData name="William Bull" userId="0115718c-2289-4ec9-bbc2-0a7ac4f4f890" providerId="ADAL" clId="{A009078B-E745-41EF-8280-9B328D9AC1C2}" dt="2025-02-05T14:05:45.566" v="51798" actId="20577"/>
        <pc:sldMkLst>
          <pc:docMk/>
          <pc:sldMk cId="410836988" sldId="258"/>
        </pc:sldMkLst>
        <pc:spChg chg="mod">
          <ac:chgData name="William Bull" userId="0115718c-2289-4ec9-bbc2-0a7ac4f4f890" providerId="ADAL" clId="{A009078B-E745-41EF-8280-9B328D9AC1C2}" dt="2025-02-05T14:05:45.566" v="51798" actId="20577"/>
          <ac:spMkLst>
            <pc:docMk/>
            <pc:sldMk cId="410836988" sldId="258"/>
            <ac:spMk id="2" creationId="{0DFE5781-7BE9-7A28-C8B0-8B03E6905498}"/>
          </ac:spMkLst>
        </pc:spChg>
      </pc:sldChg>
      <pc:sldChg chg="addSp delSp modSp mod">
        <pc:chgData name="William Bull" userId="0115718c-2289-4ec9-bbc2-0a7ac4f4f890" providerId="ADAL" clId="{A009078B-E745-41EF-8280-9B328D9AC1C2}" dt="2025-02-05T14:24:40.754" v="52248" actId="1035"/>
        <pc:sldMkLst>
          <pc:docMk/>
          <pc:sldMk cId="1356972824" sldId="259"/>
        </pc:sldMkLst>
        <pc:spChg chg="mod">
          <ac:chgData name="William Bull" userId="0115718c-2289-4ec9-bbc2-0a7ac4f4f890" providerId="ADAL" clId="{A009078B-E745-41EF-8280-9B328D9AC1C2}" dt="2025-02-05T14:24:40.754" v="52248" actId="1035"/>
          <ac:spMkLst>
            <pc:docMk/>
            <pc:sldMk cId="1356972824" sldId="259"/>
            <ac:spMk id="2" creationId="{ADC6B84A-0AD9-A630-800A-EFEB98AD2481}"/>
          </ac:spMkLst>
        </pc:spChg>
      </pc:sldChg>
      <pc:sldChg chg="addSp delSp modSp mod">
        <pc:chgData name="William Bull" userId="0115718c-2289-4ec9-bbc2-0a7ac4f4f890" providerId="ADAL" clId="{A009078B-E745-41EF-8280-9B328D9AC1C2}" dt="2025-02-04T14:15:31.713" v="49098" actId="478"/>
        <pc:sldMkLst>
          <pc:docMk/>
          <pc:sldMk cId="1047751415" sldId="260"/>
        </pc:sldMkLst>
      </pc:sldChg>
      <pc:sldChg chg="addSp delSp modSp mod">
        <pc:chgData name="William Bull" userId="0115718c-2289-4ec9-bbc2-0a7ac4f4f890" providerId="ADAL" clId="{A009078B-E745-41EF-8280-9B328D9AC1C2}" dt="2025-02-04T14:38:47.776" v="49512" actId="478"/>
        <pc:sldMkLst>
          <pc:docMk/>
          <pc:sldMk cId="1368586731" sldId="261"/>
        </pc:sldMkLst>
      </pc:sldChg>
      <pc:sldChg chg="addSp delSp modSp mod modNotesTx">
        <pc:chgData name="William Bull" userId="0115718c-2289-4ec9-bbc2-0a7ac4f4f890" providerId="ADAL" clId="{A009078B-E745-41EF-8280-9B328D9AC1C2}" dt="2025-02-05T15:12:34.144" v="52278"/>
        <pc:sldMkLst>
          <pc:docMk/>
          <pc:sldMk cId="133661423" sldId="262"/>
        </pc:sldMkLst>
        <pc:spChg chg="mod">
          <ac:chgData name="William Bull" userId="0115718c-2289-4ec9-bbc2-0a7ac4f4f890" providerId="ADAL" clId="{A009078B-E745-41EF-8280-9B328D9AC1C2}" dt="2025-01-14T14:31:45.257" v="11540" actId="20577"/>
          <ac:spMkLst>
            <pc:docMk/>
            <pc:sldMk cId="133661423" sldId="262"/>
            <ac:spMk id="2" creationId="{3D447EBE-6358-2F91-FEFA-D9A07CAEAD03}"/>
          </ac:spMkLst>
        </pc:spChg>
        <pc:spChg chg="mod">
          <ac:chgData name="William Bull" userId="0115718c-2289-4ec9-bbc2-0a7ac4f4f890" providerId="ADAL" clId="{A009078B-E745-41EF-8280-9B328D9AC1C2}" dt="2025-02-04T14:48:11.369" v="49808" actId="20577"/>
          <ac:spMkLst>
            <pc:docMk/>
            <pc:sldMk cId="133661423" sldId="262"/>
            <ac:spMk id="3" creationId="{C36F4507-13D9-97D0-4735-29AE0F1631EE}"/>
          </ac:spMkLst>
        </pc:spChg>
        <pc:spChg chg="add mod">
          <ac:chgData name="William Bull" userId="0115718c-2289-4ec9-bbc2-0a7ac4f4f890" providerId="ADAL" clId="{A009078B-E745-41EF-8280-9B328D9AC1C2}" dt="2025-01-22T14:29:17.261" v="32151" actId="1035"/>
          <ac:spMkLst>
            <pc:docMk/>
            <pc:sldMk cId="133661423" sldId="262"/>
            <ac:spMk id="4" creationId="{74E94A91-951A-BC84-AB5F-6A3FFB9BAA34}"/>
          </ac:spMkLst>
        </pc:spChg>
        <pc:spChg chg="add mod">
          <ac:chgData name="William Bull" userId="0115718c-2289-4ec9-bbc2-0a7ac4f4f890" providerId="ADAL" clId="{A009078B-E745-41EF-8280-9B328D9AC1C2}" dt="2025-01-22T14:29:02.286" v="32137" actId="1076"/>
          <ac:spMkLst>
            <pc:docMk/>
            <pc:sldMk cId="133661423" sldId="262"/>
            <ac:spMk id="8" creationId="{5B0DF709-F64D-6981-9556-799739D45192}"/>
          </ac:spMkLst>
        </pc:spChg>
        <pc:spChg chg="add mod">
          <ac:chgData name="William Bull" userId="0115718c-2289-4ec9-bbc2-0a7ac4f4f890" providerId="ADAL" clId="{A009078B-E745-41EF-8280-9B328D9AC1C2}" dt="2025-01-22T14:29:34.509" v="32153" actId="20577"/>
          <ac:spMkLst>
            <pc:docMk/>
            <pc:sldMk cId="133661423" sldId="262"/>
            <ac:spMk id="9" creationId="{4E49BD23-A90A-02A9-DE16-DE74F511C4B5}"/>
          </ac:spMkLst>
        </pc:spChg>
        <pc:graphicFrameChg chg="mod">
          <ac:chgData name="William Bull" userId="0115718c-2289-4ec9-bbc2-0a7ac4f4f890" providerId="ADAL" clId="{A009078B-E745-41EF-8280-9B328D9AC1C2}" dt="2025-02-05T15:12:34.144" v="52278"/>
          <ac:graphicFrameMkLst>
            <pc:docMk/>
            <pc:sldMk cId="133661423" sldId="262"/>
            <ac:graphicFrameMk id="10" creationId="{7646EEE5-E6EB-DED1-68D1-CAFFE2C6CA66}"/>
          </ac:graphicFrameMkLst>
        </pc:graphicFrameChg>
        <pc:cxnChg chg="mod">
          <ac:chgData name="William Bull" userId="0115718c-2289-4ec9-bbc2-0a7ac4f4f890" providerId="ADAL" clId="{A009078B-E745-41EF-8280-9B328D9AC1C2}" dt="2025-01-22T14:28:57.704" v="32136" actId="1076"/>
          <ac:cxnSpMkLst>
            <pc:docMk/>
            <pc:sldMk cId="133661423" sldId="262"/>
            <ac:cxnSpMk id="5" creationId="{4705D25C-440E-851F-3FDB-8834420E4A30}"/>
          </ac:cxnSpMkLst>
        </pc:cxnChg>
      </pc:sldChg>
      <pc:sldChg chg="addSp delSp modSp mod ord modShow modCm modNotesTx">
        <pc:chgData name="William Bull" userId="0115718c-2289-4ec9-bbc2-0a7ac4f4f890" providerId="ADAL" clId="{A009078B-E745-41EF-8280-9B328D9AC1C2}" dt="2025-02-04T14:50:16.760" v="49828" actId="478"/>
        <pc:sldMkLst>
          <pc:docMk/>
          <pc:sldMk cId="1303532679" sldId="263"/>
        </pc:sldMkLst>
        <pc:spChg chg="mod">
          <ac:chgData name="William Bull" userId="0115718c-2289-4ec9-bbc2-0a7ac4f4f890" providerId="ADAL" clId="{A009078B-E745-41EF-8280-9B328D9AC1C2}" dt="2025-01-16T10:36:45.293" v="19889" actId="27636"/>
          <ac:spMkLst>
            <pc:docMk/>
            <pc:sldMk cId="1303532679" sldId="263"/>
            <ac:spMk id="2" creationId="{A1BCF25E-225D-12F1-AB7F-7AA52E23FB29}"/>
          </ac:spMkLst>
        </pc:spChg>
        <pc:spChg chg="mod">
          <ac:chgData name="William Bull" userId="0115718c-2289-4ec9-bbc2-0a7ac4f4f890" providerId="ADAL" clId="{A009078B-E745-41EF-8280-9B328D9AC1C2}" dt="2025-01-14T13:20:56.117" v="10533" actId="20577"/>
          <ac:spMkLst>
            <pc:docMk/>
            <pc:sldMk cId="1303532679" sldId="263"/>
            <ac:spMk id="3" creationId="{B84BEE28-7D34-E635-46CF-4FC2467276F4}"/>
          </ac:spMkLst>
        </pc:spChg>
        <pc:graphicFrameChg chg="add mod modGraphic">
          <ac:chgData name="William Bull" userId="0115718c-2289-4ec9-bbc2-0a7ac4f4f890" providerId="ADAL" clId="{A009078B-E745-41EF-8280-9B328D9AC1C2}" dt="2025-01-23T13:12:39.673" v="35358" actId="14100"/>
          <ac:graphicFrameMkLst>
            <pc:docMk/>
            <pc:sldMk cId="1303532679" sldId="263"/>
            <ac:graphicFrameMk id="4" creationId="{E9FC80CE-082F-BCD3-E712-A7A356357CA7}"/>
          </ac:graphicFrameMkLst>
        </pc:graphicFrame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1-23T13:08:02.554" v="35168" actId="20577"/>
              <pc2:cmMkLst xmlns:pc2="http://schemas.microsoft.com/office/powerpoint/2019/9/main/command">
                <pc:docMk/>
                <pc:sldMk cId="1303532679" sldId="263"/>
                <pc2:cmMk id="{4E88B8B9-D2C2-4FE9-B6E9-ACCA8EFB57A7}"/>
              </pc2:cmMkLst>
            </pc226:cmChg>
          </p:ext>
        </pc:extLst>
      </pc:sldChg>
      <pc:sldChg chg="addSp delSp modSp del mod modShow modNotesTx">
        <pc:chgData name="William Bull" userId="0115718c-2289-4ec9-bbc2-0a7ac4f4f890" providerId="ADAL" clId="{A009078B-E745-41EF-8280-9B328D9AC1C2}" dt="2025-01-16T09:34:22.633" v="17522" actId="2696"/>
        <pc:sldMkLst>
          <pc:docMk/>
          <pc:sldMk cId="1150353408" sldId="264"/>
        </pc:sldMkLst>
      </pc:sldChg>
      <pc:sldChg chg="addSp delSp modSp mod">
        <pc:chgData name="William Bull" userId="0115718c-2289-4ec9-bbc2-0a7ac4f4f890" providerId="ADAL" clId="{A009078B-E745-41EF-8280-9B328D9AC1C2}" dt="2025-02-04T14:50:23.336" v="49829" actId="478"/>
        <pc:sldMkLst>
          <pc:docMk/>
          <pc:sldMk cId="2546839895" sldId="314"/>
        </pc:sldMkLst>
        <pc:spChg chg="mod">
          <ac:chgData name="William Bull" userId="0115718c-2289-4ec9-bbc2-0a7ac4f4f890" providerId="ADAL" clId="{A009078B-E745-41EF-8280-9B328D9AC1C2}" dt="2025-01-13T14:51:02.963" v="4044" actId="164"/>
          <ac:spMkLst>
            <pc:docMk/>
            <pc:sldMk cId="2546839895" sldId="314"/>
            <ac:spMk id="2" creationId="{9A2C0AA2-8B29-5950-2A23-117D569718DB}"/>
          </ac:spMkLst>
        </pc:spChg>
        <pc:spChg chg="mod">
          <ac:chgData name="William Bull" userId="0115718c-2289-4ec9-bbc2-0a7ac4f4f890" providerId="ADAL" clId="{A009078B-E745-41EF-8280-9B328D9AC1C2}" dt="2025-01-13T14:51:02.963" v="4044" actId="164"/>
          <ac:spMkLst>
            <pc:docMk/>
            <pc:sldMk cId="2546839895" sldId="314"/>
            <ac:spMk id="4" creationId="{D04C6322-1EA3-47C3-A5DB-530BE438588B}"/>
          </ac:spMkLst>
        </pc:spChg>
        <pc:spChg chg="mod">
          <ac:chgData name="William Bull" userId="0115718c-2289-4ec9-bbc2-0a7ac4f4f890" providerId="ADAL" clId="{A009078B-E745-41EF-8280-9B328D9AC1C2}" dt="2025-01-13T14:51:02.963" v="4044" actId="164"/>
          <ac:spMkLst>
            <pc:docMk/>
            <pc:sldMk cId="2546839895" sldId="314"/>
            <ac:spMk id="8" creationId="{5E5843CD-D4F9-6E0E-E0D1-0DABDEA9E8FC}"/>
          </ac:spMkLst>
        </pc:spChg>
        <pc:spChg chg="mod">
          <ac:chgData name="William Bull" userId="0115718c-2289-4ec9-bbc2-0a7ac4f4f890" providerId="ADAL" clId="{A009078B-E745-41EF-8280-9B328D9AC1C2}" dt="2025-01-13T14:51:02.963" v="4044" actId="164"/>
          <ac:spMkLst>
            <pc:docMk/>
            <pc:sldMk cId="2546839895" sldId="314"/>
            <ac:spMk id="9" creationId="{8F2BDA66-8789-6B56-1D34-14595ADED163}"/>
          </ac:spMkLst>
        </pc:spChg>
        <pc:spChg chg="mod">
          <ac:chgData name="William Bull" userId="0115718c-2289-4ec9-bbc2-0a7ac4f4f890" providerId="ADAL" clId="{A009078B-E745-41EF-8280-9B328D9AC1C2}" dt="2025-01-13T14:51:02.963" v="4044" actId="164"/>
          <ac:spMkLst>
            <pc:docMk/>
            <pc:sldMk cId="2546839895" sldId="314"/>
            <ac:spMk id="10" creationId="{207BC880-47E9-8F4E-F38F-3ECDA14E7D1B}"/>
          </ac:spMkLst>
        </pc:spChg>
        <pc:spChg chg="mod">
          <ac:chgData name="William Bull" userId="0115718c-2289-4ec9-bbc2-0a7ac4f4f890" providerId="ADAL" clId="{A009078B-E745-41EF-8280-9B328D9AC1C2}" dt="2025-01-13T14:51:02.963" v="4044" actId="164"/>
          <ac:spMkLst>
            <pc:docMk/>
            <pc:sldMk cId="2546839895" sldId="314"/>
            <ac:spMk id="11" creationId="{542B871A-0238-6E7D-7E2E-98C6E1D0132C}"/>
          </ac:spMkLst>
        </pc:spChg>
        <pc:spChg chg="mod">
          <ac:chgData name="William Bull" userId="0115718c-2289-4ec9-bbc2-0a7ac4f4f890" providerId="ADAL" clId="{A009078B-E745-41EF-8280-9B328D9AC1C2}" dt="2025-01-13T14:51:02.963" v="4044" actId="164"/>
          <ac:spMkLst>
            <pc:docMk/>
            <pc:sldMk cId="2546839895" sldId="314"/>
            <ac:spMk id="12" creationId="{29AC8070-E3CF-4A3F-DA06-20CEF51874A4}"/>
          </ac:spMkLst>
        </pc:spChg>
        <pc:spChg chg="mod">
          <ac:chgData name="William Bull" userId="0115718c-2289-4ec9-bbc2-0a7ac4f4f890" providerId="ADAL" clId="{A009078B-E745-41EF-8280-9B328D9AC1C2}" dt="2025-01-13T14:51:02.963" v="4044" actId="164"/>
          <ac:spMkLst>
            <pc:docMk/>
            <pc:sldMk cId="2546839895" sldId="314"/>
            <ac:spMk id="13" creationId="{16A8D760-917B-D050-095E-0EA846FB8C9E}"/>
          </ac:spMkLst>
        </pc:spChg>
        <pc:spChg chg="mod">
          <ac:chgData name="William Bull" userId="0115718c-2289-4ec9-bbc2-0a7ac4f4f890" providerId="ADAL" clId="{A009078B-E745-41EF-8280-9B328D9AC1C2}" dt="2025-01-13T14:51:02.963" v="4044" actId="164"/>
          <ac:spMkLst>
            <pc:docMk/>
            <pc:sldMk cId="2546839895" sldId="314"/>
            <ac:spMk id="14" creationId="{1642E2FA-0826-480B-FD50-BF374E273FB6}"/>
          </ac:spMkLst>
        </pc:spChg>
        <pc:spChg chg="mod">
          <ac:chgData name="William Bull" userId="0115718c-2289-4ec9-bbc2-0a7ac4f4f890" providerId="ADAL" clId="{A009078B-E745-41EF-8280-9B328D9AC1C2}" dt="2025-01-13T14:51:02.963" v="4044" actId="164"/>
          <ac:spMkLst>
            <pc:docMk/>
            <pc:sldMk cId="2546839895" sldId="314"/>
            <ac:spMk id="15" creationId="{3BBE8042-FF4E-9755-9687-4D31EF809E01}"/>
          </ac:spMkLst>
        </pc:spChg>
        <pc:spChg chg="mod">
          <ac:chgData name="William Bull" userId="0115718c-2289-4ec9-bbc2-0a7ac4f4f890" providerId="ADAL" clId="{A009078B-E745-41EF-8280-9B328D9AC1C2}" dt="2025-01-13T14:51:02.963" v="4044" actId="164"/>
          <ac:spMkLst>
            <pc:docMk/>
            <pc:sldMk cId="2546839895" sldId="314"/>
            <ac:spMk id="16" creationId="{AA437D91-BF68-C845-30B0-59026EC79FD8}"/>
          </ac:spMkLst>
        </pc:spChg>
        <pc:spChg chg="mod">
          <ac:chgData name="William Bull" userId="0115718c-2289-4ec9-bbc2-0a7ac4f4f890" providerId="ADAL" clId="{A009078B-E745-41EF-8280-9B328D9AC1C2}" dt="2025-01-13T14:51:02.963" v="4044" actId="164"/>
          <ac:spMkLst>
            <pc:docMk/>
            <pc:sldMk cId="2546839895" sldId="314"/>
            <ac:spMk id="17" creationId="{9BFD8B22-7E07-6013-F230-D5A6F80E9F90}"/>
          </ac:spMkLst>
        </pc:spChg>
        <pc:spChg chg="mod">
          <ac:chgData name="William Bull" userId="0115718c-2289-4ec9-bbc2-0a7ac4f4f890" providerId="ADAL" clId="{A009078B-E745-41EF-8280-9B328D9AC1C2}" dt="2025-01-13T14:51:02.963" v="4044" actId="164"/>
          <ac:spMkLst>
            <pc:docMk/>
            <pc:sldMk cId="2546839895" sldId="314"/>
            <ac:spMk id="18" creationId="{6719F089-7DBB-65EB-5BD5-336A6788E59B}"/>
          </ac:spMkLst>
        </pc:spChg>
        <pc:spChg chg="mod">
          <ac:chgData name="William Bull" userId="0115718c-2289-4ec9-bbc2-0a7ac4f4f890" providerId="ADAL" clId="{A009078B-E745-41EF-8280-9B328D9AC1C2}" dt="2025-01-13T14:51:02.963" v="4044" actId="164"/>
          <ac:spMkLst>
            <pc:docMk/>
            <pc:sldMk cId="2546839895" sldId="314"/>
            <ac:spMk id="19" creationId="{BD468501-4A7D-F4BF-4F50-8239CB024F02}"/>
          </ac:spMkLst>
        </pc:spChg>
        <pc:spChg chg="mod">
          <ac:chgData name="William Bull" userId="0115718c-2289-4ec9-bbc2-0a7ac4f4f890" providerId="ADAL" clId="{A009078B-E745-41EF-8280-9B328D9AC1C2}" dt="2025-01-13T14:51:02.963" v="4044" actId="164"/>
          <ac:spMkLst>
            <pc:docMk/>
            <pc:sldMk cId="2546839895" sldId="314"/>
            <ac:spMk id="20" creationId="{C509C7E0-F6A3-FFFC-D848-FD6353AF164F}"/>
          </ac:spMkLst>
        </pc:spChg>
        <pc:spChg chg="mod">
          <ac:chgData name="William Bull" userId="0115718c-2289-4ec9-bbc2-0a7ac4f4f890" providerId="ADAL" clId="{A009078B-E745-41EF-8280-9B328D9AC1C2}" dt="2025-01-13T14:51:02.963" v="4044" actId="164"/>
          <ac:spMkLst>
            <pc:docMk/>
            <pc:sldMk cId="2546839895" sldId="314"/>
            <ac:spMk id="21" creationId="{749637C0-1F57-1A1B-13D7-3D106B264635}"/>
          </ac:spMkLst>
        </pc:spChg>
        <pc:spChg chg="mod">
          <ac:chgData name="William Bull" userId="0115718c-2289-4ec9-bbc2-0a7ac4f4f890" providerId="ADAL" clId="{A009078B-E745-41EF-8280-9B328D9AC1C2}" dt="2025-01-13T14:51:02.963" v="4044" actId="164"/>
          <ac:spMkLst>
            <pc:docMk/>
            <pc:sldMk cId="2546839895" sldId="314"/>
            <ac:spMk id="22" creationId="{BC555A73-0AAA-12BA-DA94-764C6C73939D}"/>
          </ac:spMkLst>
        </pc:spChg>
        <pc:spChg chg="mod">
          <ac:chgData name="William Bull" userId="0115718c-2289-4ec9-bbc2-0a7ac4f4f890" providerId="ADAL" clId="{A009078B-E745-41EF-8280-9B328D9AC1C2}" dt="2025-01-13T14:51:02.963" v="4044" actId="164"/>
          <ac:spMkLst>
            <pc:docMk/>
            <pc:sldMk cId="2546839895" sldId="314"/>
            <ac:spMk id="23" creationId="{6EAD3C65-80B5-2FE9-DAC0-ED0AC1E4DB32}"/>
          </ac:spMkLst>
        </pc:spChg>
        <pc:spChg chg="mod">
          <ac:chgData name="William Bull" userId="0115718c-2289-4ec9-bbc2-0a7ac4f4f890" providerId="ADAL" clId="{A009078B-E745-41EF-8280-9B328D9AC1C2}" dt="2025-01-13T14:51:02.963" v="4044" actId="164"/>
          <ac:spMkLst>
            <pc:docMk/>
            <pc:sldMk cId="2546839895" sldId="314"/>
            <ac:spMk id="24" creationId="{06DC0B0D-9E34-BEFF-5B6C-586FC4CC592B}"/>
          </ac:spMkLst>
        </pc:spChg>
        <pc:grpChg chg="add mod">
          <ac:chgData name="William Bull" userId="0115718c-2289-4ec9-bbc2-0a7ac4f4f890" providerId="ADAL" clId="{A009078B-E745-41EF-8280-9B328D9AC1C2}" dt="2025-01-15T15:23:24.728" v="15210" actId="12788"/>
          <ac:grpSpMkLst>
            <pc:docMk/>
            <pc:sldMk cId="2546839895" sldId="314"/>
            <ac:grpSpMk id="7" creationId="{9FE14939-7D4C-AA28-FD0E-FF373F0AD13C}"/>
          </ac:grpSpMkLst>
        </pc:grpChg>
      </pc:sldChg>
      <pc:sldChg chg="addSp delSp modSp del mod modShow modCm modNotesTx">
        <pc:chgData name="William Bull" userId="0115718c-2289-4ec9-bbc2-0a7ac4f4f890" providerId="ADAL" clId="{A009078B-E745-41EF-8280-9B328D9AC1C2}" dt="2025-01-16T10:34:45.688" v="19691" actId="2696"/>
        <pc:sldMkLst>
          <pc:docMk/>
          <pc:sldMk cId="1239643418" sldId="315"/>
        </pc:sldMkLst>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1-16T09:36:31.817" v="17534" actId="20577"/>
              <pc2:cmMkLst xmlns:pc2="http://schemas.microsoft.com/office/powerpoint/2019/9/main/command">
                <pc:docMk/>
                <pc:sldMk cId="1239643418" sldId="315"/>
                <pc2:cmMk id="{30143DC3-3018-4DF0-8F7D-8EEDDD91FECC}"/>
              </pc2:cmMkLst>
            </pc226:cmChg>
          </p:ext>
        </pc:extLst>
      </pc:sldChg>
      <pc:sldChg chg="addSp delSp modSp mod modNotesTx">
        <pc:chgData name="William Bull" userId="0115718c-2289-4ec9-bbc2-0a7ac4f4f890" providerId="ADAL" clId="{A009078B-E745-41EF-8280-9B328D9AC1C2}" dt="2025-02-05T15:43:32.775" v="52338"/>
        <pc:sldMkLst>
          <pc:docMk/>
          <pc:sldMk cId="2655009182" sldId="316"/>
        </pc:sldMkLst>
        <pc:spChg chg="mod">
          <ac:chgData name="William Bull" userId="0115718c-2289-4ec9-bbc2-0a7ac4f4f890" providerId="ADAL" clId="{A009078B-E745-41EF-8280-9B328D9AC1C2}" dt="2025-01-14T10:01:40.128" v="9283" actId="20577"/>
          <ac:spMkLst>
            <pc:docMk/>
            <pc:sldMk cId="2655009182" sldId="316"/>
            <ac:spMk id="2" creationId="{9A365178-41E4-C85A-C3AE-D25057251ACA}"/>
          </ac:spMkLst>
        </pc:spChg>
        <pc:spChg chg="mod">
          <ac:chgData name="William Bull" userId="0115718c-2289-4ec9-bbc2-0a7ac4f4f890" providerId="ADAL" clId="{A009078B-E745-41EF-8280-9B328D9AC1C2}" dt="2025-01-09T12:19:41.780" v="600" actId="20577"/>
          <ac:spMkLst>
            <pc:docMk/>
            <pc:sldMk cId="2655009182" sldId="316"/>
            <ac:spMk id="3" creationId="{3489C4C8-92C4-19FE-DFC0-5A45E11F011A}"/>
          </ac:spMkLst>
        </pc:spChg>
        <pc:spChg chg="add mod">
          <ac:chgData name="William Bull" userId="0115718c-2289-4ec9-bbc2-0a7ac4f4f890" providerId="ADAL" clId="{A009078B-E745-41EF-8280-9B328D9AC1C2}" dt="2025-02-05T15:10:59.702" v="52270" actId="1076"/>
          <ac:spMkLst>
            <pc:docMk/>
            <pc:sldMk cId="2655009182" sldId="316"/>
            <ac:spMk id="4" creationId="{2693086A-EB24-1975-A190-CE65AE340D6F}"/>
          </ac:spMkLst>
        </pc:spChg>
        <pc:spChg chg="add mod">
          <ac:chgData name="William Bull" userId="0115718c-2289-4ec9-bbc2-0a7ac4f4f890" providerId="ADAL" clId="{A009078B-E745-41EF-8280-9B328D9AC1C2}" dt="2025-02-05T15:10:53.982" v="52269" actId="1076"/>
          <ac:spMkLst>
            <pc:docMk/>
            <pc:sldMk cId="2655009182" sldId="316"/>
            <ac:spMk id="7" creationId="{4A214955-266E-30D5-8214-DC561A66D129}"/>
          </ac:spMkLst>
        </pc:spChg>
        <pc:spChg chg="add mod">
          <ac:chgData name="William Bull" userId="0115718c-2289-4ec9-bbc2-0a7ac4f4f890" providerId="ADAL" clId="{A009078B-E745-41EF-8280-9B328D9AC1C2}" dt="2025-02-05T15:11:07.775" v="52271" actId="1076"/>
          <ac:spMkLst>
            <pc:docMk/>
            <pc:sldMk cId="2655009182" sldId="316"/>
            <ac:spMk id="8" creationId="{AC40B9A2-127A-F9FF-0B5C-1BEC04D1F613}"/>
          </ac:spMkLst>
        </pc:spChg>
        <pc:spChg chg="add mod">
          <ac:chgData name="William Bull" userId="0115718c-2289-4ec9-bbc2-0a7ac4f4f890" providerId="ADAL" clId="{A009078B-E745-41EF-8280-9B328D9AC1C2}" dt="2025-01-14T14:36:59.035" v="11579" actId="1076"/>
          <ac:spMkLst>
            <pc:docMk/>
            <pc:sldMk cId="2655009182" sldId="316"/>
            <ac:spMk id="13" creationId="{B59B8DA5-6EA4-A100-CFED-77354AF6952A}"/>
          </ac:spMkLst>
        </pc:spChg>
        <pc:spChg chg="add mod">
          <ac:chgData name="William Bull" userId="0115718c-2289-4ec9-bbc2-0a7ac4f4f890" providerId="ADAL" clId="{A009078B-E745-41EF-8280-9B328D9AC1C2}" dt="2025-01-14T14:37:36.569" v="11591" actId="1076"/>
          <ac:spMkLst>
            <pc:docMk/>
            <pc:sldMk cId="2655009182" sldId="316"/>
            <ac:spMk id="14" creationId="{FB4FCB4B-D395-0514-B8A8-42DC69088CD3}"/>
          </ac:spMkLst>
        </pc:spChg>
        <pc:spChg chg="add mod">
          <ac:chgData name="William Bull" userId="0115718c-2289-4ec9-bbc2-0a7ac4f4f890" providerId="ADAL" clId="{A009078B-E745-41EF-8280-9B328D9AC1C2}" dt="2025-01-14T14:37:45.065" v="11593" actId="1076"/>
          <ac:spMkLst>
            <pc:docMk/>
            <pc:sldMk cId="2655009182" sldId="316"/>
            <ac:spMk id="16" creationId="{07B87F2E-3BD8-7167-2C7F-CBD333BE7476}"/>
          </ac:spMkLst>
        </pc:spChg>
        <pc:graphicFrameChg chg="add mod">
          <ac:chgData name="William Bull" userId="0115718c-2289-4ec9-bbc2-0a7ac4f4f890" providerId="ADAL" clId="{A009078B-E745-41EF-8280-9B328D9AC1C2}" dt="2025-02-05T15:43:32.775" v="52338"/>
          <ac:graphicFrameMkLst>
            <pc:docMk/>
            <pc:sldMk cId="2655009182" sldId="316"/>
            <ac:graphicFrameMk id="5" creationId="{1FDF6BB7-C723-67F1-4A48-A70B7E432650}"/>
          </ac:graphicFrameMkLst>
        </pc:graphicFrameChg>
        <pc:cxnChg chg="add mod">
          <ac:chgData name="William Bull" userId="0115718c-2289-4ec9-bbc2-0a7ac4f4f890" providerId="ADAL" clId="{A009078B-E745-41EF-8280-9B328D9AC1C2}" dt="2025-01-14T14:37:12.188" v="11583" actId="14100"/>
          <ac:cxnSpMkLst>
            <pc:docMk/>
            <pc:sldMk cId="2655009182" sldId="316"/>
            <ac:cxnSpMk id="10" creationId="{7FAF8CEC-22A5-7E5D-328B-8B878E890004}"/>
          </ac:cxnSpMkLst>
        </pc:cxnChg>
        <pc:cxnChg chg="add mod">
          <ac:chgData name="William Bull" userId="0115718c-2289-4ec9-bbc2-0a7ac4f4f890" providerId="ADAL" clId="{A009078B-E745-41EF-8280-9B328D9AC1C2}" dt="2025-02-05T15:10:53.982" v="52269" actId="1076"/>
          <ac:cxnSpMkLst>
            <pc:docMk/>
            <pc:sldMk cId="2655009182" sldId="316"/>
            <ac:cxnSpMk id="11" creationId="{7B084E38-91DE-DE09-9C28-86BC091880F7}"/>
          </ac:cxnSpMkLst>
        </pc:cxnChg>
        <pc:cxnChg chg="add mod">
          <ac:chgData name="William Bull" userId="0115718c-2289-4ec9-bbc2-0a7ac4f4f890" providerId="ADAL" clId="{A009078B-E745-41EF-8280-9B328D9AC1C2}" dt="2025-02-05T15:10:59.702" v="52270" actId="1076"/>
          <ac:cxnSpMkLst>
            <pc:docMk/>
            <pc:sldMk cId="2655009182" sldId="316"/>
            <ac:cxnSpMk id="12" creationId="{7BBCBF87-CF4D-0AC6-5E1F-BE5EFAC9F75C}"/>
          </ac:cxnSpMkLst>
        </pc:cxnChg>
      </pc:sldChg>
      <pc:sldChg chg="addSp delSp modSp add del mod">
        <pc:chgData name="William Bull" userId="0115718c-2289-4ec9-bbc2-0a7ac4f4f890" providerId="ADAL" clId="{A009078B-E745-41EF-8280-9B328D9AC1C2}" dt="2025-01-14T10:28:42.128" v="9405" actId="2696"/>
        <pc:sldMkLst>
          <pc:docMk/>
          <pc:sldMk cId="663097130" sldId="317"/>
        </pc:sldMkLst>
      </pc:sldChg>
      <pc:sldChg chg="addSp delSp modSp del mod modShow modNotesTx">
        <pc:chgData name="William Bull" userId="0115718c-2289-4ec9-bbc2-0a7ac4f4f890" providerId="ADAL" clId="{A009078B-E745-41EF-8280-9B328D9AC1C2}" dt="2025-01-16T11:18:40.210" v="20112" actId="2696"/>
        <pc:sldMkLst>
          <pc:docMk/>
          <pc:sldMk cId="794079946" sldId="318"/>
        </pc:sldMkLst>
      </pc:sldChg>
      <pc:sldChg chg="addSp delSp modSp mod modCm modNotesTx">
        <pc:chgData name="William Bull" userId="0115718c-2289-4ec9-bbc2-0a7ac4f4f890" providerId="ADAL" clId="{A009078B-E745-41EF-8280-9B328D9AC1C2}" dt="2025-02-04T14:50:55.737" v="49842" actId="478"/>
        <pc:sldMkLst>
          <pc:docMk/>
          <pc:sldMk cId="2964634470" sldId="319"/>
        </pc:sldMkLst>
        <pc:spChg chg="mod">
          <ac:chgData name="William Bull" userId="0115718c-2289-4ec9-bbc2-0a7ac4f4f890" providerId="ADAL" clId="{A009078B-E745-41EF-8280-9B328D9AC1C2}" dt="2025-01-16T11:43:43.355" v="21117"/>
          <ac:spMkLst>
            <pc:docMk/>
            <pc:sldMk cId="2964634470" sldId="319"/>
            <ac:spMk id="2" creationId="{166CB7B7-5049-2F4F-88D2-E006C45EB6F3}"/>
          </ac:spMkLst>
        </pc:spChg>
        <pc:spChg chg="mod">
          <ac:chgData name="William Bull" userId="0115718c-2289-4ec9-bbc2-0a7ac4f4f890" providerId="ADAL" clId="{A009078B-E745-41EF-8280-9B328D9AC1C2}" dt="2025-01-31T08:33:12.048" v="43683" actId="2711"/>
          <ac:spMkLst>
            <pc:docMk/>
            <pc:sldMk cId="2964634470" sldId="319"/>
            <ac:spMk id="3" creationId="{A772DDEE-0A38-368D-B8B7-62E74625B904}"/>
          </ac:spMkLst>
        </pc:spChg>
        <pc:spChg chg="add mod">
          <ac:chgData name="William Bull" userId="0115718c-2289-4ec9-bbc2-0a7ac4f4f890" providerId="ADAL" clId="{A009078B-E745-41EF-8280-9B328D9AC1C2}" dt="2025-02-03T09:15:49.828" v="43749" actId="20577"/>
          <ac:spMkLst>
            <pc:docMk/>
            <pc:sldMk cId="2964634470" sldId="319"/>
            <ac:spMk id="20" creationId="{E2E2B96B-EA00-C09E-618B-D05E9921E44D}"/>
          </ac:spMkLst>
        </pc:spChg>
        <pc:spChg chg="add mod">
          <ac:chgData name="William Bull" userId="0115718c-2289-4ec9-bbc2-0a7ac4f4f890" providerId="ADAL" clId="{A009078B-E745-41EF-8280-9B328D9AC1C2}" dt="2025-01-16T11:42:11.716" v="20793" actId="207"/>
          <ac:spMkLst>
            <pc:docMk/>
            <pc:sldMk cId="2964634470" sldId="319"/>
            <ac:spMk id="21" creationId="{3DC84EBE-C7F4-F32E-4CFD-499F4C3ACA04}"/>
          </ac:spMkLst>
        </pc:sp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3T09:15:49.828" v="43749" actId="20577"/>
              <pc2:cmMkLst xmlns:pc2="http://schemas.microsoft.com/office/powerpoint/2019/9/main/command">
                <pc:docMk/>
                <pc:sldMk cId="2964634470" sldId="319"/>
                <pc2:cmMk id="{CF2A4ACD-8E7B-453E-8FB2-309C2996FFB9}"/>
              </pc2:cmMkLst>
            </pc226:cmChg>
          </p:ext>
        </pc:extLst>
      </pc:sldChg>
      <pc:sldChg chg="addSp delSp modSp mod">
        <pc:chgData name="William Bull" userId="0115718c-2289-4ec9-bbc2-0a7ac4f4f890" providerId="ADAL" clId="{A009078B-E745-41EF-8280-9B328D9AC1C2}" dt="2025-02-04T14:38:44.176" v="49511" actId="478"/>
        <pc:sldMkLst>
          <pc:docMk/>
          <pc:sldMk cId="2132775683" sldId="320"/>
        </pc:sldMkLst>
      </pc:sldChg>
      <pc:sldChg chg="addSp delSp modSp mod modCm modNotesTx">
        <pc:chgData name="William Bull" userId="0115718c-2289-4ec9-bbc2-0a7ac4f4f890" providerId="ADAL" clId="{A009078B-E745-41EF-8280-9B328D9AC1C2}" dt="2025-02-05T15:22:01.507" v="52336" actId="1076"/>
        <pc:sldMkLst>
          <pc:docMk/>
          <pc:sldMk cId="1065964071" sldId="321"/>
        </pc:sldMkLst>
        <pc:spChg chg="mod">
          <ac:chgData name="William Bull" userId="0115718c-2289-4ec9-bbc2-0a7ac4f4f890" providerId="ADAL" clId="{A009078B-E745-41EF-8280-9B328D9AC1C2}" dt="2025-02-04T14:27:27.729" v="49465" actId="20577"/>
          <ac:spMkLst>
            <pc:docMk/>
            <pc:sldMk cId="1065964071" sldId="321"/>
            <ac:spMk id="2" creationId="{F0F2A707-F4AE-DD93-89AF-4F93F2CAEC66}"/>
          </ac:spMkLst>
        </pc:spChg>
        <pc:spChg chg="mod">
          <ac:chgData name="William Bull" userId="0115718c-2289-4ec9-bbc2-0a7ac4f4f890" providerId="ADAL" clId="{A009078B-E745-41EF-8280-9B328D9AC1C2}" dt="2025-01-14T14:25:37.179" v="11473" actId="403"/>
          <ac:spMkLst>
            <pc:docMk/>
            <pc:sldMk cId="1065964071" sldId="321"/>
            <ac:spMk id="3" creationId="{155EAD1A-E8EB-5C4A-3002-0E5A34B0ADF5}"/>
          </ac:spMkLst>
        </pc:spChg>
        <pc:spChg chg="add mod">
          <ac:chgData name="William Bull" userId="0115718c-2289-4ec9-bbc2-0a7ac4f4f890" providerId="ADAL" clId="{A009078B-E745-41EF-8280-9B328D9AC1C2}" dt="2025-02-05T15:21:40.110" v="52328" actId="1076"/>
          <ac:spMkLst>
            <pc:docMk/>
            <pc:sldMk cId="1065964071" sldId="321"/>
            <ac:spMk id="7" creationId="{13FB0E76-6DCC-CC4E-6A5A-D8E68237E612}"/>
          </ac:spMkLst>
        </pc:spChg>
        <pc:spChg chg="add mod">
          <ac:chgData name="William Bull" userId="0115718c-2289-4ec9-bbc2-0a7ac4f4f890" providerId="ADAL" clId="{A009078B-E745-41EF-8280-9B328D9AC1C2}" dt="2025-02-05T15:21:42.466" v="52329" actId="1076"/>
          <ac:spMkLst>
            <pc:docMk/>
            <pc:sldMk cId="1065964071" sldId="321"/>
            <ac:spMk id="8" creationId="{818782FB-5AB0-4DEF-7781-D2E79F03DB8A}"/>
          </ac:spMkLst>
        </pc:spChg>
        <pc:spChg chg="add mod">
          <ac:chgData name="William Bull" userId="0115718c-2289-4ec9-bbc2-0a7ac4f4f890" providerId="ADAL" clId="{A009078B-E745-41EF-8280-9B328D9AC1C2}" dt="2025-02-05T15:21:46.216" v="52330" actId="1076"/>
          <ac:spMkLst>
            <pc:docMk/>
            <pc:sldMk cId="1065964071" sldId="321"/>
            <ac:spMk id="9" creationId="{A3720D58-041C-9276-49DB-0C6ADAF5AF0F}"/>
          </ac:spMkLst>
        </pc:spChg>
        <pc:spChg chg="add mod">
          <ac:chgData name="William Bull" userId="0115718c-2289-4ec9-bbc2-0a7ac4f4f890" providerId="ADAL" clId="{A009078B-E745-41EF-8280-9B328D9AC1C2}" dt="2025-02-05T15:21:49.083" v="52331" actId="1076"/>
          <ac:spMkLst>
            <pc:docMk/>
            <pc:sldMk cId="1065964071" sldId="321"/>
            <ac:spMk id="10" creationId="{8C5EFC36-B955-616F-0166-A6CA5E96701B}"/>
          </ac:spMkLst>
        </pc:spChg>
        <pc:spChg chg="add mod">
          <ac:chgData name="William Bull" userId="0115718c-2289-4ec9-bbc2-0a7ac4f4f890" providerId="ADAL" clId="{A009078B-E745-41EF-8280-9B328D9AC1C2}" dt="2025-02-05T15:21:51.288" v="52332" actId="1076"/>
          <ac:spMkLst>
            <pc:docMk/>
            <pc:sldMk cId="1065964071" sldId="321"/>
            <ac:spMk id="11" creationId="{8B617383-41CD-79F0-699E-9C6ABD3288CA}"/>
          </ac:spMkLst>
        </pc:spChg>
        <pc:spChg chg="add mod">
          <ac:chgData name="William Bull" userId="0115718c-2289-4ec9-bbc2-0a7ac4f4f890" providerId="ADAL" clId="{A009078B-E745-41EF-8280-9B328D9AC1C2}" dt="2025-02-05T15:21:53.878" v="52333" actId="1076"/>
          <ac:spMkLst>
            <pc:docMk/>
            <pc:sldMk cId="1065964071" sldId="321"/>
            <ac:spMk id="12" creationId="{8D8B38D8-A652-072B-01F6-2A367C3164A1}"/>
          </ac:spMkLst>
        </pc:spChg>
        <pc:spChg chg="add mod">
          <ac:chgData name="William Bull" userId="0115718c-2289-4ec9-bbc2-0a7ac4f4f890" providerId="ADAL" clId="{A009078B-E745-41EF-8280-9B328D9AC1C2}" dt="2025-02-05T15:21:56.366" v="52334" actId="1076"/>
          <ac:spMkLst>
            <pc:docMk/>
            <pc:sldMk cId="1065964071" sldId="321"/>
            <ac:spMk id="13" creationId="{8F95E206-978E-3A2D-7C53-6CC164A517BB}"/>
          </ac:spMkLst>
        </pc:spChg>
        <pc:spChg chg="add mod">
          <ac:chgData name="William Bull" userId="0115718c-2289-4ec9-bbc2-0a7ac4f4f890" providerId="ADAL" clId="{A009078B-E745-41EF-8280-9B328D9AC1C2}" dt="2025-02-05T15:21:58.917" v="52335" actId="1076"/>
          <ac:spMkLst>
            <pc:docMk/>
            <pc:sldMk cId="1065964071" sldId="321"/>
            <ac:spMk id="14" creationId="{230765CC-A6EA-9B9B-7574-884AA6C30749}"/>
          </ac:spMkLst>
        </pc:spChg>
        <pc:spChg chg="add mod">
          <ac:chgData name="William Bull" userId="0115718c-2289-4ec9-bbc2-0a7ac4f4f890" providerId="ADAL" clId="{A009078B-E745-41EF-8280-9B328D9AC1C2}" dt="2025-02-05T15:22:01.507" v="52336" actId="1076"/>
          <ac:spMkLst>
            <pc:docMk/>
            <pc:sldMk cId="1065964071" sldId="321"/>
            <ac:spMk id="15" creationId="{92B48803-EF03-C408-B6B3-293210DD3306}"/>
          </ac:spMkLst>
        </pc:spChg>
        <pc:spChg chg="add mod">
          <ac:chgData name="William Bull" userId="0115718c-2289-4ec9-bbc2-0a7ac4f4f890" providerId="ADAL" clId="{A009078B-E745-41EF-8280-9B328D9AC1C2}" dt="2025-01-30T13:43:22.295" v="42453" actId="20577"/>
          <ac:spMkLst>
            <pc:docMk/>
            <pc:sldMk cId="1065964071" sldId="321"/>
            <ac:spMk id="16" creationId="{F6A67881-81D5-0AD6-0316-FF421D7EED1C}"/>
          </ac:spMkLst>
        </pc:spChg>
        <pc:spChg chg="add mod">
          <ac:chgData name="William Bull" userId="0115718c-2289-4ec9-bbc2-0a7ac4f4f890" providerId="ADAL" clId="{A009078B-E745-41EF-8280-9B328D9AC1C2}" dt="2025-01-30T13:43:31.710" v="42457" actId="20577"/>
          <ac:spMkLst>
            <pc:docMk/>
            <pc:sldMk cId="1065964071" sldId="321"/>
            <ac:spMk id="17" creationId="{541DE619-A479-AB2A-11FE-F7BB9BEEAF81}"/>
          </ac:spMkLst>
        </pc:spChg>
        <pc:spChg chg="add mod">
          <ac:chgData name="William Bull" userId="0115718c-2289-4ec9-bbc2-0a7ac4f4f890" providerId="ADAL" clId="{A009078B-E745-41EF-8280-9B328D9AC1C2}" dt="2025-01-30T13:43:40.722" v="42461" actId="20577"/>
          <ac:spMkLst>
            <pc:docMk/>
            <pc:sldMk cId="1065964071" sldId="321"/>
            <ac:spMk id="18" creationId="{FA939676-5C73-DD6A-A211-26C470728EEE}"/>
          </ac:spMkLst>
        </pc:spChg>
        <pc:spChg chg="add mod">
          <ac:chgData name="William Bull" userId="0115718c-2289-4ec9-bbc2-0a7ac4f4f890" providerId="ADAL" clId="{A009078B-E745-41EF-8280-9B328D9AC1C2}" dt="2025-01-30T13:43:58.610" v="42465" actId="20577"/>
          <ac:spMkLst>
            <pc:docMk/>
            <pc:sldMk cId="1065964071" sldId="321"/>
            <ac:spMk id="20" creationId="{8C531310-2436-A14F-79C7-9A7E1C3751A3}"/>
          </ac:spMkLst>
        </pc:spChg>
        <pc:spChg chg="add mod">
          <ac:chgData name="William Bull" userId="0115718c-2289-4ec9-bbc2-0a7ac4f4f890" providerId="ADAL" clId="{A009078B-E745-41EF-8280-9B328D9AC1C2}" dt="2025-01-30T13:44:06.090" v="42469" actId="20577"/>
          <ac:spMkLst>
            <pc:docMk/>
            <pc:sldMk cId="1065964071" sldId="321"/>
            <ac:spMk id="21" creationId="{AFBFFE2D-56A0-78F6-5AD4-7B0861563200}"/>
          </ac:spMkLst>
        </pc:spChg>
        <pc:graphicFrameChg chg="add mod">
          <ac:chgData name="William Bull" userId="0115718c-2289-4ec9-bbc2-0a7ac4f4f890" providerId="ADAL" clId="{A009078B-E745-41EF-8280-9B328D9AC1C2}" dt="2025-02-05T15:21:37.683" v="52327" actId="255"/>
          <ac:graphicFrameMkLst>
            <pc:docMk/>
            <pc:sldMk cId="1065964071" sldId="321"/>
            <ac:graphicFrameMk id="5" creationId="{9BE55B33-8203-299A-0565-F7403E4C32A9}"/>
          </ac:graphicFrameMkLst>
        </pc:graphicFrame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4T14:27:27.729" v="49465" actId="20577"/>
              <pc2:cmMkLst xmlns:pc2="http://schemas.microsoft.com/office/powerpoint/2019/9/main/command">
                <pc:docMk/>
                <pc:sldMk cId="1065964071" sldId="321"/>
                <pc2:cmMk id="{ADF4367D-264B-4351-AC31-5D0DADED614E}"/>
              </pc2:cmMkLst>
            </pc226:cmChg>
          </p:ext>
        </pc:extLst>
      </pc:sldChg>
      <pc:sldChg chg="del">
        <pc:chgData name="William Bull" userId="0115718c-2289-4ec9-bbc2-0a7ac4f4f890" providerId="ADAL" clId="{A009078B-E745-41EF-8280-9B328D9AC1C2}" dt="2025-01-13T11:49:46.172" v="2263" actId="2696"/>
        <pc:sldMkLst>
          <pc:docMk/>
          <pc:sldMk cId="1517075756" sldId="322"/>
        </pc:sldMkLst>
      </pc:sldChg>
      <pc:sldChg chg="del">
        <pc:chgData name="William Bull" userId="0115718c-2289-4ec9-bbc2-0a7ac4f4f890" providerId="ADAL" clId="{A009078B-E745-41EF-8280-9B328D9AC1C2}" dt="2025-01-17T09:25:52.276" v="29203" actId="47"/>
        <pc:sldMkLst>
          <pc:docMk/>
          <pc:sldMk cId="793861609" sldId="323"/>
        </pc:sldMkLst>
      </pc:sldChg>
      <pc:sldChg chg="addSp delSp modSp mod modNotesTx">
        <pc:chgData name="William Bull" userId="0115718c-2289-4ec9-bbc2-0a7ac4f4f890" providerId="ADAL" clId="{A009078B-E745-41EF-8280-9B328D9AC1C2}" dt="2025-01-23T15:08:22.221" v="37381" actId="478"/>
        <pc:sldMkLst>
          <pc:docMk/>
          <pc:sldMk cId="1781064894" sldId="324"/>
        </pc:sldMkLst>
        <pc:spChg chg="mod">
          <ac:chgData name="William Bull" userId="0115718c-2289-4ec9-bbc2-0a7ac4f4f890" providerId="ADAL" clId="{A009078B-E745-41EF-8280-9B328D9AC1C2}" dt="2025-01-17T13:55:01.763" v="32082" actId="5793"/>
          <ac:spMkLst>
            <pc:docMk/>
            <pc:sldMk cId="1781064894" sldId="324"/>
            <ac:spMk id="2" creationId="{417CCA2C-9152-9ED1-919D-4BA4FA49A94A}"/>
          </ac:spMkLst>
        </pc:spChg>
        <pc:spChg chg="mod">
          <ac:chgData name="William Bull" userId="0115718c-2289-4ec9-bbc2-0a7ac4f4f890" providerId="ADAL" clId="{A009078B-E745-41EF-8280-9B328D9AC1C2}" dt="2025-01-14T14:25:24.135" v="11470" actId="403"/>
          <ac:spMkLst>
            <pc:docMk/>
            <pc:sldMk cId="1781064894" sldId="324"/>
            <ac:spMk id="3" creationId="{09501260-B8E6-505D-A3A4-DBC9F21893C0}"/>
          </ac:spMkLst>
        </pc:spChg>
        <pc:graphicFrameChg chg="add mod modGraphic">
          <ac:chgData name="William Bull" userId="0115718c-2289-4ec9-bbc2-0a7ac4f4f890" providerId="ADAL" clId="{A009078B-E745-41EF-8280-9B328D9AC1C2}" dt="2025-01-23T13:31:12.228" v="36132" actId="14100"/>
          <ac:graphicFrameMkLst>
            <pc:docMk/>
            <pc:sldMk cId="1781064894" sldId="324"/>
            <ac:graphicFrameMk id="8" creationId="{6B6DFB7A-463E-20DD-08BF-F53763D9C015}"/>
          </ac:graphicFrameMkLst>
        </pc:graphicFrameChg>
      </pc:sldChg>
      <pc:sldChg chg="delSp del mod">
        <pc:chgData name="William Bull" userId="0115718c-2289-4ec9-bbc2-0a7ac4f4f890" providerId="ADAL" clId="{A009078B-E745-41EF-8280-9B328D9AC1C2}" dt="2025-01-17T09:26:24.975" v="29210" actId="47"/>
        <pc:sldMkLst>
          <pc:docMk/>
          <pc:sldMk cId="1917142873" sldId="325"/>
        </pc:sldMkLst>
      </pc:sldChg>
      <pc:sldChg chg="modSp del mod">
        <pc:chgData name="William Bull" userId="0115718c-2289-4ec9-bbc2-0a7ac4f4f890" providerId="ADAL" clId="{A009078B-E745-41EF-8280-9B328D9AC1C2}" dt="2025-02-04T14:38:31.756" v="49509" actId="47"/>
        <pc:sldMkLst>
          <pc:docMk/>
          <pc:sldMk cId="60126544" sldId="326"/>
        </pc:sldMkLst>
      </pc:sldChg>
      <pc:sldChg chg="addSp delSp modSp del mod modNotesTx">
        <pc:chgData name="William Bull" userId="0115718c-2289-4ec9-bbc2-0a7ac4f4f890" providerId="ADAL" clId="{A009078B-E745-41EF-8280-9B328D9AC1C2}" dt="2025-02-04T13:41:19.732" v="48638" actId="47"/>
        <pc:sldMkLst>
          <pc:docMk/>
          <pc:sldMk cId="2398196859" sldId="327"/>
        </pc:sldMkLst>
      </pc:sldChg>
      <pc:sldChg chg="del modNotesTx">
        <pc:chgData name="William Bull" userId="0115718c-2289-4ec9-bbc2-0a7ac4f4f890" providerId="ADAL" clId="{A009078B-E745-41EF-8280-9B328D9AC1C2}" dt="2025-01-13T14:20:23.999" v="4032" actId="2696"/>
        <pc:sldMkLst>
          <pc:docMk/>
          <pc:sldMk cId="4279027659" sldId="328"/>
        </pc:sldMkLst>
      </pc:sldChg>
      <pc:sldChg chg="addSp delSp modSp mod modNotesTx">
        <pc:chgData name="William Bull" userId="0115718c-2289-4ec9-bbc2-0a7ac4f4f890" providerId="ADAL" clId="{A009078B-E745-41EF-8280-9B328D9AC1C2}" dt="2025-02-04T14:49:53.326" v="49816" actId="478"/>
        <pc:sldMkLst>
          <pc:docMk/>
          <pc:sldMk cId="17897742" sldId="329"/>
        </pc:sldMkLst>
        <pc:spChg chg="mod">
          <ac:chgData name="William Bull" userId="0115718c-2289-4ec9-bbc2-0a7ac4f4f890" providerId="ADAL" clId="{A009078B-E745-41EF-8280-9B328D9AC1C2}" dt="2025-01-13T11:54:31.944" v="2273" actId="1076"/>
          <ac:spMkLst>
            <pc:docMk/>
            <pc:sldMk cId="17897742" sldId="329"/>
            <ac:spMk id="2" creationId="{38EC6E4D-17FF-81BB-EC18-91D12BC8E6B3}"/>
          </ac:spMkLst>
        </pc:spChg>
        <pc:spChg chg="mod">
          <ac:chgData name="William Bull" userId="0115718c-2289-4ec9-bbc2-0a7ac4f4f890" providerId="ADAL" clId="{A009078B-E745-41EF-8280-9B328D9AC1C2}" dt="2025-01-13T13:32:51.162" v="2851" actId="108"/>
          <ac:spMkLst>
            <pc:docMk/>
            <pc:sldMk cId="17897742" sldId="329"/>
            <ac:spMk id="3" creationId="{5E70676C-DA8F-3E71-D3D2-C994A6B91FF7}"/>
          </ac:spMkLst>
        </pc:spChg>
        <pc:graphicFrameChg chg="add mod">
          <ac:chgData name="William Bull" userId="0115718c-2289-4ec9-bbc2-0a7ac4f4f890" providerId="ADAL" clId="{A009078B-E745-41EF-8280-9B328D9AC1C2}" dt="2025-01-13T13:15:39.414" v="2369" actId="113"/>
          <ac:graphicFrameMkLst>
            <pc:docMk/>
            <pc:sldMk cId="17897742" sldId="329"/>
            <ac:graphicFrameMk id="18" creationId="{26E33EC4-389C-A893-4078-63FCDE7F4691}"/>
          </ac:graphicFrameMkLst>
        </pc:graphicFrameChg>
        <pc:graphicFrameChg chg="add mod">
          <ac:chgData name="William Bull" userId="0115718c-2289-4ec9-bbc2-0a7ac4f4f890" providerId="ADAL" clId="{A009078B-E745-41EF-8280-9B328D9AC1C2}" dt="2025-01-13T13:15:46.386" v="2370" actId="207"/>
          <ac:graphicFrameMkLst>
            <pc:docMk/>
            <pc:sldMk cId="17897742" sldId="329"/>
            <ac:graphicFrameMk id="19" creationId="{787126A7-6187-370F-1CE7-7B84422DFB50}"/>
          </ac:graphicFrameMkLst>
        </pc:graphicFrameChg>
        <pc:graphicFrameChg chg="add mod">
          <ac:chgData name="William Bull" userId="0115718c-2289-4ec9-bbc2-0a7ac4f4f890" providerId="ADAL" clId="{A009078B-E745-41EF-8280-9B328D9AC1C2}" dt="2025-01-13T13:16:25.623" v="2379"/>
          <ac:graphicFrameMkLst>
            <pc:docMk/>
            <pc:sldMk cId="17897742" sldId="329"/>
            <ac:graphicFrameMk id="21" creationId="{D2835B5D-D314-88EC-774F-BB7F982C9652}"/>
          </ac:graphicFrameMkLst>
        </pc:graphicFrameChg>
        <pc:graphicFrameChg chg="add mod">
          <ac:chgData name="William Bull" userId="0115718c-2289-4ec9-bbc2-0a7ac4f4f890" providerId="ADAL" clId="{A009078B-E745-41EF-8280-9B328D9AC1C2}" dt="2025-01-13T13:24:43.189" v="2413"/>
          <ac:graphicFrameMkLst>
            <pc:docMk/>
            <pc:sldMk cId="17897742" sldId="329"/>
            <ac:graphicFrameMk id="22" creationId="{D3C84BBD-E44A-C243-4484-4FD593F91CB9}"/>
          </ac:graphicFrameMkLst>
        </pc:graphicFrameChg>
        <pc:graphicFrameChg chg="add mod">
          <ac:chgData name="William Bull" userId="0115718c-2289-4ec9-bbc2-0a7ac4f4f890" providerId="ADAL" clId="{A009078B-E745-41EF-8280-9B328D9AC1C2}" dt="2025-01-13T13:16:50.161" v="2387" actId="1076"/>
          <ac:graphicFrameMkLst>
            <pc:docMk/>
            <pc:sldMk cId="17897742" sldId="329"/>
            <ac:graphicFrameMk id="23" creationId="{037DAC11-5185-6A14-16CE-3BEF5F7580E2}"/>
          </ac:graphicFrameMkLst>
        </pc:graphicFrameChg>
        <pc:cxnChg chg="add mod">
          <ac:chgData name="William Bull" userId="0115718c-2289-4ec9-bbc2-0a7ac4f4f890" providerId="ADAL" clId="{A009078B-E745-41EF-8280-9B328D9AC1C2}" dt="2025-01-13T11:54:46.949" v="2277" actId="208"/>
          <ac:cxnSpMkLst>
            <pc:docMk/>
            <pc:sldMk cId="17897742" sldId="329"/>
            <ac:cxnSpMk id="5" creationId="{34EA45B9-7E32-84AF-9694-B4872C7C69C7}"/>
          </ac:cxnSpMkLst>
        </pc:cxnChg>
        <pc:cxnChg chg="add mod">
          <ac:chgData name="William Bull" userId="0115718c-2289-4ec9-bbc2-0a7ac4f4f890" providerId="ADAL" clId="{A009078B-E745-41EF-8280-9B328D9AC1C2}" dt="2025-01-13T11:54:54.053" v="2279" actId="208"/>
          <ac:cxnSpMkLst>
            <pc:docMk/>
            <pc:sldMk cId="17897742" sldId="329"/>
            <ac:cxnSpMk id="6" creationId="{4E44096C-EF2F-B5CE-B516-D342FA1B2C69}"/>
          </ac:cxnSpMkLst>
        </pc:cxnChg>
        <pc:cxnChg chg="add mod">
          <ac:chgData name="William Bull" userId="0115718c-2289-4ec9-bbc2-0a7ac4f4f890" providerId="ADAL" clId="{A009078B-E745-41EF-8280-9B328D9AC1C2}" dt="2025-01-13T11:54:50.426" v="2278" actId="208"/>
          <ac:cxnSpMkLst>
            <pc:docMk/>
            <pc:sldMk cId="17897742" sldId="329"/>
            <ac:cxnSpMk id="7" creationId="{EBF4819B-2A8F-B3F1-68F2-415705E6F086}"/>
          </ac:cxnSpMkLst>
        </pc:cxnChg>
        <pc:cxnChg chg="add mod">
          <ac:chgData name="William Bull" userId="0115718c-2289-4ec9-bbc2-0a7ac4f4f890" providerId="ADAL" clId="{A009078B-E745-41EF-8280-9B328D9AC1C2}" dt="2025-01-13T13:11:04.646" v="2294" actId="1076"/>
          <ac:cxnSpMkLst>
            <pc:docMk/>
            <pc:sldMk cId="17897742" sldId="329"/>
            <ac:cxnSpMk id="11" creationId="{F08C9550-93D7-8C97-BF9B-61558E511544}"/>
          </ac:cxnSpMkLst>
        </pc:cxnChg>
      </pc:sldChg>
      <pc:sldChg chg="delSp del mod">
        <pc:chgData name="William Bull" userId="0115718c-2289-4ec9-bbc2-0a7ac4f4f890" providerId="ADAL" clId="{A009078B-E745-41EF-8280-9B328D9AC1C2}" dt="2025-01-13T14:15:32.399" v="3906" actId="2696"/>
        <pc:sldMkLst>
          <pc:docMk/>
          <pc:sldMk cId="2127896473" sldId="330"/>
        </pc:sldMkLst>
      </pc:sldChg>
      <pc:sldChg chg="del">
        <pc:chgData name="William Bull" userId="0115718c-2289-4ec9-bbc2-0a7ac4f4f890" providerId="ADAL" clId="{A009078B-E745-41EF-8280-9B328D9AC1C2}" dt="2025-01-13T14:15:36.636" v="3907" actId="2696"/>
        <pc:sldMkLst>
          <pc:docMk/>
          <pc:sldMk cId="4143476884" sldId="331"/>
        </pc:sldMkLst>
      </pc:sldChg>
      <pc:sldChg chg="addSp delSp modSp mod modNotesTx">
        <pc:chgData name="William Bull" userId="0115718c-2289-4ec9-bbc2-0a7ac4f4f890" providerId="ADAL" clId="{A009078B-E745-41EF-8280-9B328D9AC1C2}" dt="2025-02-05T14:14:00.371" v="51837" actId="1076"/>
        <pc:sldMkLst>
          <pc:docMk/>
          <pc:sldMk cId="954730733" sldId="332"/>
        </pc:sldMkLst>
        <pc:spChg chg="mod">
          <ac:chgData name="William Bull" userId="0115718c-2289-4ec9-bbc2-0a7ac4f4f890" providerId="ADAL" clId="{A009078B-E745-41EF-8280-9B328D9AC1C2}" dt="2025-02-05T14:13:39.316" v="51823" actId="20577"/>
          <ac:spMkLst>
            <pc:docMk/>
            <pc:sldMk cId="954730733" sldId="332"/>
            <ac:spMk id="2" creationId="{C18BBAA7-FDC6-7B09-8E7E-F292EBD73229}"/>
          </ac:spMkLst>
        </pc:spChg>
        <pc:spChg chg="mod">
          <ac:chgData name="William Bull" userId="0115718c-2289-4ec9-bbc2-0a7ac4f4f890" providerId="ADAL" clId="{A009078B-E745-41EF-8280-9B328D9AC1C2}" dt="2025-02-05T14:13:46.048" v="51833" actId="20577"/>
          <ac:spMkLst>
            <pc:docMk/>
            <pc:sldMk cId="954730733" sldId="332"/>
            <ac:spMk id="3" creationId="{35452BF5-37A0-D4D5-67D6-D3E33A5FEDCA}"/>
          </ac:spMkLst>
        </pc:spChg>
        <pc:spChg chg="add mod">
          <ac:chgData name="William Bull" userId="0115718c-2289-4ec9-bbc2-0a7ac4f4f890" providerId="ADAL" clId="{A009078B-E745-41EF-8280-9B328D9AC1C2}" dt="2025-01-13T15:13:07.281" v="5203" actId="1076"/>
          <ac:spMkLst>
            <pc:docMk/>
            <pc:sldMk cId="954730733" sldId="332"/>
            <ac:spMk id="5" creationId="{FAB35758-7326-CA0F-A5A3-E0C7E66EC89F}"/>
          </ac:spMkLst>
        </pc:spChg>
        <pc:spChg chg="add mod">
          <ac:chgData name="William Bull" userId="0115718c-2289-4ec9-bbc2-0a7ac4f4f890" providerId="ADAL" clId="{A009078B-E745-41EF-8280-9B328D9AC1C2}" dt="2025-01-13T15:12:59.806" v="5201" actId="1076"/>
          <ac:spMkLst>
            <pc:docMk/>
            <pc:sldMk cId="954730733" sldId="332"/>
            <ac:spMk id="6" creationId="{2ADC9C0E-C983-4E77-C0DF-E1AEAF557CEF}"/>
          </ac:spMkLst>
        </pc:spChg>
        <pc:spChg chg="add mod">
          <ac:chgData name="William Bull" userId="0115718c-2289-4ec9-bbc2-0a7ac4f4f890" providerId="ADAL" clId="{A009078B-E745-41EF-8280-9B328D9AC1C2}" dt="2025-01-13T15:12:51.835" v="5199" actId="1036"/>
          <ac:spMkLst>
            <pc:docMk/>
            <pc:sldMk cId="954730733" sldId="332"/>
            <ac:spMk id="7" creationId="{7E09C020-3D9B-333B-BA78-2593CEE165E8}"/>
          </ac:spMkLst>
        </pc:spChg>
        <pc:spChg chg="add mod">
          <ac:chgData name="William Bull" userId="0115718c-2289-4ec9-bbc2-0a7ac4f4f890" providerId="ADAL" clId="{A009078B-E745-41EF-8280-9B328D9AC1C2}" dt="2025-01-13T15:12:42.674" v="5194" actId="1076"/>
          <ac:spMkLst>
            <pc:docMk/>
            <pc:sldMk cId="954730733" sldId="332"/>
            <ac:spMk id="8" creationId="{8D66D06A-C63B-2268-4F42-1DC965C40898}"/>
          </ac:spMkLst>
        </pc:spChg>
        <pc:spChg chg="add mod">
          <ac:chgData name="William Bull" userId="0115718c-2289-4ec9-bbc2-0a7ac4f4f890" providerId="ADAL" clId="{A009078B-E745-41EF-8280-9B328D9AC1C2}" dt="2025-01-13T15:12:05.575" v="5189" actId="1076"/>
          <ac:spMkLst>
            <pc:docMk/>
            <pc:sldMk cId="954730733" sldId="332"/>
            <ac:spMk id="9" creationId="{9C741263-893E-E893-0926-F0BA5F5C3FAB}"/>
          </ac:spMkLst>
        </pc:spChg>
        <pc:spChg chg="add mod">
          <ac:chgData name="William Bull" userId="0115718c-2289-4ec9-bbc2-0a7ac4f4f890" providerId="ADAL" clId="{A009078B-E745-41EF-8280-9B328D9AC1C2}" dt="2025-02-05T14:14:00.371" v="51837" actId="1076"/>
          <ac:spMkLst>
            <pc:docMk/>
            <pc:sldMk cId="954730733" sldId="332"/>
            <ac:spMk id="12" creationId="{DCA81DBB-9773-CF3C-2034-3AB8041CA9B3}"/>
          </ac:spMkLst>
        </pc:spChg>
        <pc:graphicFrameChg chg="mod">
          <ac:chgData name="William Bull" userId="0115718c-2289-4ec9-bbc2-0a7ac4f4f890" providerId="ADAL" clId="{A009078B-E745-41EF-8280-9B328D9AC1C2}" dt="2025-02-05T14:13:57.938" v="51836" actId="1076"/>
          <ac:graphicFrameMkLst>
            <pc:docMk/>
            <pc:sldMk cId="954730733" sldId="332"/>
            <ac:graphicFrameMk id="10" creationId="{E67CC64D-9A3D-F38E-61F9-E030055941E6}"/>
          </ac:graphicFrameMkLst>
        </pc:graphicFrameChg>
      </pc:sldChg>
      <pc:sldChg chg="addSp delSp modSp mod modNotesTx">
        <pc:chgData name="William Bull" userId="0115718c-2289-4ec9-bbc2-0a7ac4f4f890" providerId="ADAL" clId="{A009078B-E745-41EF-8280-9B328D9AC1C2}" dt="2025-01-23T15:08:27.224" v="37383" actId="478"/>
        <pc:sldMkLst>
          <pc:docMk/>
          <pc:sldMk cId="1047319321" sldId="333"/>
        </pc:sldMkLst>
        <pc:spChg chg="mod">
          <ac:chgData name="William Bull" userId="0115718c-2289-4ec9-bbc2-0a7ac4f4f890" providerId="ADAL" clId="{A009078B-E745-41EF-8280-9B328D9AC1C2}" dt="2025-01-22T15:59:43.498" v="33867" actId="207"/>
          <ac:spMkLst>
            <pc:docMk/>
            <pc:sldMk cId="1047319321" sldId="333"/>
            <ac:spMk id="2" creationId="{DAC945CF-54A4-F7C4-0B80-1C6CB7C9ED73}"/>
          </ac:spMkLst>
        </pc:spChg>
        <pc:spChg chg="mod">
          <ac:chgData name="William Bull" userId="0115718c-2289-4ec9-bbc2-0a7ac4f4f890" providerId="ADAL" clId="{A009078B-E745-41EF-8280-9B328D9AC1C2}" dt="2025-01-17T10:47:16.882" v="30217" actId="108"/>
          <ac:spMkLst>
            <pc:docMk/>
            <pc:sldMk cId="1047319321" sldId="333"/>
            <ac:spMk id="3" creationId="{EFEA2F46-D27D-9EFF-C41B-765569F702FB}"/>
          </ac:spMkLst>
        </pc:spChg>
        <pc:spChg chg="add mod">
          <ac:chgData name="William Bull" userId="0115718c-2289-4ec9-bbc2-0a7ac4f4f890" providerId="ADAL" clId="{A009078B-E745-41EF-8280-9B328D9AC1C2}" dt="2025-01-17T11:36:26.949" v="31657" actId="6549"/>
          <ac:spMkLst>
            <pc:docMk/>
            <pc:sldMk cId="1047319321" sldId="333"/>
            <ac:spMk id="7" creationId="{82E4A8B6-CA9F-3DC4-AC0D-3858D383A311}"/>
          </ac:spMkLst>
        </pc:spChg>
        <pc:spChg chg="add mod">
          <ac:chgData name="William Bull" userId="0115718c-2289-4ec9-bbc2-0a7ac4f4f890" providerId="ADAL" clId="{A009078B-E745-41EF-8280-9B328D9AC1C2}" dt="2025-01-22T15:59:49.761" v="33868" actId="208"/>
          <ac:spMkLst>
            <pc:docMk/>
            <pc:sldMk cId="1047319321" sldId="333"/>
            <ac:spMk id="9" creationId="{96CE8FAC-019E-8C55-22BC-B4F53AE95C4E}"/>
          </ac:spMkLst>
        </pc:spChg>
        <pc:spChg chg="add mod">
          <ac:chgData name="William Bull" userId="0115718c-2289-4ec9-bbc2-0a7ac4f4f890" providerId="ADAL" clId="{A009078B-E745-41EF-8280-9B328D9AC1C2}" dt="2025-01-22T15:59:49.761" v="33868" actId="208"/>
          <ac:spMkLst>
            <pc:docMk/>
            <pc:sldMk cId="1047319321" sldId="333"/>
            <ac:spMk id="10" creationId="{418D4CC8-A3EB-A70F-FBA9-ACE1F9820AE5}"/>
          </ac:spMkLst>
        </pc:spChg>
        <pc:spChg chg="add mod">
          <ac:chgData name="William Bull" userId="0115718c-2289-4ec9-bbc2-0a7ac4f4f890" providerId="ADAL" clId="{A009078B-E745-41EF-8280-9B328D9AC1C2}" dt="2025-01-22T15:59:49.761" v="33868" actId="208"/>
          <ac:spMkLst>
            <pc:docMk/>
            <pc:sldMk cId="1047319321" sldId="333"/>
            <ac:spMk id="11" creationId="{AD2A2C37-1C11-5895-83B3-BF6F786119EF}"/>
          </ac:spMkLst>
        </pc:spChg>
        <pc:spChg chg="add mod">
          <ac:chgData name="William Bull" userId="0115718c-2289-4ec9-bbc2-0a7ac4f4f890" providerId="ADAL" clId="{A009078B-E745-41EF-8280-9B328D9AC1C2}" dt="2025-01-22T15:59:49.761" v="33868" actId="208"/>
          <ac:spMkLst>
            <pc:docMk/>
            <pc:sldMk cId="1047319321" sldId="333"/>
            <ac:spMk id="12" creationId="{2F37F48E-1407-EFF7-47AF-9EBA3098745F}"/>
          </ac:spMkLst>
        </pc:spChg>
        <pc:spChg chg="add mod">
          <ac:chgData name="William Bull" userId="0115718c-2289-4ec9-bbc2-0a7ac4f4f890" providerId="ADAL" clId="{A009078B-E745-41EF-8280-9B328D9AC1C2}" dt="2025-01-22T15:59:49.761" v="33868" actId="208"/>
          <ac:spMkLst>
            <pc:docMk/>
            <pc:sldMk cId="1047319321" sldId="333"/>
            <ac:spMk id="13" creationId="{38EFFB65-C3C1-97B2-52BD-55F47B98B71F}"/>
          </ac:spMkLst>
        </pc:spChg>
        <pc:spChg chg="add mod">
          <ac:chgData name="William Bull" userId="0115718c-2289-4ec9-bbc2-0a7ac4f4f890" providerId="ADAL" clId="{A009078B-E745-41EF-8280-9B328D9AC1C2}" dt="2025-01-22T15:59:49.761" v="33868" actId="208"/>
          <ac:spMkLst>
            <pc:docMk/>
            <pc:sldMk cId="1047319321" sldId="333"/>
            <ac:spMk id="14" creationId="{1E461F9B-D163-E2CC-274E-95AD7A35E3CB}"/>
          </ac:spMkLst>
        </pc:spChg>
        <pc:spChg chg="add mod">
          <ac:chgData name="William Bull" userId="0115718c-2289-4ec9-bbc2-0a7ac4f4f890" providerId="ADAL" clId="{A009078B-E745-41EF-8280-9B328D9AC1C2}" dt="2025-01-22T15:59:49.761" v="33868" actId="208"/>
          <ac:spMkLst>
            <pc:docMk/>
            <pc:sldMk cId="1047319321" sldId="333"/>
            <ac:spMk id="15" creationId="{A4C55083-CF41-8257-3337-DFD9599655B2}"/>
          </ac:spMkLst>
        </pc:spChg>
        <pc:grpChg chg="add mod">
          <ac:chgData name="William Bull" userId="0115718c-2289-4ec9-bbc2-0a7ac4f4f890" providerId="ADAL" clId="{A009078B-E745-41EF-8280-9B328D9AC1C2}" dt="2025-01-17T10:49:01.827" v="30418" actId="14100"/>
          <ac:grpSpMkLst>
            <pc:docMk/>
            <pc:sldMk cId="1047319321" sldId="333"/>
            <ac:grpSpMk id="16" creationId="{D7C5F123-D4A0-2750-F7E8-CE1169D9C590}"/>
          </ac:grpSpMkLst>
        </pc:grpChg>
      </pc:sldChg>
      <pc:sldChg chg="delSp del mod">
        <pc:chgData name="William Bull" userId="0115718c-2289-4ec9-bbc2-0a7ac4f4f890" providerId="ADAL" clId="{A009078B-E745-41EF-8280-9B328D9AC1C2}" dt="2025-01-13T13:44:25.363" v="3434" actId="2696"/>
        <pc:sldMkLst>
          <pc:docMk/>
          <pc:sldMk cId="3179964485" sldId="334"/>
        </pc:sldMkLst>
      </pc:sldChg>
      <pc:sldChg chg="addSp delSp modSp mod modNotesTx">
        <pc:chgData name="William Bull" userId="0115718c-2289-4ec9-bbc2-0a7ac4f4f890" providerId="ADAL" clId="{A009078B-E745-41EF-8280-9B328D9AC1C2}" dt="2025-02-04T14:51:08.781" v="49849" actId="478"/>
        <pc:sldMkLst>
          <pc:docMk/>
          <pc:sldMk cId="233538029" sldId="335"/>
        </pc:sldMkLst>
        <pc:spChg chg="mod">
          <ac:chgData name="William Bull" userId="0115718c-2289-4ec9-bbc2-0a7ac4f4f890" providerId="ADAL" clId="{A009078B-E745-41EF-8280-9B328D9AC1C2}" dt="2025-01-16T14:00:11.315" v="24063" actId="27636"/>
          <ac:spMkLst>
            <pc:docMk/>
            <pc:sldMk cId="233538029" sldId="335"/>
            <ac:spMk id="2" creationId="{82ABFACF-312E-89D7-92E6-DD5DD6D3E5F5}"/>
          </ac:spMkLst>
        </pc:spChg>
        <pc:spChg chg="mod">
          <ac:chgData name="William Bull" userId="0115718c-2289-4ec9-bbc2-0a7ac4f4f890" providerId="ADAL" clId="{A009078B-E745-41EF-8280-9B328D9AC1C2}" dt="2025-01-16T13:56:15.589" v="23703" actId="6549"/>
          <ac:spMkLst>
            <pc:docMk/>
            <pc:sldMk cId="233538029" sldId="335"/>
            <ac:spMk id="3" creationId="{F52EE4B2-1A19-B20B-71F7-AA60310B9CD8}"/>
          </ac:spMkLst>
        </pc:spChg>
        <pc:spChg chg="add mod">
          <ac:chgData name="William Bull" userId="0115718c-2289-4ec9-bbc2-0a7ac4f4f890" providerId="ADAL" clId="{A009078B-E745-41EF-8280-9B328D9AC1C2}" dt="2025-01-30T13:38:56.943" v="42362" actId="14100"/>
          <ac:spMkLst>
            <pc:docMk/>
            <pc:sldMk cId="233538029" sldId="335"/>
            <ac:spMk id="10" creationId="{08A2397D-2018-FE6E-A598-8D6FD05FDA34}"/>
          </ac:spMkLst>
        </pc:spChg>
      </pc:sldChg>
      <pc:sldChg chg="addSp delSp modSp del mod modShow">
        <pc:chgData name="William Bull" userId="0115718c-2289-4ec9-bbc2-0a7ac4f4f890" providerId="ADAL" clId="{A009078B-E745-41EF-8280-9B328D9AC1C2}" dt="2025-01-17T09:02:28.814" v="27202" actId="47"/>
        <pc:sldMkLst>
          <pc:docMk/>
          <pc:sldMk cId="244287285" sldId="336"/>
        </pc:sldMkLst>
      </pc:sldChg>
      <pc:sldChg chg="addSp delSp modSp del mod modShow">
        <pc:chgData name="William Bull" userId="0115718c-2289-4ec9-bbc2-0a7ac4f4f890" providerId="ADAL" clId="{A009078B-E745-41EF-8280-9B328D9AC1C2}" dt="2025-01-17T09:02:28.814" v="27202" actId="47"/>
        <pc:sldMkLst>
          <pc:docMk/>
          <pc:sldMk cId="1272629565" sldId="337"/>
        </pc:sldMkLst>
      </pc:sldChg>
      <pc:sldChg chg="addSp delSp modSp add del mod modShow modNotesTx">
        <pc:chgData name="William Bull" userId="0115718c-2289-4ec9-bbc2-0a7ac4f4f890" providerId="ADAL" clId="{A009078B-E745-41EF-8280-9B328D9AC1C2}" dt="2025-01-16T09:34:14.008" v="17521" actId="2696"/>
        <pc:sldMkLst>
          <pc:docMk/>
          <pc:sldMk cId="3483055308" sldId="338"/>
        </pc:sldMkLst>
      </pc:sldChg>
      <pc:sldChg chg="addSp delSp modSp add mod modNotesTx">
        <pc:chgData name="William Bull" userId="0115718c-2289-4ec9-bbc2-0a7ac4f4f890" providerId="ADAL" clId="{A009078B-E745-41EF-8280-9B328D9AC1C2}" dt="2025-02-04T14:50:52.376" v="49840" actId="478"/>
        <pc:sldMkLst>
          <pc:docMk/>
          <pc:sldMk cId="1518821971" sldId="339"/>
        </pc:sldMkLst>
        <pc:spChg chg="mod">
          <ac:chgData name="William Bull" userId="0115718c-2289-4ec9-bbc2-0a7ac4f4f890" providerId="ADAL" clId="{A009078B-E745-41EF-8280-9B328D9AC1C2}" dt="2025-01-14T15:36:50.963" v="13533" actId="5793"/>
          <ac:spMkLst>
            <pc:docMk/>
            <pc:sldMk cId="1518821971" sldId="339"/>
            <ac:spMk id="2" creationId="{C6114549-A417-95C8-3EE6-7B5CA98F1D35}"/>
          </ac:spMkLst>
        </pc:spChg>
        <pc:spChg chg="mod">
          <ac:chgData name="William Bull" userId="0115718c-2289-4ec9-bbc2-0a7ac4f4f890" providerId="ADAL" clId="{A009078B-E745-41EF-8280-9B328D9AC1C2}" dt="2025-01-31T08:32:53.095" v="43680" actId="255"/>
          <ac:spMkLst>
            <pc:docMk/>
            <pc:sldMk cId="1518821971" sldId="339"/>
            <ac:spMk id="3" creationId="{7116A6EA-8FB2-3C08-342D-124BAFC24EC0}"/>
          </ac:spMkLst>
        </pc:spChg>
        <pc:graphicFrameChg chg="add mod">
          <ac:chgData name="William Bull" userId="0115718c-2289-4ec9-bbc2-0a7ac4f4f890" providerId="ADAL" clId="{A009078B-E745-41EF-8280-9B328D9AC1C2}" dt="2025-01-28T14:45:57.424" v="38756" actId="14100"/>
          <ac:graphicFrameMkLst>
            <pc:docMk/>
            <pc:sldMk cId="1518821971" sldId="339"/>
            <ac:graphicFrameMk id="8" creationId="{B07A4786-6F3B-1E05-B96E-201F83C4F76A}"/>
          </ac:graphicFrameMkLst>
        </pc:graphicFrameChg>
      </pc:sldChg>
      <pc:sldChg chg="addSp delSp modSp add del mod modShow modNotesTx">
        <pc:chgData name="William Bull" userId="0115718c-2289-4ec9-bbc2-0a7ac4f4f890" providerId="ADAL" clId="{A009078B-E745-41EF-8280-9B328D9AC1C2}" dt="2025-01-16T13:40:06.450" v="23179" actId="47"/>
        <pc:sldMkLst>
          <pc:docMk/>
          <pc:sldMk cId="2679848633" sldId="340"/>
        </pc:sldMkLst>
      </pc:sldChg>
      <pc:sldChg chg="addSp delSp modSp add del mod">
        <pc:chgData name="William Bull" userId="0115718c-2289-4ec9-bbc2-0a7ac4f4f890" providerId="ADAL" clId="{A009078B-E745-41EF-8280-9B328D9AC1C2}" dt="2025-01-13T14:53:09.194" v="4060" actId="47"/>
        <pc:sldMkLst>
          <pc:docMk/>
          <pc:sldMk cId="2932800904" sldId="341"/>
        </pc:sldMkLst>
      </pc:sldChg>
      <pc:sldChg chg="addSp delSp modSp add del mod">
        <pc:chgData name="William Bull" userId="0115718c-2289-4ec9-bbc2-0a7ac4f4f890" providerId="ADAL" clId="{A009078B-E745-41EF-8280-9B328D9AC1C2}" dt="2025-01-13T14:53:06.312" v="4059" actId="47"/>
        <pc:sldMkLst>
          <pc:docMk/>
          <pc:sldMk cId="2988509476" sldId="342"/>
        </pc:sldMkLst>
      </pc:sldChg>
      <pc:sldChg chg="addSp delSp modSp add del mod">
        <pc:chgData name="William Bull" userId="0115718c-2289-4ec9-bbc2-0a7ac4f4f890" providerId="ADAL" clId="{A009078B-E745-41EF-8280-9B328D9AC1C2}" dt="2025-01-16T14:24:25.310" v="24577" actId="2696"/>
        <pc:sldMkLst>
          <pc:docMk/>
          <pc:sldMk cId="2800950228" sldId="343"/>
        </pc:sldMkLst>
      </pc:sldChg>
      <pc:sldChg chg="addSp delSp modSp add mod modShow modNotesTx">
        <pc:chgData name="William Bull" userId="0115718c-2289-4ec9-bbc2-0a7ac4f4f890" providerId="ADAL" clId="{A009078B-E745-41EF-8280-9B328D9AC1C2}" dt="2025-02-05T12:55:19.231" v="50914" actId="729"/>
        <pc:sldMkLst>
          <pc:docMk/>
          <pc:sldMk cId="1121946324" sldId="344"/>
        </pc:sldMkLst>
      </pc:sldChg>
      <pc:sldChg chg="addSp delSp modSp add del mod modShow">
        <pc:chgData name="William Bull" userId="0115718c-2289-4ec9-bbc2-0a7ac4f4f890" providerId="ADAL" clId="{A009078B-E745-41EF-8280-9B328D9AC1C2}" dt="2025-01-17T09:02:28.814" v="27202" actId="47"/>
        <pc:sldMkLst>
          <pc:docMk/>
          <pc:sldMk cId="3048872117" sldId="345"/>
        </pc:sldMkLst>
      </pc:sldChg>
      <pc:sldChg chg="addSp delSp modSp add del mod modShow">
        <pc:chgData name="William Bull" userId="0115718c-2289-4ec9-bbc2-0a7ac4f4f890" providerId="ADAL" clId="{A009078B-E745-41EF-8280-9B328D9AC1C2}" dt="2025-01-17T09:02:28.814" v="27202" actId="47"/>
        <pc:sldMkLst>
          <pc:docMk/>
          <pc:sldMk cId="2156438865" sldId="346"/>
        </pc:sldMkLst>
      </pc:sldChg>
      <pc:sldChg chg="addSp delSp modSp add del mod ord">
        <pc:chgData name="William Bull" userId="0115718c-2289-4ec9-bbc2-0a7ac4f4f890" providerId="ADAL" clId="{A009078B-E745-41EF-8280-9B328D9AC1C2}" dt="2025-01-13T11:36:31.675" v="2015" actId="47"/>
        <pc:sldMkLst>
          <pc:docMk/>
          <pc:sldMk cId="318181833" sldId="347"/>
        </pc:sldMkLst>
      </pc:sldChg>
      <pc:sldChg chg="addSp delSp modSp add del mod modShow">
        <pc:chgData name="William Bull" userId="0115718c-2289-4ec9-bbc2-0a7ac4f4f890" providerId="ADAL" clId="{A009078B-E745-41EF-8280-9B328D9AC1C2}" dt="2025-01-17T09:02:28.814" v="27202" actId="47"/>
        <pc:sldMkLst>
          <pc:docMk/>
          <pc:sldMk cId="2665139617" sldId="347"/>
        </pc:sldMkLst>
      </pc:sldChg>
      <pc:sldChg chg="add del">
        <pc:chgData name="William Bull" userId="0115718c-2289-4ec9-bbc2-0a7ac4f4f890" providerId="ADAL" clId="{A009078B-E745-41EF-8280-9B328D9AC1C2}" dt="2025-01-13T11:36:32.306" v="2016" actId="47"/>
        <pc:sldMkLst>
          <pc:docMk/>
          <pc:sldMk cId="2093858578" sldId="348"/>
        </pc:sldMkLst>
      </pc:sldChg>
      <pc:sldChg chg="addSp delSp modSp add del mod modShow">
        <pc:chgData name="William Bull" userId="0115718c-2289-4ec9-bbc2-0a7ac4f4f890" providerId="ADAL" clId="{A009078B-E745-41EF-8280-9B328D9AC1C2}" dt="2025-01-17T09:02:28.814" v="27202" actId="47"/>
        <pc:sldMkLst>
          <pc:docMk/>
          <pc:sldMk cId="2680311818" sldId="348"/>
        </pc:sldMkLst>
      </pc:sldChg>
      <pc:sldChg chg="addSp delSp modSp add mod ord modNotesTx">
        <pc:chgData name="William Bull" userId="0115718c-2289-4ec9-bbc2-0a7ac4f4f890" providerId="ADAL" clId="{A009078B-E745-41EF-8280-9B328D9AC1C2}" dt="2025-02-05T14:25:10.643" v="52249" actId="2711"/>
        <pc:sldMkLst>
          <pc:docMk/>
          <pc:sldMk cId="2498195249" sldId="349"/>
        </pc:sldMkLst>
        <pc:spChg chg="mod">
          <ac:chgData name="William Bull" userId="0115718c-2289-4ec9-bbc2-0a7ac4f4f890" providerId="ADAL" clId="{A009078B-E745-41EF-8280-9B328D9AC1C2}" dt="2025-01-13T13:39:59.147" v="2957" actId="207"/>
          <ac:spMkLst>
            <pc:docMk/>
            <pc:sldMk cId="2498195249" sldId="349"/>
            <ac:spMk id="3" creationId="{5A9C7745-33F4-F67E-DE51-A8D88E3648B3}"/>
          </ac:spMkLst>
        </pc:spChg>
        <pc:spChg chg="add mod">
          <ac:chgData name="William Bull" userId="0115718c-2289-4ec9-bbc2-0a7ac4f4f890" providerId="ADAL" clId="{A009078B-E745-41EF-8280-9B328D9AC1C2}" dt="2025-01-13T13:44:06.904" v="3427" actId="1036"/>
          <ac:spMkLst>
            <pc:docMk/>
            <pc:sldMk cId="2498195249" sldId="349"/>
            <ac:spMk id="12" creationId="{24A5E173-4B72-DFF6-1A01-062269BAC95F}"/>
          </ac:spMkLst>
        </pc:spChg>
        <pc:graphicFrameChg chg="add mod modGraphic">
          <ac:chgData name="William Bull" userId="0115718c-2289-4ec9-bbc2-0a7ac4f4f890" providerId="ADAL" clId="{A009078B-E745-41EF-8280-9B328D9AC1C2}" dt="2025-02-05T14:25:10.643" v="52249" actId="2711"/>
          <ac:graphicFrameMkLst>
            <pc:docMk/>
            <pc:sldMk cId="2498195249" sldId="349"/>
            <ac:graphicFrameMk id="11" creationId="{1D3E3232-88A7-163A-E478-E564ED3679CB}"/>
          </ac:graphicFrameMkLst>
        </pc:graphicFrameChg>
      </pc:sldChg>
      <pc:sldChg chg="add del">
        <pc:chgData name="William Bull" userId="0115718c-2289-4ec9-bbc2-0a7ac4f4f890" providerId="ADAL" clId="{A009078B-E745-41EF-8280-9B328D9AC1C2}" dt="2025-01-13T11:36:32.898" v="2017" actId="47"/>
        <pc:sldMkLst>
          <pc:docMk/>
          <pc:sldMk cId="3822667902" sldId="349"/>
        </pc:sldMkLst>
      </pc:sldChg>
      <pc:sldChg chg="add del">
        <pc:chgData name="William Bull" userId="0115718c-2289-4ec9-bbc2-0a7ac4f4f890" providerId="ADAL" clId="{A009078B-E745-41EF-8280-9B328D9AC1C2}" dt="2025-01-13T11:36:33.658" v="2018" actId="47"/>
        <pc:sldMkLst>
          <pc:docMk/>
          <pc:sldMk cId="1910707505" sldId="350"/>
        </pc:sldMkLst>
      </pc:sldChg>
      <pc:sldChg chg="addSp delSp modSp add del mod modNotesTx">
        <pc:chgData name="William Bull" userId="0115718c-2289-4ec9-bbc2-0a7ac4f4f890" providerId="ADAL" clId="{A009078B-E745-41EF-8280-9B328D9AC1C2}" dt="2025-01-13T14:07:19.030" v="3797" actId="47"/>
        <pc:sldMkLst>
          <pc:docMk/>
          <pc:sldMk cId="3157960030" sldId="350"/>
        </pc:sldMkLst>
      </pc:sldChg>
      <pc:sldChg chg="addSp delSp modSp new del mod modClrScheme chgLayout">
        <pc:chgData name="William Bull" userId="0115718c-2289-4ec9-bbc2-0a7ac4f4f890" providerId="ADAL" clId="{A009078B-E745-41EF-8280-9B328D9AC1C2}" dt="2025-01-13T14:20:27.592" v="4033" actId="2696"/>
        <pc:sldMkLst>
          <pc:docMk/>
          <pc:sldMk cId="2676853722" sldId="351"/>
        </pc:sldMkLst>
      </pc:sldChg>
      <pc:sldChg chg="addSp delSp modSp add mod modNotesTx">
        <pc:chgData name="William Bull" userId="0115718c-2289-4ec9-bbc2-0a7ac4f4f890" providerId="ADAL" clId="{A009078B-E745-41EF-8280-9B328D9AC1C2}" dt="2025-01-23T15:06:06.100" v="37332" actId="478"/>
        <pc:sldMkLst>
          <pc:docMk/>
          <pc:sldMk cId="402668898" sldId="352"/>
        </pc:sldMkLst>
        <pc:spChg chg="mod">
          <ac:chgData name="William Bull" userId="0115718c-2289-4ec9-bbc2-0a7ac4f4f890" providerId="ADAL" clId="{A009078B-E745-41EF-8280-9B328D9AC1C2}" dt="2025-01-13T14:16:14.042" v="3910"/>
          <ac:spMkLst>
            <pc:docMk/>
            <pc:sldMk cId="402668898" sldId="352"/>
            <ac:spMk id="7" creationId="{53E7A769-CCCD-DDC6-BA72-DBB599E5E9D3}"/>
          </ac:spMkLst>
        </pc:spChg>
        <pc:spChg chg="mod">
          <ac:chgData name="William Bull" userId="0115718c-2289-4ec9-bbc2-0a7ac4f4f890" providerId="ADAL" clId="{A009078B-E745-41EF-8280-9B328D9AC1C2}" dt="2025-01-13T14:16:14.042" v="3910"/>
          <ac:spMkLst>
            <pc:docMk/>
            <pc:sldMk cId="402668898" sldId="352"/>
            <ac:spMk id="8" creationId="{F714AB1F-6088-0CF8-CB24-5DF615386E53}"/>
          </ac:spMkLst>
        </pc:spChg>
        <pc:spChg chg="mod">
          <ac:chgData name="William Bull" userId="0115718c-2289-4ec9-bbc2-0a7ac4f4f890" providerId="ADAL" clId="{A009078B-E745-41EF-8280-9B328D9AC1C2}" dt="2025-01-13T14:16:14.042" v="3910"/>
          <ac:spMkLst>
            <pc:docMk/>
            <pc:sldMk cId="402668898" sldId="352"/>
            <ac:spMk id="9" creationId="{4C6EFB30-7D28-BD70-DE56-D0B5D47F3EDA}"/>
          </ac:spMkLst>
        </pc:spChg>
        <pc:spChg chg="mod">
          <ac:chgData name="William Bull" userId="0115718c-2289-4ec9-bbc2-0a7ac4f4f890" providerId="ADAL" clId="{A009078B-E745-41EF-8280-9B328D9AC1C2}" dt="2025-01-13T14:16:14.042" v="3910"/>
          <ac:spMkLst>
            <pc:docMk/>
            <pc:sldMk cId="402668898" sldId="352"/>
            <ac:spMk id="10" creationId="{5210222F-9893-4FFE-D84C-61F0BB8C952F}"/>
          </ac:spMkLst>
        </pc:spChg>
        <pc:spChg chg="mod">
          <ac:chgData name="William Bull" userId="0115718c-2289-4ec9-bbc2-0a7ac4f4f890" providerId="ADAL" clId="{A009078B-E745-41EF-8280-9B328D9AC1C2}" dt="2025-01-13T14:16:14.042" v="3910"/>
          <ac:spMkLst>
            <pc:docMk/>
            <pc:sldMk cId="402668898" sldId="352"/>
            <ac:spMk id="11" creationId="{2167C866-E4ED-C666-65EE-93F4328EE157}"/>
          </ac:spMkLst>
        </pc:spChg>
        <pc:spChg chg="mod">
          <ac:chgData name="William Bull" userId="0115718c-2289-4ec9-bbc2-0a7ac4f4f890" providerId="ADAL" clId="{A009078B-E745-41EF-8280-9B328D9AC1C2}" dt="2025-01-14T14:26:51.848" v="11482" actId="108"/>
          <ac:spMkLst>
            <pc:docMk/>
            <pc:sldMk cId="402668898" sldId="352"/>
            <ac:spMk id="13" creationId="{207C5398-916E-0FD3-0D8B-D45E04D85755}"/>
          </ac:spMkLst>
        </pc:spChg>
        <pc:spChg chg="mod">
          <ac:chgData name="William Bull" userId="0115718c-2289-4ec9-bbc2-0a7ac4f4f890" providerId="ADAL" clId="{A009078B-E745-41EF-8280-9B328D9AC1C2}" dt="2025-01-14T14:30:54.813" v="11505" actId="113"/>
          <ac:spMkLst>
            <pc:docMk/>
            <pc:sldMk cId="402668898" sldId="352"/>
            <ac:spMk id="14" creationId="{0181FD47-D820-A9ED-77D0-F543A697CCF1}"/>
          </ac:spMkLst>
        </pc:spChg>
        <pc:spChg chg="mod">
          <ac:chgData name="William Bull" userId="0115718c-2289-4ec9-bbc2-0a7ac4f4f890" providerId="ADAL" clId="{A009078B-E745-41EF-8280-9B328D9AC1C2}" dt="2025-01-14T14:26:47.596" v="11480" actId="108"/>
          <ac:spMkLst>
            <pc:docMk/>
            <pc:sldMk cId="402668898" sldId="352"/>
            <ac:spMk id="16" creationId="{C9BE9C1D-6CAC-43BE-7981-9AAE497AE6A9}"/>
          </ac:spMkLst>
        </pc:spChg>
        <pc:spChg chg="mod">
          <ac:chgData name="William Bull" userId="0115718c-2289-4ec9-bbc2-0a7ac4f4f890" providerId="ADAL" clId="{A009078B-E745-41EF-8280-9B328D9AC1C2}" dt="2025-01-14T14:26:24.723" v="11474" actId="108"/>
          <ac:spMkLst>
            <pc:docMk/>
            <pc:sldMk cId="402668898" sldId="352"/>
            <ac:spMk id="17" creationId="{B83D5C58-46E5-48C5-5985-FDF1F2B4F6C6}"/>
          </ac:spMkLst>
        </pc:spChg>
        <pc:spChg chg="mod">
          <ac:chgData name="William Bull" userId="0115718c-2289-4ec9-bbc2-0a7ac4f4f890" providerId="ADAL" clId="{A009078B-E745-41EF-8280-9B328D9AC1C2}" dt="2025-01-14T14:26:50.743" v="11481" actId="108"/>
          <ac:spMkLst>
            <pc:docMk/>
            <pc:sldMk cId="402668898" sldId="352"/>
            <ac:spMk id="19" creationId="{E739593A-D3DA-8D4A-3391-C009BEE0DA38}"/>
          </ac:spMkLst>
        </pc:spChg>
        <pc:spChg chg="mod">
          <ac:chgData name="William Bull" userId="0115718c-2289-4ec9-bbc2-0a7ac4f4f890" providerId="ADAL" clId="{A009078B-E745-41EF-8280-9B328D9AC1C2}" dt="2025-01-14T14:26:45.203" v="11479" actId="2711"/>
          <ac:spMkLst>
            <pc:docMk/>
            <pc:sldMk cId="402668898" sldId="352"/>
            <ac:spMk id="22" creationId="{833D2186-96C1-4467-B91E-15B078E079FF}"/>
          </ac:spMkLst>
        </pc:spChg>
        <pc:spChg chg="mod">
          <ac:chgData name="William Bull" userId="0115718c-2289-4ec9-bbc2-0a7ac4f4f890" providerId="ADAL" clId="{A009078B-E745-41EF-8280-9B328D9AC1C2}" dt="2025-01-15T11:58:36.079" v="14861" actId="20577"/>
          <ac:spMkLst>
            <pc:docMk/>
            <pc:sldMk cId="402668898" sldId="352"/>
            <ac:spMk id="23" creationId="{B0860F24-C8B9-0A8A-40B5-A356C8E2BEC6}"/>
          </ac:spMkLst>
        </pc:spChg>
        <pc:spChg chg="add mod">
          <ac:chgData name="William Bull" userId="0115718c-2289-4ec9-bbc2-0a7ac4f4f890" providerId="ADAL" clId="{A009078B-E745-41EF-8280-9B328D9AC1C2}" dt="2025-01-13T14:20:17.648" v="4030" actId="1076"/>
          <ac:spMkLst>
            <pc:docMk/>
            <pc:sldMk cId="402668898" sldId="352"/>
            <ac:spMk id="32" creationId="{36AFA648-7D80-4335-499E-2B81795379BD}"/>
          </ac:spMkLst>
        </pc:spChg>
        <pc:grpChg chg="add mod">
          <ac:chgData name="William Bull" userId="0115718c-2289-4ec9-bbc2-0a7ac4f4f890" providerId="ADAL" clId="{A009078B-E745-41EF-8280-9B328D9AC1C2}" dt="2025-01-13T14:16:34.495" v="3914" actId="1076"/>
          <ac:grpSpMkLst>
            <pc:docMk/>
            <pc:sldMk cId="402668898" sldId="352"/>
            <ac:grpSpMk id="6" creationId="{7BD31902-4373-EBD6-6E9E-C520F00EA041}"/>
          </ac:grpSpMkLst>
        </pc:grpChg>
        <pc:grpChg chg="add mod">
          <ac:chgData name="William Bull" userId="0115718c-2289-4ec9-bbc2-0a7ac4f4f890" providerId="ADAL" clId="{A009078B-E745-41EF-8280-9B328D9AC1C2}" dt="2025-01-13T14:16:34.495" v="3914" actId="1076"/>
          <ac:grpSpMkLst>
            <pc:docMk/>
            <pc:sldMk cId="402668898" sldId="352"/>
            <ac:grpSpMk id="12" creationId="{212539CD-F7E0-81E3-CDE2-305EEA478CB6}"/>
          </ac:grpSpMkLst>
        </pc:grpChg>
        <pc:grpChg chg="add mod">
          <ac:chgData name="William Bull" userId="0115718c-2289-4ec9-bbc2-0a7ac4f4f890" providerId="ADAL" clId="{A009078B-E745-41EF-8280-9B328D9AC1C2}" dt="2025-01-13T14:20:07.055" v="4027" actId="1076"/>
          <ac:grpSpMkLst>
            <pc:docMk/>
            <pc:sldMk cId="402668898" sldId="352"/>
            <ac:grpSpMk id="15" creationId="{1D5D3148-BC4B-7B12-48CF-B5F1A880310E}"/>
          </ac:grpSpMkLst>
        </pc:grpChg>
        <pc:grpChg chg="add mod">
          <ac:chgData name="William Bull" userId="0115718c-2289-4ec9-bbc2-0a7ac4f4f890" providerId="ADAL" clId="{A009078B-E745-41EF-8280-9B328D9AC1C2}" dt="2025-01-13T14:30:35.032" v="4034" actId="1076"/>
          <ac:grpSpMkLst>
            <pc:docMk/>
            <pc:sldMk cId="402668898" sldId="352"/>
            <ac:grpSpMk id="21" creationId="{21C08F95-CCE8-860A-D828-959DDC578BA7}"/>
          </ac:grpSpMkLst>
        </pc:grpChg>
        <pc:picChg chg="add mod">
          <ac:chgData name="William Bull" userId="0115718c-2289-4ec9-bbc2-0a7ac4f4f890" providerId="ADAL" clId="{A009078B-E745-41EF-8280-9B328D9AC1C2}" dt="2025-01-13T14:16:34.495" v="3914" actId="1076"/>
          <ac:picMkLst>
            <pc:docMk/>
            <pc:sldMk cId="402668898" sldId="352"/>
            <ac:picMk id="24" creationId="{38F7AD0C-6F9E-ACD6-EA8B-25877D086F77}"/>
          </ac:picMkLst>
        </pc:picChg>
        <pc:picChg chg="add mod">
          <ac:chgData name="William Bull" userId="0115718c-2289-4ec9-bbc2-0a7ac4f4f890" providerId="ADAL" clId="{A009078B-E745-41EF-8280-9B328D9AC1C2}" dt="2025-01-13T14:16:34.495" v="3914" actId="1076"/>
          <ac:picMkLst>
            <pc:docMk/>
            <pc:sldMk cId="402668898" sldId="352"/>
            <ac:picMk id="25" creationId="{9B28A657-71FC-3E31-346D-C8A7EB0AD380}"/>
          </ac:picMkLst>
        </pc:picChg>
        <pc:picChg chg="add mod">
          <ac:chgData name="William Bull" userId="0115718c-2289-4ec9-bbc2-0a7ac4f4f890" providerId="ADAL" clId="{A009078B-E745-41EF-8280-9B328D9AC1C2}" dt="2025-01-13T14:16:34.495" v="3914" actId="1076"/>
          <ac:picMkLst>
            <pc:docMk/>
            <pc:sldMk cId="402668898" sldId="352"/>
            <ac:picMk id="26" creationId="{E9FD1F75-0CCA-B936-8874-A039FA37F0EC}"/>
          </ac:picMkLst>
        </pc:picChg>
        <pc:picChg chg="add mod">
          <ac:chgData name="William Bull" userId="0115718c-2289-4ec9-bbc2-0a7ac4f4f890" providerId="ADAL" clId="{A009078B-E745-41EF-8280-9B328D9AC1C2}" dt="2025-01-13T14:16:34.495" v="3914" actId="1076"/>
          <ac:picMkLst>
            <pc:docMk/>
            <pc:sldMk cId="402668898" sldId="352"/>
            <ac:picMk id="27" creationId="{B82E9B74-A578-2C0F-169F-2F29D132C02F}"/>
          </ac:picMkLst>
        </pc:picChg>
        <pc:picChg chg="add mod">
          <ac:chgData name="William Bull" userId="0115718c-2289-4ec9-bbc2-0a7ac4f4f890" providerId="ADAL" clId="{A009078B-E745-41EF-8280-9B328D9AC1C2}" dt="2025-01-13T14:20:17.648" v="4030" actId="1076"/>
          <ac:picMkLst>
            <pc:docMk/>
            <pc:sldMk cId="402668898" sldId="352"/>
            <ac:picMk id="33" creationId="{A4A4434D-1E3C-4F3A-1983-896B2BFABEAF}"/>
          </ac:picMkLst>
        </pc:picChg>
      </pc:sldChg>
      <pc:sldChg chg="addSp delSp modSp add mod modNotesTx">
        <pc:chgData name="William Bull" userId="0115718c-2289-4ec9-bbc2-0a7ac4f4f890" providerId="ADAL" clId="{A009078B-E745-41EF-8280-9B328D9AC1C2}" dt="2025-02-05T15:08:07.099" v="52268" actId="20577"/>
        <pc:sldMkLst>
          <pc:docMk/>
          <pc:sldMk cId="1397770713" sldId="353"/>
        </pc:sldMkLst>
        <pc:spChg chg="mod">
          <ac:chgData name="William Bull" userId="0115718c-2289-4ec9-bbc2-0a7ac4f4f890" providerId="ADAL" clId="{A009078B-E745-41EF-8280-9B328D9AC1C2}" dt="2025-02-05T15:08:07.099" v="52268" actId="20577"/>
          <ac:spMkLst>
            <pc:docMk/>
            <pc:sldMk cId="1397770713" sldId="353"/>
            <ac:spMk id="2" creationId="{FA796F32-E1FF-BE1C-3FC1-76A929C46745}"/>
          </ac:spMkLst>
        </pc:spChg>
        <pc:spChg chg="mod">
          <ac:chgData name="William Bull" userId="0115718c-2289-4ec9-bbc2-0a7ac4f4f890" providerId="ADAL" clId="{A009078B-E745-41EF-8280-9B328D9AC1C2}" dt="2025-01-14T11:09:40.838" v="9639" actId="20577"/>
          <ac:spMkLst>
            <pc:docMk/>
            <pc:sldMk cId="1397770713" sldId="353"/>
            <ac:spMk id="3" creationId="{ACFE5631-CFB3-F505-EA2C-D3881FF68955}"/>
          </ac:spMkLst>
        </pc:spChg>
        <pc:graphicFrameChg chg="add mod modGraphic">
          <ac:chgData name="William Bull" userId="0115718c-2289-4ec9-bbc2-0a7ac4f4f890" providerId="ADAL" clId="{A009078B-E745-41EF-8280-9B328D9AC1C2}" dt="2025-01-23T13:47:32.989" v="36345"/>
          <ac:graphicFrameMkLst>
            <pc:docMk/>
            <pc:sldMk cId="1397770713" sldId="353"/>
            <ac:graphicFrameMk id="5" creationId="{39C78DCD-4AAD-6E21-FB6A-74A4F2C938A9}"/>
          </ac:graphicFrameMkLst>
        </pc:graphicFrameChg>
      </pc:sldChg>
      <pc:sldChg chg="addSp delSp modSp add mod">
        <pc:chgData name="William Bull" userId="0115718c-2289-4ec9-bbc2-0a7ac4f4f890" providerId="ADAL" clId="{A009078B-E745-41EF-8280-9B328D9AC1C2}" dt="2025-02-04T14:50:45.840" v="49837" actId="478"/>
        <pc:sldMkLst>
          <pc:docMk/>
          <pc:sldMk cId="3619444720" sldId="354"/>
        </pc:sldMkLst>
        <pc:spChg chg="mod">
          <ac:chgData name="William Bull" userId="0115718c-2289-4ec9-bbc2-0a7ac4f4f890" providerId="ADAL" clId="{A009078B-E745-41EF-8280-9B328D9AC1C2}" dt="2025-01-14T11:13:39.245" v="9988" actId="20577"/>
          <ac:spMkLst>
            <pc:docMk/>
            <pc:sldMk cId="3619444720" sldId="354"/>
            <ac:spMk id="2" creationId="{7FF453A3-7113-7244-9D6C-1C1756E62893}"/>
          </ac:spMkLst>
        </pc:spChg>
        <pc:spChg chg="mod">
          <ac:chgData name="William Bull" userId="0115718c-2289-4ec9-bbc2-0a7ac4f4f890" providerId="ADAL" clId="{A009078B-E745-41EF-8280-9B328D9AC1C2}" dt="2025-01-14T11:17:51.606" v="10142" actId="108"/>
          <ac:spMkLst>
            <pc:docMk/>
            <pc:sldMk cId="3619444720" sldId="354"/>
            <ac:spMk id="3" creationId="{6948C5B3-ABB5-9ECE-BE43-087180BE5C71}"/>
          </ac:spMkLst>
        </pc:spChg>
        <pc:graphicFrameChg chg="mod modGraphic">
          <ac:chgData name="William Bull" userId="0115718c-2289-4ec9-bbc2-0a7ac4f4f890" providerId="ADAL" clId="{A009078B-E745-41EF-8280-9B328D9AC1C2}" dt="2025-01-23T13:21:28.748" v="35605" actId="20577"/>
          <ac:graphicFrameMkLst>
            <pc:docMk/>
            <pc:sldMk cId="3619444720" sldId="354"/>
            <ac:graphicFrameMk id="4" creationId="{CCE7BAE8-72A8-C5AB-8A4D-3348ADB13C17}"/>
          </ac:graphicFrameMkLst>
        </pc:graphicFrameChg>
      </pc:sldChg>
      <pc:sldChg chg="addSp delSp modSp add mod modNotesTx">
        <pc:chgData name="William Bull" userId="0115718c-2289-4ec9-bbc2-0a7ac4f4f890" providerId="ADAL" clId="{A009078B-E745-41EF-8280-9B328D9AC1C2}" dt="2025-02-04T14:50:15.503" v="49827" actId="478"/>
        <pc:sldMkLst>
          <pc:docMk/>
          <pc:sldMk cId="2018539485" sldId="355"/>
        </pc:sldMkLst>
        <pc:spChg chg="mod">
          <ac:chgData name="William Bull" userId="0115718c-2289-4ec9-bbc2-0a7ac4f4f890" providerId="ADAL" clId="{A009078B-E745-41EF-8280-9B328D9AC1C2}" dt="2025-02-04T14:21:13.857" v="49441" actId="242"/>
          <ac:spMkLst>
            <pc:docMk/>
            <pc:sldMk cId="2018539485" sldId="355"/>
            <ac:spMk id="2" creationId="{5C1C7859-B3DB-91B4-62E6-D0C8E5292A2C}"/>
          </ac:spMkLst>
        </pc:spChg>
        <pc:spChg chg="mod">
          <ac:chgData name="William Bull" userId="0115718c-2289-4ec9-bbc2-0a7ac4f4f890" providerId="ADAL" clId="{A009078B-E745-41EF-8280-9B328D9AC1C2}" dt="2025-01-14T13:21:00.071" v="10535" actId="20577"/>
          <ac:spMkLst>
            <pc:docMk/>
            <pc:sldMk cId="2018539485" sldId="355"/>
            <ac:spMk id="3" creationId="{7B1584DF-AC2A-45C9-2C26-99D65BA52C3F}"/>
          </ac:spMkLst>
        </pc:spChg>
        <pc:graphicFrameChg chg="mod modGraphic">
          <ac:chgData name="William Bull" userId="0115718c-2289-4ec9-bbc2-0a7ac4f4f890" providerId="ADAL" clId="{A009078B-E745-41EF-8280-9B328D9AC1C2}" dt="2025-01-23T13:12:49.558" v="35360" actId="14100"/>
          <ac:graphicFrameMkLst>
            <pc:docMk/>
            <pc:sldMk cId="2018539485" sldId="355"/>
            <ac:graphicFrameMk id="4" creationId="{B1FAD220-DD9E-A370-B7C4-280DB9F09489}"/>
          </ac:graphicFrameMkLst>
        </pc:graphicFrameChg>
      </pc:sldChg>
      <pc:sldChg chg="addSp delSp modSp add mod modCm">
        <pc:chgData name="William Bull" userId="0115718c-2289-4ec9-bbc2-0a7ac4f4f890" providerId="ADAL" clId="{A009078B-E745-41EF-8280-9B328D9AC1C2}" dt="2025-02-05T12:34:45.008" v="50709" actId="20577"/>
        <pc:sldMkLst>
          <pc:docMk/>
          <pc:sldMk cId="652514476" sldId="356"/>
        </pc:sldMkLst>
        <pc:spChg chg="mod">
          <ac:chgData name="William Bull" userId="0115718c-2289-4ec9-bbc2-0a7ac4f4f890" providerId="ADAL" clId="{A009078B-E745-41EF-8280-9B328D9AC1C2}" dt="2025-01-17T13:55:08.424" v="32084"/>
          <ac:spMkLst>
            <pc:docMk/>
            <pc:sldMk cId="652514476" sldId="356"/>
            <ac:spMk id="2" creationId="{B555CBE5-81B8-290F-4B96-C85395AD47BE}"/>
          </ac:spMkLst>
        </pc:spChg>
        <pc:spChg chg="mod">
          <ac:chgData name="William Bull" userId="0115718c-2289-4ec9-bbc2-0a7ac4f4f890" providerId="ADAL" clId="{A009078B-E745-41EF-8280-9B328D9AC1C2}" dt="2025-01-14T14:25:20.215" v="11469" actId="403"/>
          <ac:spMkLst>
            <pc:docMk/>
            <pc:sldMk cId="652514476" sldId="356"/>
            <ac:spMk id="3" creationId="{535A763D-1A6A-865D-294A-B276C5945C80}"/>
          </ac:spMkLst>
        </pc:spChg>
        <pc:graphicFrameChg chg="mod modGraphic">
          <ac:chgData name="William Bull" userId="0115718c-2289-4ec9-bbc2-0a7ac4f4f890" providerId="ADAL" clId="{A009078B-E745-41EF-8280-9B328D9AC1C2}" dt="2025-02-05T12:34:45.008" v="50709" actId="20577"/>
          <ac:graphicFrameMkLst>
            <pc:docMk/>
            <pc:sldMk cId="652514476" sldId="356"/>
            <ac:graphicFrameMk id="8" creationId="{03E28E85-F726-4CB9-BA9C-B917DDE475BD}"/>
          </ac:graphicFrameMkLst>
        </pc:graphicFrame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5T12:34:45.008" v="50709" actId="20577"/>
              <pc2:cmMkLst xmlns:pc2="http://schemas.microsoft.com/office/powerpoint/2019/9/main/command">
                <pc:docMk/>
                <pc:sldMk cId="652514476" sldId="356"/>
                <pc2:cmMk id="{2A9446BB-DFEF-47AB-97B3-6B2D3D839330}"/>
              </pc2:cmMkLst>
            </pc226:cmChg>
          </p:ext>
        </pc:extLst>
      </pc:sldChg>
      <pc:sldChg chg="addSp delSp modSp add del mod ord modShow modNotesTx">
        <pc:chgData name="William Bull" userId="0115718c-2289-4ec9-bbc2-0a7ac4f4f890" providerId="ADAL" clId="{A009078B-E745-41EF-8280-9B328D9AC1C2}" dt="2025-02-04T14:38:31.756" v="49509" actId="47"/>
        <pc:sldMkLst>
          <pc:docMk/>
          <pc:sldMk cId="3124291401" sldId="357"/>
        </pc:sldMkLst>
      </pc:sldChg>
      <pc:sldChg chg="addSp delSp modSp mod">
        <pc:chgData name="William Bull" userId="0115718c-2289-4ec9-bbc2-0a7ac4f4f890" providerId="ADAL" clId="{A009078B-E745-41EF-8280-9B328D9AC1C2}" dt="2025-02-05T15:43:35.893" v="52339" actId="108"/>
        <pc:sldMkLst>
          <pc:docMk/>
          <pc:sldMk cId="1418754021" sldId="358"/>
        </pc:sldMkLst>
        <pc:spChg chg="add mod">
          <ac:chgData name="William Bull" userId="0115718c-2289-4ec9-bbc2-0a7ac4f4f890" providerId="ADAL" clId="{A009078B-E745-41EF-8280-9B328D9AC1C2}" dt="2025-01-22T16:33:00.995" v="34844" actId="20577"/>
          <ac:spMkLst>
            <pc:docMk/>
            <pc:sldMk cId="1418754021" sldId="358"/>
            <ac:spMk id="7" creationId="{3685115C-00D9-28A4-7528-78F4D5F838EE}"/>
          </ac:spMkLst>
        </pc:spChg>
        <pc:graphicFrameChg chg="mod">
          <ac:chgData name="William Bull" userId="0115718c-2289-4ec9-bbc2-0a7ac4f4f890" providerId="ADAL" clId="{A009078B-E745-41EF-8280-9B328D9AC1C2}" dt="2025-02-05T15:43:35.893" v="52339" actId="108"/>
          <ac:graphicFrameMkLst>
            <pc:docMk/>
            <pc:sldMk cId="1418754021" sldId="358"/>
            <ac:graphicFrameMk id="6" creationId="{796BCCDF-7F47-B027-9A6D-BC3F7244C34C}"/>
          </ac:graphicFrameMkLst>
        </pc:graphicFrameChg>
        <pc:cxnChg chg="add">
          <ac:chgData name="William Bull" userId="0115718c-2289-4ec9-bbc2-0a7ac4f4f890" providerId="ADAL" clId="{A009078B-E745-41EF-8280-9B328D9AC1C2}" dt="2025-01-22T16:31:16.872" v="34673" actId="11529"/>
          <ac:cxnSpMkLst>
            <pc:docMk/>
            <pc:sldMk cId="1418754021" sldId="358"/>
            <ac:cxnSpMk id="5" creationId="{0EC2EB06-16E9-15A6-7E3C-9654272916E1}"/>
          </ac:cxnSpMkLst>
        </pc:cxnChg>
      </pc:sldChg>
      <pc:sldChg chg="delSp modSp del mod modShow">
        <pc:chgData name="William Bull" userId="0115718c-2289-4ec9-bbc2-0a7ac4f4f890" providerId="ADAL" clId="{A009078B-E745-41EF-8280-9B328D9AC1C2}" dt="2025-01-16T11:51:43.316" v="21703" actId="47"/>
        <pc:sldMkLst>
          <pc:docMk/>
          <pc:sldMk cId="914303333" sldId="359"/>
        </pc:sldMkLst>
      </pc:sldChg>
      <pc:sldChg chg="addSp delSp modSp new mod modNotesTx">
        <pc:chgData name="William Bull" userId="0115718c-2289-4ec9-bbc2-0a7ac4f4f890" providerId="ADAL" clId="{A009078B-E745-41EF-8280-9B328D9AC1C2}" dt="2025-01-23T15:06:07.320" v="37333" actId="478"/>
        <pc:sldMkLst>
          <pc:docMk/>
          <pc:sldMk cId="2275935538" sldId="360"/>
        </pc:sldMkLst>
        <pc:spChg chg="mod">
          <ac:chgData name="William Bull" userId="0115718c-2289-4ec9-bbc2-0a7ac4f4f890" providerId="ADAL" clId="{A009078B-E745-41EF-8280-9B328D9AC1C2}" dt="2025-01-15T11:56:46.508" v="14762" actId="108"/>
          <ac:spMkLst>
            <pc:docMk/>
            <pc:sldMk cId="2275935538" sldId="360"/>
            <ac:spMk id="2" creationId="{D5D8E9B2-CDA4-F864-77B4-CC70C9BD8079}"/>
          </ac:spMkLst>
        </pc:spChg>
        <pc:spChg chg="add mod">
          <ac:chgData name="William Bull" userId="0115718c-2289-4ec9-bbc2-0a7ac4f4f890" providerId="ADAL" clId="{A009078B-E745-41EF-8280-9B328D9AC1C2}" dt="2025-01-22T16:05:01.644" v="33932" actId="164"/>
          <ac:spMkLst>
            <pc:docMk/>
            <pc:sldMk cId="2275935538" sldId="360"/>
            <ac:spMk id="6" creationId="{A2D6DBA7-F9E1-6821-7A16-5EBC2F00521E}"/>
          </ac:spMkLst>
        </pc:spChg>
        <pc:spChg chg="add mod">
          <ac:chgData name="William Bull" userId="0115718c-2289-4ec9-bbc2-0a7ac4f4f890" providerId="ADAL" clId="{A009078B-E745-41EF-8280-9B328D9AC1C2}" dt="2025-01-22T16:05:01.644" v="33932" actId="164"/>
          <ac:spMkLst>
            <pc:docMk/>
            <pc:sldMk cId="2275935538" sldId="360"/>
            <ac:spMk id="7" creationId="{5B923F37-FA2C-6110-E276-673DCC461369}"/>
          </ac:spMkLst>
        </pc:spChg>
        <pc:spChg chg="add mod">
          <ac:chgData name="William Bull" userId="0115718c-2289-4ec9-bbc2-0a7ac4f4f890" providerId="ADAL" clId="{A009078B-E745-41EF-8280-9B328D9AC1C2}" dt="2025-01-22T16:05:01.644" v="33932" actId="164"/>
          <ac:spMkLst>
            <pc:docMk/>
            <pc:sldMk cId="2275935538" sldId="360"/>
            <ac:spMk id="8" creationId="{4C8A4005-DC32-2CFB-2CBD-13878F1616EA}"/>
          </ac:spMkLst>
        </pc:spChg>
        <pc:spChg chg="add mod">
          <ac:chgData name="William Bull" userId="0115718c-2289-4ec9-bbc2-0a7ac4f4f890" providerId="ADAL" clId="{A009078B-E745-41EF-8280-9B328D9AC1C2}" dt="2025-01-22T16:05:01.644" v="33932" actId="164"/>
          <ac:spMkLst>
            <pc:docMk/>
            <pc:sldMk cId="2275935538" sldId="360"/>
            <ac:spMk id="9" creationId="{FED5EB34-7088-1B43-5720-795C30AE9AEB}"/>
          </ac:spMkLst>
        </pc:spChg>
        <pc:spChg chg="add mod">
          <ac:chgData name="William Bull" userId="0115718c-2289-4ec9-bbc2-0a7ac4f4f890" providerId="ADAL" clId="{A009078B-E745-41EF-8280-9B328D9AC1C2}" dt="2025-01-22T16:05:01.644" v="33932" actId="164"/>
          <ac:spMkLst>
            <pc:docMk/>
            <pc:sldMk cId="2275935538" sldId="360"/>
            <ac:spMk id="10" creationId="{D7307717-09F3-4C63-2CD0-DD815DC080B8}"/>
          </ac:spMkLst>
        </pc:spChg>
        <pc:spChg chg="add mod ord">
          <ac:chgData name="William Bull" userId="0115718c-2289-4ec9-bbc2-0a7ac4f4f890" providerId="ADAL" clId="{A009078B-E745-41EF-8280-9B328D9AC1C2}" dt="2025-01-22T16:05:01.644" v="33932" actId="164"/>
          <ac:spMkLst>
            <pc:docMk/>
            <pc:sldMk cId="2275935538" sldId="360"/>
            <ac:spMk id="11" creationId="{3A191A3D-EB0B-B0EA-B83C-D4B1182261C4}"/>
          </ac:spMkLst>
        </pc:spChg>
        <pc:spChg chg="add mod">
          <ac:chgData name="William Bull" userId="0115718c-2289-4ec9-bbc2-0a7ac4f4f890" providerId="ADAL" clId="{A009078B-E745-41EF-8280-9B328D9AC1C2}" dt="2025-01-15T11:57:38.791" v="14777" actId="164"/>
          <ac:spMkLst>
            <pc:docMk/>
            <pc:sldMk cId="2275935538" sldId="360"/>
            <ac:spMk id="13" creationId="{3F5D1672-14B3-FEC5-589C-314D1956A23A}"/>
          </ac:spMkLst>
        </pc:spChg>
        <pc:spChg chg="add mod ord">
          <ac:chgData name="William Bull" userId="0115718c-2289-4ec9-bbc2-0a7ac4f4f890" providerId="ADAL" clId="{A009078B-E745-41EF-8280-9B328D9AC1C2}" dt="2025-01-22T16:05:01.644" v="33932" actId="164"/>
          <ac:spMkLst>
            <pc:docMk/>
            <pc:sldMk cId="2275935538" sldId="360"/>
            <ac:spMk id="14" creationId="{E8A9B69D-C2F6-CA4B-8055-DE97C6774F0A}"/>
          </ac:spMkLst>
        </pc:spChg>
        <pc:spChg chg="add mod">
          <ac:chgData name="William Bull" userId="0115718c-2289-4ec9-bbc2-0a7ac4f4f890" providerId="ADAL" clId="{A009078B-E745-41EF-8280-9B328D9AC1C2}" dt="2025-01-15T12:00:52.793" v="15206" actId="1076"/>
          <ac:spMkLst>
            <pc:docMk/>
            <pc:sldMk cId="2275935538" sldId="360"/>
            <ac:spMk id="16" creationId="{A1ED78DC-C815-5989-FCCC-09950A052C13}"/>
          </ac:spMkLst>
        </pc:spChg>
        <pc:spChg chg="add mod">
          <ac:chgData name="William Bull" userId="0115718c-2289-4ec9-bbc2-0a7ac4f4f890" providerId="ADAL" clId="{A009078B-E745-41EF-8280-9B328D9AC1C2}" dt="2025-01-22T16:05:01.644" v="33932" actId="164"/>
          <ac:spMkLst>
            <pc:docMk/>
            <pc:sldMk cId="2275935538" sldId="360"/>
            <ac:spMk id="18" creationId="{E13B5938-CC30-4865-7EF5-76F3A708F090}"/>
          </ac:spMkLst>
        </pc:spChg>
        <pc:grpChg chg="add mod">
          <ac:chgData name="William Bull" userId="0115718c-2289-4ec9-bbc2-0a7ac4f4f890" providerId="ADAL" clId="{A009078B-E745-41EF-8280-9B328D9AC1C2}" dt="2025-01-22T16:05:01.644" v="33932" actId="164"/>
          <ac:grpSpMkLst>
            <pc:docMk/>
            <pc:sldMk cId="2275935538" sldId="360"/>
            <ac:grpSpMk id="15" creationId="{DA4BEB3F-8C73-C317-710E-FB46D0E7BE51}"/>
          </ac:grpSpMkLst>
        </pc:grpChg>
        <pc:grpChg chg="add mod">
          <ac:chgData name="William Bull" userId="0115718c-2289-4ec9-bbc2-0a7ac4f4f890" providerId="ADAL" clId="{A009078B-E745-41EF-8280-9B328D9AC1C2}" dt="2025-01-22T16:05:01.644" v="33932" actId="164"/>
          <ac:grpSpMkLst>
            <pc:docMk/>
            <pc:sldMk cId="2275935538" sldId="360"/>
            <ac:grpSpMk id="19" creationId="{D1AF1BC6-04AC-0FC0-1956-594470522886}"/>
          </ac:grpSpMkLst>
        </pc:grpChg>
        <pc:graphicFrameChg chg="add mod modGraphic">
          <ac:chgData name="William Bull" userId="0115718c-2289-4ec9-bbc2-0a7ac4f4f890" providerId="ADAL" clId="{A009078B-E745-41EF-8280-9B328D9AC1C2}" dt="2025-01-15T12:00:45.599" v="15203" actId="1076"/>
          <ac:graphicFrameMkLst>
            <pc:docMk/>
            <pc:sldMk cId="2275935538" sldId="360"/>
            <ac:graphicFrameMk id="4" creationId="{D43E2948-8837-AE79-31EB-051346B02EBF}"/>
          </ac:graphicFrameMkLst>
        </pc:graphicFrameChg>
        <pc:picChg chg="add mod">
          <ac:chgData name="William Bull" userId="0115718c-2289-4ec9-bbc2-0a7ac4f4f890" providerId="ADAL" clId="{A009078B-E745-41EF-8280-9B328D9AC1C2}" dt="2025-01-15T11:57:38.791" v="14777" actId="164"/>
          <ac:picMkLst>
            <pc:docMk/>
            <pc:sldMk cId="2275935538" sldId="360"/>
            <ac:picMk id="5" creationId="{7E9341A0-79D3-831E-BABB-9E365B00A1A6}"/>
          </ac:picMkLst>
        </pc:picChg>
        <pc:picChg chg="add mod ord">
          <ac:chgData name="William Bull" userId="0115718c-2289-4ec9-bbc2-0a7ac4f4f890" providerId="ADAL" clId="{A009078B-E745-41EF-8280-9B328D9AC1C2}" dt="2025-01-15T11:57:38.791" v="14777" actId="164"/>
          <ac:picMkLst>
            <pc:docMk/>
            <pc:sldMk cId="2275935538" sldId="360"/>
            <ac:picMk id="12" creationId="{4C851E74-6577-D484-354F-6E8D66B29271}"/>
          </ac:picMkLst>
        </pc:picChg>
      </pc:sldChg>
      <pc:sldChg chg="addSp delSp modSp new mod modNotesTx">
        <pc:chgData name="William Bull" userId="0115718c-2289-4ec9-bbc2-0a7ac4f4f890" providerId="ADAL" clId="{A009078B-E745-41EF-8280-9B328D9AC1C2}" dt="2025-02-04T14:42:10.206" v="49658" actId="20577"/>
        <pc:sldMkLst>
          <pc:docMk/>
          <pc:sldMk cId="1267099239" sldId="361"/>
        </pc:sldMkLst>
        <pc:spChg chg="mod">
          <ac:chgData name="William Bull" userId="0115718c-2289-4ec9-bbc2-0a7ac4f4f890" providerId="ADAL" clId="{A009078B-E745-41EF-8280-9B328D9AC1C2}" dt="2025-02-04T14:21:00.476" v="49439" actId="20577"/>
          <ac:spMkLst>
            <pc:docMk/>
            <pc:sldMk cId="1267099239" sldId="361"/>
            <ac:spMk id="2" creationId="{4303CD9B-4C44-CDBA-96C6-B68A0203C280}"/>
          </ac:spMkLst>
        </pc:spChg>
        <pc:spChg chg="mod">
          <ac:chgData name="William Bull" userId="0115718c-2289-4ec9-bbc2-0a7ac4f4f890" providerId="ADAL" clId="{A009078B-E745-41EF-8280-9B328D9AC1C2}" dt="2025-02-04T14:42:10.206" v="49658" actId="20577"/>
          <ac:spMkLst>
            <pc:docMk/>
            <pc:sldMk cId="1267099239" sldId="361"/>
            <ac:spMk id="3" creationId="{41D0B30C-0F2E-45E2-11FE-2F6A25A0A1D4}"/>
          </ac:spMkLst>
        </pc:spChg>
        <pc:spChg chg="mod">
          <ac:chgData name="William Bull" userId="0115718c-2289-4ec9-bbc2-0a7ac4f4f890" providerId="ADAL" clId="{A009078B-E745-41EF-8280-9B328D9AC1C2}" dt="2025-01-16T08:54:10.492" v="15308" actId="1076"/>
          <ac:spMkLst>
            <pc:docMk/>
            <pc:sldMk cId="1267099239" sldId="361"/>
            <ac:spMk id="5" creationId="{53B70CF5-07BB-02D4-D46F-A6D0B9E7DB80}"/>
          </ac:spMkLst>
        </pc:spChg>
        <pc:spChg chg="add mod topLvl">
          <ac:chgData name="William Bull" userId="0115718c-2289-4ec9-bbc2-0a7ac4f4f890" providerId="ADAL" clId="{A009078B-E745-41EF-8280-9B328D9AC1C2}" dt="2025-01-16T09:00:43.161" v="15519" actId="1035"/>
          <ac:spMkLst>
            <pc:docMk/>
            <pc:sldMk cId="1267099239" sldId="361"/>
            <ac:spMk id="6" creationId="{419A523D-F293-9357-12AA-6DDDFC6A5C1F}"/>
          </ac:spMkLst>
        </pc:spChg>
        <pc:spChg chg="add mod">
          <ac:chgData name="William Bull" userId="0115718c-2289-4ec9-bbc2-0a7ac4f4f890" providerId="ADAL" clId="{A009078B-E745-41EF-8280-9B328D9AC1C2}" dt="2025-01-16T09:00:43.161" v="15519" actId="1035"/>
          <ac:spMkLst>
            <pc:docMk/>
            <pc:sldMk cId="1267099239" sldId="361"/>
            <ac:spMk id="8" creationId="{A0C7F280-EB55-1813-147D-D300F7364F2F}"/>
          </ac:spMkLst>
        </pc:spChg>
        <pc:spChg chg="mod topLvl">
          <ac:chgData name="William Bull" userId="0115718c-2289-4ec9-bbc2-0a7ac4f4f890" providerId="ADAL" clId="{A009078B-E745-41EF-8280-9B328D9AC1C2}" dt="2025-01-16T09:00:43.161" v="15519" actId="1035"/>
          <ac:spMkLst>
            <pc:docMk/>
            <pc:sldMk cId="1267099239" sldId="361"/>
            <ac:spMk id="10" creationId="{64EBA5C2-71A7-CD00-EBFA-D7A4767A2943}"/>
          </ac:spMkLst>
        </pc:spChg>
        <pc:spChg chg="mod topLvl">
          <ac:chgData name="William Bull" userId="0115718c-2289-4ec9-bbc2-0a7ac4f4f890" providerId="ADAL" clId="{A009078B-E745-41EF-8280-9B328D9AC1C2}" dt="2025-01-16T09:00:43.161" v="15519" actId="1035"/>
          <ac:spMkLst>
            <pc:docMk/>
            <pc:sldMk cId="1267099239" sldId="361"/>
            <ac:spMk id="12" creationId="{906EEB81-7128-0B40-F450-AC04847FA212}"/>
          </ac:spMkLst>
        </pc:spChg>
        <pc:spChg chg="mod topLvl">
          <ac:chgData name="William Bull" userId="0115718c-2289-4ec9-bbc2-0a7ac4f4f890" providerId="ADAL" clId="{A009078B-E745-41EF-8280-9B328D9AC1C2}" dt="2025-01-16T09:00:34.103" v="15474" actId="165"/>
          <ac:spMkLst>
            <pc:docMk/>
            <pc:sldMk cId="1267099239" sldId="361"/>
            <ac:spMk id="13" creationId="{02E54D98-9A75-8581-2974-65ED74CBE287}"/>
          </ac:spMkLst>
        </pc:spChg>
        <pc:spChg chg="add mod topLvl">
          <ac:chgData name="William Bull" userId="0115718c-2289-4ec9-bbc2-0a7ac4f4f890" providerId="ADAL" clId="{A009078B-E745-41EF-8280-9B328D9AC1C2}" dt="2025-01-16T09:00:34.103" v="15474" actId="165"/>
          <ac:spMkLst>
            <pc:docMk/>
            <pc:sldMk cId="1267099239" sldId="361"/>
            <ac:spMk id="14" creationId="{B70B3C48-1820-5358-1896-0E85675BCBF8}"/>
          </ac:spMkLst>
        </pc:spChg>
        <pc:spChg chg="add mod">
          <ac:chgData name="William Bull" userId="0115718c-2289-4ec9-bbc2-0a7ac4f4f890" providerId="ADAL" clId="{A009078B-E745-41EF-8280-9B328D9AC1C2}" dt="2025-01-16T09:00:43.161" v="15519" actId="1035"/>
          <ac:spMkLst>
            <pc:docMk/>
            <pc:sldMk cId="1267099239" sldId="361"/>
            <ac:spMk id="16" creationId="{C66EE9CE-3229-0E13-94C2-53FFF467C942}"/>
          </ac:spMkLst>
        </pc:spChg>
        <pc:spChg chg="mod">
          <ac:chgData name="William Bull" userId="0115718c-2289-4ec9-bbc2-0a7ac4f4f890" providerId="ADAL" clId="{A009078B-E745-41EF-8280-9B328D9AC1C2}" dt="2025-01-16T09:48:31.816" v="17642" actId="20577"/>
          <ac:spMkLst>
            <pc:docMk/>
            <pc:sldMk cId="1267099239" sldId="361"/>
            <ac:spMk id="17" creationId="{95D90F7C-54D6-A919-EDE0-B21EEA8BF38E}"/>
          </ac:spMkLst>
        </pc:spChg>
        <pc:spChg chg="add mod">
          <ac:chgData name="William Bull" userId="0115718c-2289-4ec9-bbc2-0a7ac4f4f890" providerId="ADAL" clId="{A009078B-E745-41EF-8280-9B328D9AC1C2}" dt="2025-01-16T09:00:43.161" v="15519" actId="1035"/>
          <ac:spMkLst>
            <pc:docMk/>
            <pc:sldMk cId="1267099239" sldId="361"/>
            <ac:spMk id="19" creationId="{F1E1395D-CF2E-2919-7782-20A2DAE4D0BA}"/>
          </ac:spMkLst>
        </pc:spChg>
        <pc:spChg chg="mod topLvl">
          <ac:chgData name="William Bull" userId="0115718c-2289-4ec9-bbc2-0a7ac4f4f890" providerId="ADAL" clId="{A009078B-E745-41EF-8280-9B328D9AC1C2}" dt="2025-01-16T09:00:34.103" v="15474" actId="165"/>
          <ac:spMkLst>
            <pc:docMk/>
            <pc:sldMk cId="1267099239" sldId="361"/>
            <ac:spMk id="20" creationId="{D8A41027-F4B3-0D43-CAD0-FDC4CAD06C61}"/>
          </ac:spMkLst>
        </pc:spChg>
        <pc:spChg chg="add mod">
          <ac:chgData name="William Bull" userId="0115718c-2289-4ec9-bbc2-0a7ac4f4f890" providerId="ADAL" clId="{A009078B-E745-41EF-8280-9B328D9AC1C2}" dt="2025-02-04T14:18:16.518" v="49144" actId="108"/>
          <ac:spMkLst>
            <pc:docMk/>
            <pc:sldMk cId="1267099239" sldId="361"/>
            <ac:spMk id="23" creationId="{3801D26C-9EEA-0A69-BB65-62097160B496}"/>
          </ac:spMkLst>
        </pc:spChg>
        <pc:spChg chg="add mod">
          <ac:chgData name="William Bull" userId="0115718c-2289-4ec9-bbc2-0a7ac4f4f890" providerId="ADAL" clId="{A009078B-E745-41EF-8280-9B328D9AC1C2}" dt="2025-01-16T09:01:24.422" v="15578" actId="14100"/>
          <ac:spMkLst>
            <pc:docMk/>
            <pc:sldMk cId="1267099239" sldId="361"/>
            <ac:spMk id="26" creationId="{8D52EF30-682A-CB28-8BD0-AB80244FAB78}"/>
          </ac:spMkLst>
        </pc:spChg>
        <pc:spChg chg="add mod">
          <ac:chgData name="William Bull" userId="0115718c-2289-4ec9-bbc2-0a7ac4f4f890" providerId="ADAL" clId="{A009078B-E745-41EF-8280-9B328D9AC1C2}" dt="2025-01-16T09:02:48.891" v="15614" actId="20577"/>
          <ac:spMkLst>
            <pc:docMk/>
            <pc:sldMk cId="1267099239" sldId="361"/>
            <ac:spMk id="27" creationId="{72B9761F-9B43-331A-116F-EAC0B639FF70}"/>
          </ac:spMkLst>
        </pc:spChg>
        <pc:spChg chg="add mod">
          <ac:chgData name="William Bull" userId="0115718c-2289-4ec9-bbc2-0a7ac4f4f890" providerId="ADAL" clId="{A009078B-E745-41EF-8280-9B328D9AC1C2}" dt="2025-01-16T09:00:47.951" v="15530" actId="164"/>
          <ac:spMkLst>
            <pc:docMk/>
            <pc:sldMk cId="1267099239" sldId="361"/>
            <ac:spMk id="28" creationId="{E70486FA-DB81-B417-D804-65E4F449C8D6}"/>
          </ac:spMkLst>
        </pc:spChg>
        <pc:spChg chg="add mod">
          <ac:chgData name="William Bull" userId="0115718c-2289-4ec9-bbc2-0a7ac4f4f890" providerId="ADAL" clId="{A009078B-E745-41EF-8280-9B328D9AC1C2}" dt="2025-01-16T09:02:07.753" v="15608" actId="20577"/>
          <ac:spMkLst>
            <pc:docMk/>
            <pc:sldMk cId="1267099239" sldId="361"/>
            <ac:spMk id="30" creationId="{B8B6C0EC-89F8-DDF6-352C-684934474103}"/>
          </ac:spMkLst>
        </pc:spChg>
        <pc:spChg chg="add mod">
          <ac:chgData name="William Bull" userId="0115718c-2289-4ec9-bbc2-0a7ac4f4f890" providerId="ADAL" clId="{A009078B-E745-41EF-8280-9B328D9AC1C2}" dt="2025-01-16T09:02:00.881" v="15606" actId="20577"/>
          <ac:spMkLst>
            <pc:docMk/>
            <pc:sldMk cId="1267099239" sldId="361"/>
            <ac:spMk id="31" creationId="{E673F803-4DAD-074E-FA52-1B92808DB755}"/>
          </ac:spMkLst>
        </pc:spChg>
        <pc:spChg chg="add mod">
          <ac:chgData name="William Bull" userId="0115718c-2289-4ec9-bbc2-0a7ac4f4f890" providerId="ADAL" clId="{A009078B-E745-41EF-8280-9B328D9AC1C2}" dt="2025-01-16T09:02:35.516" v="15611" actId="20577"/>
          <ac:spMkLst>
            <pc:docMk/>
            <pc:sldMk cId="1267099239" sldId="361"/>
            <ac:spMk id="32" creationId="{5DEE4639-118B-9B14-38B4-7283433B67B9}"/>
          </ac:spMkLst>
        </pc:spChg>
        <pc:grpChg chg="add mod">
          <ac:chgData name="William Bull" userId="0115718c-2289-4ec9-bbc2-0a7ac4f4f890" providerId="ADAL" clId="{A009078B-E745-41EF-8280-9B328D9AC1C2}" dt="2025-01-16T09:01:01.149" v="15531" actId="1076"/>
          <ac:grpSpMkLst>
            <pc:docMk/>
            <pc:sldMk cId="1267099239" sldId="361"/>
            <ac:grpSpMk id="33" creationId="{B78F01E0-DF92-DB73-D116-93A706656EF5}"/>
          </ac:grpSpMkLst>
        </pc:grpChg>
        <pc:graphicFrameChg chg="add mod">
          <ac:chgData name="William Bull" userId="0115718c-2289-4ec9-bbc2-0a7ac4f4f890" providerId="ADAL" clId="{A009078B-E745-41EF-8280-9B328D9AC1C2}" dt="2025-01-15T15:28:17.608" v="15258" actId="207"/>
          <ac:graphicFrameMkLst>
            <pc:docMk/>
            <pc:sldMk cId="1267099239" sldId="361"/>
            <ac:graphicFrameMk id="29" creationId="{FBE60C7A-9C66-D1E0-3CB1-BAEF9839B55F}"/>
          </ac:graphicFrameMkLst>
        </pc:graphicFrameChg>
      </pc:sldChg>
      <pc:sldChg chg="addSp delSp modSp new mod delAnim modAnim">
        <pc:chgData name="William Bull" userId="0115718c-2289-4ec9-bbc2-0a7ac4f4f890" providerId="ADAL" clId="{A009078B-E745-41EF-8280-9B328D9AC1C2}" dt="2025-02-04T14:50:31.793" v="49831" actId="478"/>
        <pc:sldMkLst>
          <pc:docMk/>
          <pc:sldMk cId="3017905408" sldId="362"/>
        </pc:sldMkLst>
        <pc:spChg chg="mod">
          <ac:chgData name="William Bull" userId="0115718c-2289-4ec9-bbc2-0a7ac4f4f890" providerId="ADAL" clId="{A009078B-E745-41EF-8280-9B328D9AC1C2}" dt="2025-01-16T09:15:18.265" v="16327" actId="207"/>
          <ac:spMkLst>
            <pc:docMk/>
            <pc:sldMk cId="3017905408" sldId="362"/>
            <ac:spMk id="2" creationId="{82717F2E-567B-A487-8BF0-A788D6422D45}"/>
          </ac:spMkLst>
        </pc:spChg>
        <pc:spChg chg="mod">
          <ac:chgData name="William Bull" userId="0115718c-2289-4ec9-bbc2-0a7ac4f4f890" providerId="ADAL" clId="{A009078B-E745-41EF-8280-9B328D9AC1C2}" dt="2025-01-31T08:31:41.669" v="43671" actId="255"/>
          <ac:spMkLst>
            <pc:docMk/>
            <pc:sldMk cId="3017905408" sldId="362"/>
            <ac:spMk id="3" creationId="{C89A1CC2-876C-333C-B41D-50252B01896F}"/>
          </ac:spMkLst>
        </pc:spChg>
        <pc:spChg chg="add mod">
          <ac:chgData name="William Bull" userId="0115718c-2289-4ec9-bbc2-0a7ac4f4f890" providerId="ADAL" clId="{A009078B-E745-41EF-8280-9B328D9AC1C2}" dt="2025-01-16T09:09:05.841" v="15744" actId="208"/>
          <ac:spMkLst>
            <pc:docMk/>
            <pc:sldMk cId="3017905408" sldId="362"/>
            <ac:spMk id="4" creationId="{C8B9A81F-E392-807A-0710-E8997EB79EF1}"/>
          </ac:spMkLst>
        </pc:spChg>
        <pc:spChg chg="add mod">
          <ac:chgData name="William Bull" userId="0115718c-2289-4ec9-bbc2-0a7ac4f4f890" providerId="ADAL" clId="{A009078B-E745-41EF-8280-9B328D9AC1C2}" dt="2025-01-16T09:08:03.668" v="15723" actId="208"/>
          <ac:spMkLst>
            <pc:docMk/>
            <pc:sldMk cId="3017905408" sldId="362"/>
            <ac:spMk id="5" creationId="{632FF27A-2EA1-55A7-9CAF-C15B0BE1519C}"/>
          </ac:spMkLst>
        </pc:spChg>
        <pc:spChg chg="add mod">
          <ac:chgData name="William Bull" userId="0115718c-2289-4ec9-bbc2-0a7ac4f4f890" providerId="ADAL" clId="{A009078B-E745-41EF-8280-9B328D9AC1C2}" dt="2025-01-16T09:10:37.494" v="15768" actId="1076"/>
          <ac:spMkLst>
            <pc:docMk/>
            <pc:sldMk cId="3017905408" sldId="362"/>
            <ac:spMk id="6" creationId="{35A3A293-0C1E-5C7F-491E-FCFFD619716F}"/>
          </ac:spMkLst>
        </pc:spChg>
        <pc:spChg chg="mod">
          <ac:chgData name="William Bull" userId="0115718c-2289-4ec9-bbc2-0a7ac4f4f890" providerId="ADAL" clId="{A009078B-E745-41EF-8280-9B328D9AC1C2}" dt="2025-01-16T09:09:38.007" v="15752" actId="20577"/>
          <ac:spMkLst>
            <pc:docMk/>
            <pc:sldMk cId="3017905408" sldId="362"/>
            <ac:spMk id="7" creationId="{56D06571-64E3-0047-ACE4-BCB40E279D25}"/>
          </ac:spMkLst>
        </pc:spChg>
        <pc:spChg chg="add mod">
          <ac:chgData name="William Bull" userId="0115718c-2289-4ec9-bbc2-0a7ac4f4f890" providerId="ADAL" clId="{A009078B-E745-41EF-8280-9B328D9AC1C2}" dt="2025-01-16T09:14:06.170" v="16081" actId="207"/>
          <ac:spMkLst>
            <pc:docMk/>
            <pc:sldMk cId="3017905408" sldId="362"/>
            <ac:spMk id="12" creationId="{1425B6B9-160D-6161-F96D-D66A2515B872}"/>
          </ac:spMkLst>
        </pc:spChg>
        <pc:spChg chg="mod">
          <ac:chgData name="William Bull" userId="0115718c-2289-4ec9-bbc2-0a7ac4f4f890" providerId="ADAL" clId="{A009078B-E745-41EF-8280-9B328D9AC1C2}" dt="2025-01-16T09:14:09.302" v="16082" actId="207"/>
          <ac:spMkLst>
            <pc:docMk/>
            <pc:sldMk cId="3017905408" sldId="362"/>
            <ac:spMk id="14" creationId="{6AD6C6F3-7FDF-9773-46D1-C0C54AB0F7BD}"/>
          </ac:spMkLst>
        </pc:spChg>
        <pc:spChg chg="add mod">
          <ac:chgData name="William Bull" userId="0115718c-2289-4ec9-bbc2-0a7ac4f4f890" providerId="ADAL" clId="{A009078B-E745-41EF-8280-9B328D9AC1C2}" dt="2025-01-16T09:14:13.208" v="16083" actId="207"/>
          <ac:spMkLst>
            <pc:docMk/>
            <pc:sldMk cId="3017905408" sldId="362"/>
            <ac:spMk id="15" creationId="{4BA31E28-98F8-CE3A-E668-D24BD2D540C4}"/>
          </ac:spMkLst>
        </pc:spChg>
        <pc:spChg chg="add mod">
          <ac:chgData name="William Bull" userId="0115718c-2289-4ec9-bbc2-0a7ac4f4f890" providerId="ADAL" clId="{A009078B-E745-41EF-8280-9B328D9AC1C2}" dt="2025-01-16T09:11:24.676" v="15915" actId="164"/>
          <ac:spMkLst>
            <pc:docMk/>
            <pc:sldMk cId="3017905408" sldId="362"/>
            <ac:spMk id="17" creationId="{FB2A8048-D29D-B51C-5643-297CCCF9A60F}"/>
          </ac:spMkLst>
        </pc:spChg>
        <pc:spChg chg="add mod">
          <ac:chgData name="William Bull" userId="0115718c-2289-4ec9-bbc2-0a7ac4f4f890" providerId="ADAL" clId="{A009078B-E745-41EF-8280-9B328D9AC1C2}" dt="2025-01-16T09:11:24.676" v="15915" actId="164"/>
          <ac:spMkLst>
            <pc:docMk/>
            <pc:sldMk cId="3017905408" sldId="362"/>
            <ac:spMk id="18" creationId="{A7A31F19-6F2B-EA27-1AB9-2A2C13771A12}"/>
          </ac:spMkLst>
        </pc:spChg>
        <pc:spChg chg="add mod">
          <ac:chgData name="William Bull" userId="0115718c-2289-4ec9-bbc2-0a7ac4f4f890" providerId="ADAL" clId="{A009078B-E745-41EF-8280-9B328D9AC1C2}" dt="2025-01-16T09:10:29.601" v="15764" actId="20577"/>
          <ac:spMkLst>
            <pc:docMk/>
            <pc:sldMk cId="3017905408" sldId="362"/>
            <ac:spMk id="19" creationId="{786FEE95-4536-9DE5-AC98-31BB44D9913F}"/>
          </ac:spMkLst>
        </pc:spChg>
        <pc:spChg chg="add mod">
          <ac:chgData name="William Bull" userId="0115718c-2289-4ec9-bbc2-0a7ac4f4f890" providerId="ADAL" clId="{A009078B-E745-41EF-8280-9B328D9AC1C2}" dt="2025-01-16T09:11:58.341" v="15920" actId="20577"/>
          <ac:spMkLst>
            <pc:docMk/>
            <pc:sldMk cId="3017905408" sldId="362"/>
            <ac:spMk id="20" creationId="{36E00C8A-7207-25D5-0007-A962C63EFE81}"/>
          </ac:spMkLst>
        </pc:spChg>
        <pc:grpChg chg="add mod">
          <ac:chgData name="William Bull" userId="0115718c-2289-4ec9-bbc2-0a7ac4f4f890" providerId="ADAL" clId="{A009078B-E745-41EF-8280-9B328D9AC1C2}" dt="2025-01-16T09:11:27.612" v="15916" actId="1076"/>
          <ac:grpSpMkLst>
            <pc:docMk/>
            <pc:sldMk cId="3017905408" sldId="362"/>
            <ac:grpSpMk id="21" creationId="{63DB9713-B0D6-90D0-CDA6-BB27DF423174}"/>
          </ac:grpSpMkLst>
        </pc:grpChg>
        <pc:picChg chg="mod">
          <ac:chgData name="William Bull" userId="0115718c-2289-4ec9-bbc2-0a7ac4f4f890" providerId="ADAL" clId="{A009078B-E745-41EF-8280-9B328D9AC1C2}" dt="2025-01-16T09:11:20.368" v="15914" actId="1076"/>
          <ac:picMkLst>
            <pc:docMk/>
            <pc:sldMk cId="3017905408" sldId="362"/>
            <ac:picMk id="16" creationId="{5BD929D4-FF92-CCC2-CF38-142EB3FF71A2}"/>
          </ac:picMkLst>
        </pc:picChg>
      </pc:sldChg>
      <pc:sldChg chg="addSp delSp modSp new mod modCm modNotesTx">
        <pc:chgData name="William Bull" userId="0115718c-2289-4ec9-bbc2-0a7ac4f4f890" providerId="ADAL" clId="{A009078B-E745-41EF-8280-9B328D9AC1C2}" dt="2025-02-04T14:50:28.431" v="49830" actId="478"/>
        <pc:sldMkLst>
          <pc:docMk/>
          <pc:sldMk cId="78197868" sldId="363"/>
        </pc:sldMkLst>
        <pc:spChg chg="mod">
          <ac:chgData name="William Bull" userId="0115718c-2289-4ec9-bbc2-0a7ac4f4f890" providerId="ADAL" clId="{A009078B-E745-41EF-8280-9B328D9AC1C2}" dt="2025-01-16T09:34:03.650" v="17520" actId="20577"/>
          <ac:spMkLst>
            <pc:docMk/>
            <pc:sldMk cId="78197868" sldId="363"/>
            <ac:spMk id="2" creationId="{4CF8606D-7214-298F-3C24-5DE283674142}"/>
          </ac:spMkLst>
        </pc:spChg>
        <pc:spChg chg="mod">
          <ac:chgData name="William Bull" userId="0115718c-2289-4ec9-bbc2-0a7ac4f4f890" providerId="ADAL" clId="{A009078B-E745-41EF-8280-9B328D9AC1C2}" dt="2025-01-31T08:31:32.685" v="43670" actId="255"/>
          <ac:spMkLst>
            <pc:docMk/>
            <pc:sldMk cId="78197868" sldId="363"/>
            <ac:spMk id="3" creationId="{FCC86DAC-00B2-3F6C-3B1C-19A74EAADCF2}"/>
          </ac:spMkLst>
        </pc:spChg>
        <pc:spChg chg="add mod">
          <ac:chgData name="William Bull" userId="0115718c-2289-4ec9-bbc2-0a7ac4f4f890" providerId="ADAL" clId="{A009078B-E745-41EF-8280-9B328D9AC1C2}" dt="2025-01-16T09:34:54.870" v="17532" actId="20577"/>
          <ac:spMkLst>
            <pc:docMk/>
            <pc:sldMk cId="78197868" sldId="363"/>
            <ac:spMk id="5" creationId="{B9E1322A-BE46-2819-2056-F6C1F8E9E0D3}"/>
          </ac:spMkLst>
        </pc:spChg>
        <pc:graphicFrameChg chg="add mod modGraphic">
          <ac:chgData name="William Bull" userId="0115718c-2289-4ec9-bbc2-0a7ac4f4f890" providerId="ADAL" clId="{A009078B-E745-41EF-8280-9B328D9AC1C2}" dt="2025-02-03T14:49:33.581" v="43800" actId="20577"/>
          <ac:graphicFrameMkLst>
            <pc:docMk/>
            <pc:sldMk cId="78197868" sldId="363"/>
            <ac:graphicFrameMk id="4" creationId="{298BC041-16EB-7182-3A51-A0009C71CC7C}"/>
          </ac:graphicFrameMkLst>
        </pc:graphicFrame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3T14:49:33.581" v="43800" actId="20577"/>
              <pc2:cmMkLst xmlns:pc2="http://schemas.microsoft.com/office/powerpoint/2019/9/main/command">
                <pc:docMk/>
                <pc:sldMk cId="78197868" sldId="363"/>
                <pc2:cmMk id="{E2581995-9F10-4E48-8580-04EF1F48C688}"/>
              </pc2:cmMkLst>
            </pc226:cmChg>
          </p:ext>
        </pc:extLst>
      </pc:sldChg>
      <pc:sldChg chg="addSp delSp modSp new mod modCm modNotesTx">
        <pc:chgData name="William Bull" userId="0115718c-2289-4ec9-bbc2-0a7ac4f4f890" providerId="ADAL" clId="{A009078B-E745-41EF-8280-9B328D9AC1C2}" dt="2025-02-04T14:50:39.016" v="49833" actId="478"/>
        <pc:sldMkLst>
          <pc:docMk/>
          <pc:sldMk cId="3309779420" sldId="364"/>
        </pc:sldMkLst>
        <pc:spChg chg="mod">
          <ac:chgData name="William Bull" userId="0115718c-2289-4ec9-bbc2-0a7ac4f4f890" providerId="ADAL" clId="{A009078B-E745-41EF-8280-9B328D9AC1C2}" dt="2025-01-23T13:02:33.366" v="35095" actId="20577"/>
          <ac:spMkLst>
            <pc:docMk/>
            <pc:sldMk cId="3309779420" sldId="364"/>
            <ac:spMk id="2" creationId="{E57E866D-6238-14BF-98BC-A89F84ABFB8B}"/>
          </ac:spMkLst>
        </pc:spChg>
        <pc:spChg chg="mod">
          <ac:chgData name="William Bull" userId="0115718c-2289-4ec9-bbc2-0a7ac4f4f890" providerId="ADAL" clId="{A009078B-E745-41EF-8280-9B328D9AC1C2}" dt="2025-02-04T14:21:56.063" v="49453" actId="20577"/>
          <ac:spMkLst>
            <pc:docMk/>
            <pc:sldMk cId="3309779420" sldId="364"/>
            <ac:spMk id="3" creationId="{F5314308-4BAB-57A5-7E82-FE7EBE89248E}"/>
          </ac:spMkLst>
        </pc:spChg>
        <pc:spChg chg="add mod">
          <ac:chgData name="William Bull" userId="0115718c-2289-4ec9-bbc2-0a7ac4f4f890" providerId="ADAL" clId="{A009078B-E745-41EF-8280-9B328D9AC1C2}" dt="2025-01-22T14:32:49.993" v="32253" actId="1076"/>
          <ac:spMkLst>
            <pc:docMk/>
            <pc:sldMk cId="3309779420" sldId="364"/>
            <ac:spMk id="7" creationId="{39B1C449-71EA-2E6F-D8A6-9E8BB6386F50}"/>
          </ac:spMkLst>
        </pc:spChg>
        <pc:spChg chg="add mod">
          <ac:chgData name="William Bull" userId="0115718c-2289-4ec9-bbc2-0a7ac4f4f890" providerId="ADAL" clId="{A009078B-E745-41EF-8280-9B328D9AC1C2}" dt="2025-01-16T09:53:40.834" v="18377" actId="20577"/>
          <ac:spMkLst>
            <pc:docMk/>
            <pc:sldMk cId="3309779420" sldId="364"/>
            <ac:spMk id="10" creationId="{BB31C060-967D-11E6-8AF2-728EF8761EDE}"/>
          </ac:spMkLst>
        </pc:spChg>
        <pc:spChg chg="add mod">
          <ac:chgData name="William Bull" userId="0115718c-2289-4ec9-bbc2-0a7ac4f4f890" providerId="ADAL" clId="{A009078B-E745-41EF-8280-9B328D9AC1C2}" dt="2025-01-22T14:33:50.287" v="32274" actId="20577"/>
          <ac:spMkLst>
            <pc:docMk/>
            <pc:sldMk cId="3309779420" sldId="364"/>
            <ac:spMk id="11" creationId="{A6AE450F-DF4F-CF54-4EC0-FCFE7DB4ADAE}"/>
          </ac:spMkLst>
        </pc:spChg>
        <pc:spChg chg="add mod">
          <ac:chgData name="William Bull" userId="0115718c-2289-4ec9-bbc2-0a7ac4f4f890" providerId="ADAL" clId="{A009078B-E745-41EF-8280-9B328D9AC1C2}" dt="2025-01-22T14:34:04.824" v="32282" actId="20577"/>
          <ac:spMkLst>
            <pc:docMk/>
            <pc:sldMk cId="3309779420" sldId="364"/>
            <ac:spMk id="12" creationId="{105A160B-28A7-3ED8-AB61-71FF7FBB2EDF}"/>
          </ac:spMkLst>
        </pc:spChg>
        <pc:spChg chg="add mod">
          <ac:chgData name="William Bull" userId="0115718c-2289-4ec9-bbc2-0a7ac4f4f890" providerId="ADAL" clId="{A009078B-E745-41EF-8280-9B328D9AC1C2}" dt="2025-01-22T14:34:13.796" v="32286" actId="20577"/>
          <ac:spMkLst>
            <pc:docMk/>
            <pc:sldMk cId="3309779420" sldId="364"/>
            <ac:spMk id="13" creationId="{1563FE39-3DE0-4A00-E752-19B4C8EEB4E7}"/>
          </ac:spMkLst>
        </pc:spChg>
        <pc:spChg chg="add mod">
          <ac:chgData name="William Bull" userId="0115718c-2289-4ec9-bbc2-0a7ac4f4f890" providerId="ADAL" clId="{A009078B-E745-41EF-8280-9B328D9AC1C2}" dt="2025-01-22T14:33:58.032" v="32278" actId="20577"/>
          <ac:spMkLst>
            <pc:docMk/>
            <pc:sldMk cId="3309779420" sldId="364"/>
            <ac:spMk id="14" creationId="{EA660776-BD3D-ACA2-5A78-7B44F24E957F}"/>
          </ac:spMkLst>
        </pc:spChg>
        <pc:spChg chg="add mod">
          <ac:chgData name="William Bull" userId="0115718c-2289-4ec9-bbc2-0a7ac4f4f890" providerId="ADAL" clId="{A009078B-E745-41EF-8280-9B328D9AC1C2}" dt="2025-01-22T14:33:43.207" v="32270" actId="20577"/>
          <ac:spMkLst>
            <pc:docMk/>
            <pc:sldMk cId="3309779420" sldId="364"/>
            <ac:spMk id="15" creationId="{827AE408-7186-A51C-40EB-33111FC35830}"/>
          </ac:spMkLst>
        </pc:spChg>
        <pc:graphicFrameChg chg="add mod">
          <ac:chgData name="William Bull" userId="0115718c-2289-4ec9-bbc2-0a7ac4f4f890" providerId="ADAL" clId="{A009078B-E745-41EF-8280-9B328D9AC1C2}" dt="2025-01-16T10:21:08.798" v="19121" actId="207"/>
          <ac:graphicFrameMkLst>
            <pc:docMk/>
            <pc:sldMk cId="3309779420" sldId="364"/>
            <ac:graphicFrameMk id="5" creationId="{DBE177C8-E7C7-5E9C-D476-42F651BA74A2}"/>
          </ac:graphicFrameMkLst>
        </pc:graphicFrameChg>
        <pc:cxnChg chg="mod">
          <ac:chgData name="William Bull" userId="0115718c-2289-4ec9-bbc2-0a7ac4f4f890" providerId="ADAL" clId="{A009078B-E745-41EF-8280-9B328D9AC1C2}" dt="2025-01-22T14:33:28.855" v="32268" actId="1076"/>
          <ac:cxnSpMkLst>
            <pc:docMk/>
            <pc:sldMk cId="3309779420" sldId="364"/>
            <ac:cxnSpMk id="4" creationId="{389B2C99-B1AE-1453-A1E2-8603A8C00958}"/>
          </ac:cxnSpMkLst>
        </pc:cxn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4T14:21:56.063" v="49453" actId="20577"/>
              <pc2:cmMkLst xmlns:pc2="http://schemas.microsoft.com/office/powerpoint/2019/9/main/command">
                <pc:docMk/>
                <pc:sldMk cId="3309779420" sldId="364"/>
                <pc2:cmMk id="{0687EAE2-F434-4340-83BB-1006FC67C956}"/>
              </pc2:cmMkLst>
            </pc226:cmChg>
          </p:ext>
        </pc:extLst>
      </pc:sldChg>
      <pc:sldChg chg="addSp delSp modSp new mod modAnim modCm modNotesTx">
        <pc:chgData name="William Bull" userId="0115718c-2289-4ec9-bbc2-0a7ac4f4f890" providerId="ADAL" clId="{A009078B-E745-41EF-8280-9B328D9AC1C2}" dt="2025-02-04T14:50:40.847" v="49834" actId="478"/>
        <pc:sldMkLst>
          <pc:docMk/>
          <pc:sldMk cId="1958626367" sldId="365"/>
        </pc:sldMkLst>
        <pc:spChg chg="mod">
          <ac:chgData name="William Bull" userId="0115718c-2289-4ec9-bbc2-0a7ac4f4f890" providerId="ADAL" clId="{A009078B-E745-41EF-8280-9B328D9AC1C2}" dt="2025-01-16T10:13:04.405" v="18985" actId="108"/>
          <ac:spMkLst>
            <pc:docMk/>
            <pc:sldMk cId="1958626367" sldId="365"/>
            <ac:spMk id="2" creationId="{595F61FC-EB54-1F87-BD94-3101E3451B25}"/>
          </ac:spMkLst>
        </pc:spChg>
        <pc:spChg chg="mod">
          <ac:chgData name="William Bull" userId="0115718c-2289-4ec9-bbc2-0a7ac4f4f890" providerId="ADAL" clId="{A009078B-E745-41EF-8280-9B328D9AC1C2}" dt="2025-01-31T08:32:04.510" v="43674" actId="255"/>
          <ac:spMkLst>
            <pc:docMk/>
            <pc:sldMk cId="1958626367" sldId="365"/>
            <ac:spMk id="3" creationId="{95B113DC-352E-CF38-30E0-7478F6ADE2F0}"/>
          </ac:spMkLst>
        </pc:spChg>
        <pc:spChg chg="add mod">
          <ac:chgData name="William Bull" userId="0115718c-2289-4ec9-bbc2-0a7ac4f4f890" providerId="ADAL" clId="{A009078B-E745-41EF-8280-9B328D9AC1C2}" dt="2025-01-31T08:32:12.588" v="43676" actId="1076"/>
          <ac:spMkLst>
            <pc:docMk/>
            <pc:sldMk cId="1958626367" sldId="365"/>
            <ac:spMk id="6" creationId="{1D8DD725-D5D2-E95E-DCA5-5FFA6E724696}"/>
          </ac:spMkLst>
        </pc:spChg>
        <pc:spChg chg="add mod">
          <ac:chgData name="William Bull" userId="0115718c-2289-4ec9-bbc2-0a7ac4f4f890" providerId="ADAL" clId="{A009078B-E745-41EF-8280-9B328D9AC1C2}" dt="2025-01-16T10:05:59.251" v="18459" actId="1076"/>
          <ac:spMkLst>
            <pc:docMk/>
            <pc:sldMk cId="1958626367" sldId="365"/>
            <ac:spMk id="7" creationId="{EDC94594-C44F-F20E-DA7A-B7447E81F2CD}"/>
          </ac:spMkLst>
        </pc:spChg>
        <pc:spChg chg="add mod">
          <ac:chgData name="William Bull" userId="0115718c-2289-4ec9-bbc2-0a7ac4f4f890" providerId="ADAL" clId="{A009078B-E745-41EF-8280-9B328D9AC1C2}" dt="2025-01-16T10:06:05.111" v="18460" actId="1076"/>
          <ac:spMkLst>
            <pc:docMk/>
            <pc:sldMk cId="1958626367" sldId="365"/>
            <ac:spMk id="8" creationId="{BCBB0F57-5A4E-25FC-86BF-16B75365E2CB}"/>
          </ac:spMkLst>
        </pc:spChg>
        <pc:spChg chg="add mod">
          <ac:chgData name="William Bull" userId="0115718c-2289-4ec9-bbc2-0a7ac4f4f890" providerId="ADAL" clId="{A009078B-E745-41EF-8280-9B328D9AC1C2}" dt="2025-01-16T10:06:10.802" v="18461" actId="1076"/>
          <ac:spMkLst>
            <pc:docMk/>
            <pc:sldMk cId="1958626367" sldId="365"/>
            <ac:spMk id="9" creationId="{F4BCFD04-E710-8B11-4C34-A41C6CF9C1F5}"/>
          </ac:spMkLst>
        </pc:spChg>
        <pc:spChg chg="add mod">
          <ac:chgData name="William Bull" userId="0115718c-2289-4ec9-bbc2-0a7ac4f4f890" providerId="ADAL" clId="{A009078B-E745-41EF-8280-9B328D9AC1C2}" dt="2025-01-16T10:06:15.512" v="18462" actId="1076"/>
          <ac:spMkLst>
            <pc:docMk/>
            <pc:sldMk cId="1958626367" sldId="365"/>
            <ac:spMk id="10" creationId="{2C1FC034-9944-1699-BA96-51F4B0A2D624}"/>
          </ac:spMkLst>
        </pc:spChg>
        <pc:spChg chg="add mod">
          <ac:chgData name="William Bull" userId="0115718c-2289-4ec9-bbc2-0a7ac4f4f890" providerId="ADAL" clId="{A009078B-E745-41EF-8280-9B328D9AC1C2}" dt="2025-01-16T10:06:21.280" v="18463" actId="1076"/>
          <ac:spMkLst>
            <pc:docMk/>
            <pc:sldMk cId="1958626367" sldId="365"/>
            <ac:spMk id="11" creationId="{87CE7DDF-8B04-37A1-1BBA-DB2EB531BE16}"/>
          </ac:spMkLst>
        </pc:spChg>
        <pc:spChg chg="add mod">
          <ac:chgData name="William Bull" userId="0115718c-2289-4ec9-bbc2-0a7ac4f4f890" providerId="ADAL" clId="{A009078B-E745-41EF-8280-9B328D9AC1C2}" dt="2025-01-16T10:06:28.234" v="18464" actId="1076"/>
          <ac:spMkLst>
            <pc:docMk/>
            <pc:sldMk cId="1958626367" sldId="365"/>
            <ac:spMk id="12" creationId="{C207721B-FC31-AC86-18BE-B4F07227235B}"/>
          </ac:spMkLst>
        </pc:spChg>
        <pc:spChg chg="add mod">
          <ac:chgData name="William Bull" userId="0115718c-2289-4ec9-bbc2-0a7ac4f4f890" providerId="ADAL" clId="{A009078B-E745-41EF-8280-9B328D9AC1C2}" dt="2025-01-16T10:06:34.960" v="18465" actId="1076"/>
          <ac:spMkLst>
            <pc:docMk/>
            <pc:sldMk cId="1958626367" sldId="365"/>
            <ac:spMk id="13" creationId="{F755E5E5-855E-44E5-8509-EF3173C0438D}"/>
          </ac:spMkLst>
        </pc:spChg>
        <pc:spChg chg="add mod">
          <ac:chgData name="William Bull" userId="0115718c-2289-4ec9-bbc2-0a7ac4f4f890" providerId="ADAL" clId="{A009078B-E745-41EF-8280-9B328D9AC1C2}" dt="2025-01-16T10:06:40.778" v="18466" actId="1076"/>
          <ac:spMkLst>
            <pc:docMk/>
            <pc:sldMk cId="1958626367" sldId="365"/>
            <ac:spMk id="14" creationId="{DFFFE0A2-1C8D-E726-6B40-899D2CCB8A59}"/>
          </ac:spMkLst>
        </pc:spChg>
        <pc:spChg chg="add mod">
          <ac:chgData name="William Bull" userId="0115718c-2289-4ec9-bbc2-0a7ac4f4f890" providerId="ADAL" clId="{A009078B-E745-41EF-8280-9B328D9AC1C2}" dt="2025-01-16T10:06:45.622" v="18467" actId="1076"/>
          <ac:spMkLst>
            <pc:docMk/>
            <pc:sldMk cId="1958626367" sldId="365"/>
            <ac:spMk id="15" creationId="{1180A139-F9BA-E934-749C-55496D93E548}"/>
          </ac:spMkLst>
        </pc:spChg>
        <pc:spChg chg="add mod">
          <ac:chgData name="William Bull" userId="0115718c-2289-4ec9-bbc2-0a7ac4f4f890" providerId="ADAL" clId="{A009078B-E745-41EF-8280-9B328D9AC1C2}" dt="2025-02-04T14:22:43.535" v="49459" actId="20577"/>
          <ac:spMkLst>
            <pc:docMk/>
            <pc:sldMk cId="1958626367" sldId="365"/>
            <ac:spMk id="17" creationId="{7E9AE9E9-724E-51A4-44F1-F3309A53B5C1}"/>
          </ac:spMkLst>
        </pc:spChg>
        <pc:spChg chg="add mod">
          <ac:chgData name="William Bull" userId="0115718c-2289-4ec9-bbc2-0a7ac4f4f890" providerId="ADAL" clId="{A009078B-E745-41EF-8280-9B328D9AC1C2}" dt="2025-01-16T10:12:18.941" v="18882" actId="164"/>
          <ac:spMkLst>
            <pc:docMk/>
            <pc:sldMk cId="1958626367" sldId="365"/>
            <ac:spMk id="18" creationId="{374C3472-D34A-484C-470C-C4790A24681C}"/>
          </ac:spMkLst>
        </pc:spChg>
        <pc:grpChg chg="mod">
          <ac:chgData name="William Bull" userId="0115718c-2289-4ec9-bbc2-0a7ac4f4f890" providerId="ADAL" clId="{A009078B-E745-41EF-8280-9B328D9AC1C2}" dt="2025-01-16T10:05:44.930" v="18456" actId="14100"/>
          <ac:grpSpMkLst>
            <pc:docMk/>
            <pc:sldMk cId="1958626367" sldId="365"/>
            <ac:grpSpMk id="16" creationId="{CFD6904D-EB2A-A898-DDD3-0A41255367F1}"/>
          </ac:grpSpMkLst>
        </pc:grpChg>
        <pc:grpChg chg="add mod">
          <ac:chgData name="William Bull" userId="0115718c-2289-4ec9-bbc2-0a7ac4f4f890" providerId="ADAL" clId="{A009078B-E745-41EF-8280-9B328D9AC1C2}" dt="2025-01-23T13:02:54.776" v="35099" actId="1076"/>
          <ac:grpSpMkLst>
            <pc:docMk/>
            <pc:sldMk cId="1958626367" sldId="365"/>
            <ac:grpSpMk id="19" creationId="{72AE5213-BE63-BF66-CA8C-2AFB3015F928}"/>
          </ac:grpSpMkLst>
        </pc:grpChg>
        <pc:graphicFrameChg chg="add mod">
          <ac:chgData name="William Bull" userId="0115718c-2289-4ec9-bbc2-0a7ac4f4f890" providerId="ADAL" clId="{A009078B-E745-41EF-8280-9B328D9AC1C2}" dt="2025-01-22T15:11:41.667" v="33343"/>
          <ac:graphicFrameMkLst>
            <pc:docMk/>
            <pc:sldMk cId="1958626367" sldId="365"/>
            <ac:graphicFrameMk id="5" creationId="{3603F7F3-4AFC-665C-2152-AF71726A4EA5}"/>
          </ac:graphicFrameMkLst>
        </pc:graphicFrame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4T14:22:43.535" v="49459" actId="20577"/>
              <pc2:cmMkLst xmlns:pc2="http://schemas.microsoft.com/office/powerpoint/2019/9/main/command">
                <pc:docMk/>
                <pc:sldMk cId="1958626367" sldId="365"/>
                <pc2:cmMk id="{28D317B5-AE9B-4AE9-B7A4-BCCD15085122}"/>
              </pc2:cmMkLst>
            </pc226:cmChg>
          </p:ext>
        </pc:extLst>
      </pc:sldChg>
      <pc:sldChg chg="addSp delSp modSp new mod modNotesTx">
        <pc:chgData name="William Bull" userId="0115718c-2289-4ec9-bbc2-0a7ac4f4f890" providerId="ADAL" clId="{A009078B-E745-41EF-8280-9B328D9AC1C2}" dt="2025-02-04T14:50:42.816" v="49835" actId="478"/>
        <pc:sldMkLst>
          <pc:docMk/>
          <pc:sldMk cId="1520438733" sldId="366"/>
        </pc:sldMkLst>
        <pc:spChg chg="mod">
          <ac:chgData name="William Bull" userId="0115718c-2289-4ec9-bbc2-0a7ac4f4f890" providerId="ADAL" clId="{A009078B-E745-41EF-8280-9B328D9AC1C2}" dt="2025-01-16T10:34:27.592" v="19690" actId="108"/>
          <ac:spMkLst>
            <pc:docMk/>
            <pc:sldMk cId="1520438733" sldId="366"/>
            <ac:spMk id="2" creationId="{7BDF82CB-2222-B196-BD28-51C6B07899B2}"/>
          </ac:spMkLst>
        </pc:spChg>
        <pc:spChg chg="mod">
          <ac:chgData name="William Bull" userId="0115718c-2289-4ec9-bbc2-0a7ac4f4f890" providerId="ADAL" clId="{A009078B-E745-41EF-8280-9B328D9AC1C2}" dt="2025-01-31T08:32:18.921" v="43677" actId="255"/>
          <ac:spMkLst>
            <pc:docMk/>
            <pc:sldMk cId="1520438733" sldId="366"/>
            <ac:spMk id="3" creationId="{4963F5E8-4F1B-485C-D528-D56662B67883}"/>
          </ac:spMkLst>
        </pc:spChg>
        <pc:spChg chg="add mod">
          <ac:chgData name="William Bull" userId="0115718c-2289-4ec9-bbc2-0a7ac4f4f890" providerId="ADAL" clId="{A009078B-E745-41EF-8280-9B328D9AC1C2}" dt="2025-01-22T14:40:31.310" v="32419" actId="20577"/>
          <ac:spMkLst>
            <pc:docMk/>
            <pc:sldMk cId="1520438733" sldId="366"/>
            <ac:spMk id="8" creationId="{21CCCDB6-3C94-CAB1-826E-A77D53904455}"/>
          </ac:spMkLst>
        </pc:spChg>
        <pc:spChg chg="add mod">
          <ac:chgData name="William Bull" userId="0115718c-2289-4ec9-bbc2-0a7ac4f4f890" providerId="ADAL" clId="{A009078B-E745-41EF-8280-9B328D9AC1C2}" dt="2025-01-22T14:40:35.726" v="32423" actId="20577"/>
          <ac:spMkLst>
            <pc:docMk/>
            <pc:sldMk cId="1520438733" sldId="366"/>
            <ac:spMk id="9" creationId="{913307B4-331C-1687-DF69-954D8E7D386E}"/>
          </ac:spMkLst>
        </pc:spChg>
        <pc:spChg chg="add mod ord">
          <ac:chgData name="William Bull" userId="0115718c-2289-4ec9-bbc2-0a7ac4f4f890" providerId="ADAL" clId="{A009078B-E745-41EF-8280-9B328D9AC1C2}" dt="2025-01-22T14:40:27.309" v="32417" actId="20577"/>
          <ac:spMkLst>
            <pc:docMk/>
            <pc:sldMk cId="1520438733" sldId="366"/>
            <ac:spMk id="18" creationId="{C5272D68-7CDF-942C-F5B4-CB04BA8AFA2C}"/>
          </ac:spMkLst>
        </pc:spChg>
        <pc:spChg chg="add mod">
          <ac:chgData name="William Bull" userId="0115718c-2289-4ec9-bbc2-0a7ac4f4f890" providerId="ADAL" clId="{A009078B-E745-41EF-8280-9B328D9AC1C2}" dt="2025-01-22T14:40:39.965" v="32425" actId="20577"/>
          <ac:spMkLst>
            <pc:docMk/>
            <pc:sldMk cId="1520438733" sldId="366"/>
            <ac:spMk id="28" creationId="{C4BC2FF6-0B9A-FF72-ABB8-C0F3C4A7ED6D}"/>
          </ac:spMkLst>
        </pc:spChg>
        <pc:spChg chg="add mod">
          <ac:chgData name="William Bull" userId="0115718c-2289-4ec9-bbc2-0a7ac4f4f890" providerId="ADAL" clId="{A009078B-E745-41EF-8280-9B328D9AC1C2}" dt="2025-01-22T14:40:48.598" v="32429" actId="20577"/>
          <ac:spMkLst>
            <pc:docMk/>
            <pc:sldMk cId="1520438733" sldId="366"/>
            <ac:spMk id="29" creationId="{1AC6962C-68F8-A1C9-9651-A7AFB313381C}"/>
          </ac:spMkLst>
        </pc:spChg>
        <pc:spChg chg="add mod">
          <ac:chgData name="William Bull" userId="0115718c-2289-4ec9-bbc2-0a7ac4f4f890" providerId="ADAL" clId="{A009078B-E745-41EF-8280-9B328D9AC1C2}" dt="2025-01-22T14:40:52.885" v="32433" actId="20577"/>
          <ac:spMkLst>
            <pc:docMk/>
            <pc:sldMk cId="1520438733" sldId="366"/>
            <ac:spMk id="30" creationId="{ABF2D4DA-8F5F-6AFF-BA6A-C65930D59CD0}"/>
          </ac:spMkLst>
        </pc:spChg>
        <pc:spChg chg="add mod">
          <ac:chgData name="William Bull" userId="0115718c-2289-4ec9-bbc2-0a7ac4f4f890" providerId="ADAL" clId="{A009078B-E745-41EF-8280-9B328D9AC1C2}" dt="2025-01-22T14:39:24.307" v="32386" actId="1076"/>
          <ac:spMkLst>
            <pc:docMk/>
            <pc:sldMk cId="1520438733" sldId="366"/>
            <ac:spMk id="31" creationId="{B7EE7712-EDB3-009E-1D8D-C7C3CA972FF7}"/>
          </ac:spMkLst>
        </pc:spChg>
        <pc:spChg chg="add mod">
          <ac:chgData name="William Bull" userId="0115718c-2289-4ec9-bbc2-0a7ac4f4f890" providerId="ADAL" clId="{A009078B-E745-41EF-8280-9B328D9AC1C2}" dt="2025-01-22T14:41:02.151" v="32437" actId="20577"/>
          <ac:spMkLst>
            <pc:docMk/>
            <pc:sldMk cId="1520438733" sldId="366"/>
            <ac:spMk id="32" creationId="{3DA493AA-A089-E7D6-5290-F9B778C0AC78}"/>
          </ac:spMkLst>
        </pc:spChg>
        <pc:spChg chg="add mod">
          <ac:chgData name="William Bull" userId="0115718c-2289-4ec9-bbc2-0a7ac4f4f890" providerId="ADAL" clId="{A009078B-E745-41EF-8280-9B328D9AC1C2}" dt="2025-01-22T14:41:09.567" v="32441" actId="20577"/>
          <ac:spMkLst>
            <pc:docMk/>
            <pc:sldMk cId="1520438733" sldId="366"/>
            <ac:spMk id="33" creationId="{A69E5323-59B1-23D3-F8A0-BFAB27207C9D}"/>
          </ac:spMkLst>
        </pc:spChg>
        <pc:spChg chg="add mod">
          <ac:chgData name="William Bull" userId="0115718c-2289-4ec9-bbc2-0a7ac4f4f890" providerId="ADAL" clId="{A009078B-E745-41EF-8280-9B328D9AC1C2}" dt="2025-01-22T14:41:17.550" v="32443" actId="20577"/>
          <ac:spMkLst>
            <pc:docMk/>
            <pc:sldMk cId="1520438733" sldId="366"/>
            <ac:spMk id="34" creationId="{D1D1058E-3AD1-7574-5790-572E5B7B76F2}"/>
          </ac:spMkLst>
        </pc:spChg>
        <pc:spChg chg="add mod">
          <ac:chgData name="William Bull" userId="0115718c-2289-4ec9-bbc2-0a7ac4f4f890" providerId="ADAL" clId="{A009078B-E745-41EF-8280-9B328D9AC1C2}" dt="2025-01-22T14:41:27.087" v="32445" actId="20577"/>
          <ac:spMkLst>
            <pc:docMk/>
            <pc:sldMk cId="1520438733" sldId="366"/>
            <ac:spMk id="35" creationId="{B889D511-22C9-5993-3AC3-B995EEC82697}"/>
          </ac:spMkLst>
        </pc:spChg>
        <pc:spChg chg="add mod">
          <ac:chgData name="William Bull" userId="0115718c-2289-4ec9-bbc2-0a7ac4f4f890" providerId="ADAL" clId="{A009078B-E745-41EF-8280-9B328D9AC1C2}" dt="2025-01-22T14:41:33.732" v="32449" actId="20577"/>
          <ac:spMkLst>
            <pc:docMk/>
            <pc:sldMk cId="1520438733" sldId="366"/>
            <ac:spMk id="36" creationId="{5596884F-DE75-CBC2-237A-98EDC0635B81}"/>
          </ac:spMkLst>
        </pc:spChg>
        <pc:spChg chg="add mod">
          <ac:chgData name="William Bull" userId="0115718c-2289-4ec9-bbc2-0a7ac4f4f890" providerId="ADAL" clId="{A009078B-E745-41EF-8280-9B328D9AC1C2}" dt="2025-01-22T14:41:40.735" v="32451" actId="20577"/>
          <ac:spMkLst>
            <pc:docMk/>
            <pc:sldMk cId="1520438733" sldId="366"/>
            <ac:spMk id="37" creationId="{105C12F1-0128-0C82-40E4-0EED4EAECACD}"/>
          </ac:spMkLst>
        </pc:spChg>
        <pc:spChg chg="add mod">
          <ac:chgData name="William Bull" userId="0115718c-2289-4ec9-bbc2-0a7ac4f4f890" providerId="ADAL" clId="{A009078B-E745-41EF-8280-9B328D9AC1C2}" dt="2025-01-22T14:41:54.336" v="32455" actId="20577"/>
          <ac:spMkLst>
            <pc:docMk/>
            <pc:sldMk cId="1520438733" sldId="366"/>
            <ac:spMk id="38" creationId="{5DDE3194-7BD1-EC0C-87BE-12162731333F}"/>
          </ac:spMkLst>
        </pc:spChg>
        <pc:spChg chg="add mod">
          <ac:chgData name="William Bull" userId="0115718c-2289-4ec9-bbc2-0a7ac4f4f890" providerId="ADAL" clId="{A009078B-E745-41EF-8280-9B328D9AC1C2}" dt="2025-01-22T14:42:00.865" v="32459" actId="20577"/>
          <ac:spMkLst>
            <pc:docMk/>
            <pc:sldMk cId="1520438733" sldId="366"/>
            <ac:spMk id="39" creationId="{0F981447-8562-D136-8BEE-C130208EECD6}"/>
          </ac:spMkLst>
        </pc:spChg>
        <pc:spChg chg="add mod">
          <ac:chgData name="William Bull" userId="0115718c-2289-4ec9-bbc2-0a7ac4f4f890" providerId="ADAL" clId="{A009078B-E745-41EF-8280-9B328D9AC1C2}" dt="2025-01-22T14:42:14.962" v="32467" actId="20577"/>
          <ac:spMkLst>
            <pc:docMk/>
            <pc:sldMk cId="1520438733" sldId="366"/>
            <ac:spMk id="40" creationId="{000EC8FF-261D-D70E-6AA7-B89B713A30C3}"/>
          </ac:spMkLst>
        </pc:spChg>
        <pc:spChg chg="add mod">
          <ac:chgData name="William Bull" userId="0115718c-2289-4ec9-bbc2-0a7ac4f4f890" providerId="ADAL" clId="{A009078B-E745-41EF-8280-9B328D9AC1C2}" dt="2025-01-22T14:42:07.120" v="32463" actId="20577"/>
          <ac:spMkLst>
            <pc:docMk/>
            <pc:sldMk cId="1520438733" sldId="366"/>
            <ac:spMk id="41" creationId="{C9A615F4-0C2A-8579-EB1A-7611973F06E6}"/>
          </ac:spMkLst>
        </pc:spChg>
        <pc:spChg chg="add mod">
          <ac:chgData name="William Bull" userId="0115718c-2289-4ec9-bbc2-0a7ac4f4f890" providerId="ADAL" clId="{A009078B-E745-41EF-8280-9B328D9AC1C2}" dt="2025-01-22T14:42:27.561" v="32471" actId="20577"/>
          <ac:spMkLst>
            <pc:docMk/>
            <pc:sldMk cId="1520438733" sldId="366"/>
            <ac:spMk id="42" creationId="{D561F179-6DBB-18A0-61FB-ABF2EE400A34}"/>
          </ac:spMkLst>
        </pc:spChg>
        <pc:graphicFrameChg chg="add mod">
          <ac:chgData name="William Bull" userId="0115718c-2289-4ec9-bbc2-0a7ac4f4f890" providerId="ADAL" clId="{A009078B-E745-41EF-8280-9B328D9AC1C2}" dt="2025-01-22T14:38:30.238" v="32366" actId="207"/>
          <ac:graphicFrameMkLst>
            <pc:docMk/>
            <pc:sldMk cId="1520438733" sldId="366"/>
            <ac:graphicFrameMk id="7" creationId="{05EB829D-E040-09FB-78D7-3A8CDA73788B}"/>
          </ac:graphicFrameMkLst>
        </pc:graphicFrameChg>
      </pc:sldChg>
      <pc:sldChg chg="addSp delSp modSp new mod">
        <pc:chgData name="William Bull" userId="0115718c-2289-4ec9-bbc2-0a7ac4f4f890" providerId="ADAL" clId="{A009078B-E745-41EF-8280-9B328D9AC1C2}" dt="2025-02-04T14:50:49.425" v="49838" actId="478"/>
        <pc:sldMkLst>
          <pc:docMk/>
          <pc:sldMk cId="340439090" sldId="367"/>
        </pc:sldMkLst>
        <pc:spChg chg="mod">
          <ac:chgData name="William Bull" userId="0115718c-2289-4ec9-bbc2-0a7ac4f4f890" providerId="ADAL" clId="{A009078B-E745-41EF-8280-9B328D9AC1C2}" dt="2025-01-16T10:52:40.515" v="19954" actId="27636"/>
          <ac:spMkLst>
            <pc:docMk/>
            <pc:sldMk cId="340439090" sldId="367"/>
            <ac:spMk id="2" creationId="{61662132-210C-168D-D0AE-A74ADDDBBE4E}"/>
          </ac:spMkLst>
        </pc:spChg>
        <pc:spChg chg="mod">
          <ac:chgData name="William Bull" userId="0115718c-2289-4ec9-bbc2-0a7ac4f4f890" providerId="ADAL" clId="{A009078B-E745-41EF-8280-9B328D9AC1C2}" dt="2025-01-31T08:32:38.015" v="43678" actId="255"/>
          <ac:spMkLst>
            <pc:docMk/>
            <pc:sldMk cId="340439090" sldId="367"/>
            <ac:spMk id="3" creationId="{68824C20-CC4B-0B6A-F498-93D1456C6D65}"/>
          </ac:spMkLst>
        </pc:spChg>
        <pc:spChg chg="mod">
          <ac:chgData name="William Bull" userId="0115718c-2289-4ec9-bbc2-0a7ac4f4f890" providerId="ADAL" clId="{A009078B-E745-41EF-8280-9B328D9AC1C2}" dt="2025-01-16T10:55:20.758" v="19969"/>
          <ac:spMkLst>
            <pc:docMk/>
            <pc:sldMk cId="340439090" sldId="367"/>
            <ac:spMk id="7" creationId="{8520CFB0-32F2-BA53-3865-47EA6B380D6B}"/>
          </ac:spMkLst>
        </pc:spChg>
        <pc:spChg chg="mod">
          <ac:chgData name="William Bull" userId="0115718c-2289-4ec9-bbc2-0a7ac4f4f890" providerId="ADAL" clId="{A009078B-E745-41EF-8280-9B328D9AC1C2}" dt="2025-01-16T10:55:20.758" v="19969"/>
          <ac:spMkLst>
            <pc:docMk/>
            <pc:sldMk cId="340439090" sldId="367"/>
            <ac:spMk id="8" creationId="{9B412DC6-690F-AD21-6D6A-008F08C904BB}"/>
          </ac:spMkLst>
        </pc:spChg>
        <pc:spChg chg="mod">
          <ac:chgData name="William Bull" userId="0115718c-2289-4ec9-bbc2-0a7ac4f4f890" providerId="ADAL" clId="{A009078B-E745-41EF-8280-9B328D9AC1C2}" dt="2025-01-16T10:55:20.758" v="19969"/>
          <ac:spMkLst>
            <pc:docMk/>
            <pc:sldMk cId="340439090" sldId="367"/>
            <ac:spMk id="9" creationId="{3CD9789C-4EFA-D3B7-8BE9-7FA79BB61347}"/>
          </ac:spMkLst>
        </pc:spChg>
        <pc:spChg chg="mod">
          <ac:chgData name="William Bull" userId="0115718c-2289-4ec9-bbc2-0a7ac4f4f890" providerId="ADAL" clId="{A009078B-E745-41EF-8280-9B328D9AC1C2}" dt="2025-01-16T11:14:36.771" v="20063"/>
          <ac:spMkLst>
            <pc:docMk/>
            <pc:sldMk cId="340439090" sldId="367"/>
            <ac:spMk id="40" creationId="{5E70B096-9A5F-1018-46F2-A7094E8EF27E}"/>
          </ac:spMkLst>
        </pc:spChg>
        <pc:spChg chg="mod">
          <ac:chgData name="William Bull" userId="0115718c-2289-4ec9-bbc2-0a7ac4f4f890" providerId="ADAL" clId="{A009078B-E745-41EF-8280-9B328D9AC1C2}" dt="2025-01-16T11:15:01.265" v="20068" actId="1076"/>
          <ac:spMkLst>
            <pc:docMk/>
            <pc:sldMk cId="340439090" sldId="367"/>
            <ac:spMk id="41" creationId="{EAA92339-3F7E-437F-1F4A-C4A13D852A78}"/>
          </ac:spMkLst>
        </pc:spChg>
        <pc:grpChg chg="add mod">
          <ac:chgData name="William Bull" userId="0115718c-2289-4ec9-bbc2-0a7ac4f4f890" providerId="ADAL" clId="{A009078B-E745-41EF-8280-9B328D9AC1C2}" dt="2025-01-16T10:55:20.758" v="19969"/>
          <ac:grpSpMkLst>
            <pc:docMk/>
            <pc:sldMk cId="340439090" sldId="367"/>
            <ac:grpSpMk id="6" creationId="{D533FF5D-B36D-C50A-D579-EACEFB274BA4}"/>
          </ac:grpSpMkLst>
        </pc:grpChg>
        <pc:grpChg chg="add mod">
          <ac:chgData name="William Bull" userId="0115718c-2289-4ec9-bbc2-0a7ac4f4f890" providerId="ADAL" clId="{A009078B-E745-41EF-8280-9B328D9AC1C2}" dt="2025-01-16T11:14:42.528" v="20064" actId="1076"/>
          <ac:grpSpMkLst>
            <pc:docMk/>
            <pc:sldMk cId="340439090" sldId="367"/>
            <ac:grpSpMk id="39" creationId="{82A86B44-3F22-1F58-AF8B-543682A45E72}"/>
          </ac:grpSpMkLst>
        </pc:grpChg>
        <pc:graphicFrameChg chg="add mod">
          <ac:chgData name="William Bull" userId="0115718c-2289-4ec9-bbc2-0a7ac4f4f890" providerId="ADAL" clId="{A009078B-E745-41EF-8280-9B328D9AC1C2}" dt="2025-01-28T13:16:03.118" v="38740" actId="20577"/>
          <ac:graphicFrameMkLst>
            <pc:docMk/>
            <pc:sldMk cId="340439090" sldId="367"/>
            <ac:graphicFrameMk id="30" creationId="{CBD27AF6-B07F-477E-2CCC-26FC3C2C2B6A}"/>
          </ac:graphicFrameMkLst>
        </pc:graphicFrameChg>
      </pc:sldChg>
      <pc:sldChg chg="addSp delSp modSp new mod ord">
        <pc:chgData name="William Bull" userId="0115718c-2289-4ec9-bbc2-0a7ac4f4f890" providerId="ADAL" clId="{A009078B-E745-41EF-8280-9B328D9AC1C2}" dt="2025-02-04T14:50:50.962" v="49839" actId="478"/>
        <pc:sldMkLst>
          <pc:docMk/>
          <pc:sldMk cId="1742415442" sldId="368"/>
        </pc:sldMkLst>
        <pc:spChg chg="mod">
          <ac:chgData name="William Bull" userId="0115718c-2289-4ec9-bbc2-0a7ac4f4f890" providerId="ADAL" clId="{A009078B-E745-41EF-8280-9B328D9AC1C2}" dt="2025-01-16T10:52:42.955" v="19956" actId="27636"/>
          <ac:spMkLst>
            <pc:docMk/>
            <pc:sldMk cId="1742415442" sldId="368"/>
            <ac:spMk id="2" creationId="{E08B7E05-3C93-FF2A-ECC2-D0F0BBAF6DDC}"/>
          </ac:spMkLst>
        </pc:spChg>
        <pc:spChg chg="mod">
          <ac:chgData name="William Bull" userId="0115718c-2289-4ec9-bbc2-0a7ac4f4f890" providerId="ADAL" clId="{A009078B-E745-41EF-8280-9B328D9AC1C2}" dt="2025-01-30T08:43:29.495" v="38971"/>
          <ac:spMkLst>
            <pc:docMk/>
            <pc:sldMk cId="1742415442" sldId="368"/>
            <ac:spMk id="4" creationId="{AB340081-E592-D593-4AB6-7A6B1F4FFA5C}"/>
          </ac:spMkLst>
        </pc:spChg>
        <pc:spChg chg="mod">
          <ac:chgData name="William Bull" userId="0115718c-2289-4ec9-bbc2-0a7ac4f4f890" providerId="ADAL" clId="{A009078B-E745-41EF-8280-9B328D9AC1C2}" dt="2025-01-30T08:43:42.731" v="38976" actId="1076"/>
          <ac:spMkLst>
            <pc:docMk/>
            <pc:sldMk cId="1742415442" sldId="368"/>
            <ac:spMk id="5" creationId="{4CA97F7F-6D3F-E121-6667-B3764D9F46D8}"/>
          </ac:spMkLst>
        </pc:spChg>
        <pc:spChg chg="mod">
          <ac:chgData name="William Bull" userId="0115718c-2289-4ec9-bbc2-0a7ac4f4f890" providerId="ADAL" clId="{A009078B-E745-41EF-8280-9B328D9AC1C2}" dt="2025-01-16T10:55:22.966" v="19970"/>
          <ac:spMkLst>
            <pc:docMk/>
            <pc:sldMk cId="1742415442" sldId="368"/>
            <ac:spMk id="7" creationId="{151FD217-404D-F672-CEE4-88DAE65C164F}"/>
          </ac:spMkLst>
        </pc:spChg>
        <pc:spChg chg="mod">
          <ac:chgData name="William Bull" userId="0115718c-2289-4ec9-bbc2-0a7ac4f4f890" providerId="ADAL" clId="{A009078B-E745-41EF-8280-9B328D9AC1C2}" dt="2025-01-16T10:55:22.966" v="19970"/>
          <ac:spMkLst>
            <pc:docMk/>
            <pc:sldMk cId="1742415442" sldId="368"/>
            <ac:spMk id="8" creationId="{DBDC9239-11E7-0BF0-618D-EDA83093ABC4}"/>
          </ac:spMkLst>
        </pc:spChg>
        <pc:spChg chg="mod">
          <ac:chgData name="William Bull" userId="0115718c-2289-4ec9-bbc2-0a7ac4f4f890" providerId="ADAL" clId="{A009078B-E745-41EF-8280-9B328D9AC1C2}" dt="2025-01-16T10:55:22.966" v="19970"/>
          <ac:spMkLst>
            <pc:docMk/>
            <pc:sldMk cId="1742415442" sldId="368"/>
            <ac:spMk id="9" creationId="{B2A7B87D-2B98-2A98-738D-C9EDBD0BD92F}"/>
          </ac:spMkLst>
        </pc:spChg>
        <pc:spChg chg="add mod">
          <ac:chgData name="William Bull" userId="0115718c-2289-4ec9-bbc2-0a7ac4f4f890" providerId="ADAL" clId="{A009078B-E745-41EF-8280-9B328D9AC1C2}" dt="2025-01-31T08:32:46.820" v="43679" actId="255"/>
          <ac:spMkLst>
            <pc:docMk/>
            <pc:sldMk cId="1742415442" sldId="368"/>
            <ac:spMk id="32" creationId="{61B70CF3-8F25-C216-62C9-9FB5A3A10683}"/>
          </ac:spMkLst>
        </pc:spChg>
        <pc:spChg chg="mod">
          <ac:chgData name="William Bull" userId="0115718c-2289-4ec9-bbc2-0a7ac4f4f890" providerId="ADAL" clId="{A009078B-E745-41EF-8280-9B328D9AC1C2}" dt="2025-01-16T11:16:42.574" v="20090"/>
          <ac:spMkLst>
            <pc:docMk/>
            <pc:sldMk cId="1742415442" sldId="368"/>
            <ac:spMk id="44" creationId="{16C5961E-8231-2FD5-5292-80A7A8F213FC}"/>
          </ac:spMkLst>
        </pc:spChg>
        <pc:spChg chg="mod">
          <ac:chgData name="William Bull" userId="0115718c-2289-4ec9-bbc2-0a7ac4f4f890" providerId="ADAL" clId="{A009078B-E745-41EF-8280-9B328D9AC1C2}" dt="2025-01-16T11:16:54.678" v="20093" actId="20577"/>
          <ac:spMkLst>
            <pc:docMk/>
            <pc:sldMk cId="1742415442" sldId="368"/>
            <ac:spMk id="45" creationId="{5B6ED44A-F49C-7FA1-DBD1-2DA2FAC3231B}"/>
          </ac:spMkLst>
        </pc:spChg>
        <pc:spChg chg="mod">
          <ac:chgData name="William Bull" userId="0115718c-2289-4ec9-bbc2-0a7ac4f4f890" providerId="ADAL" clId="{A009078B-E745-41EF-8280-9B328D9AC1C2}" dt="2025-01-16T11:17:03.821" v="20094"/>
          <ac:spMkLst>
            <pc:docMk/>
            <pc:sldMk cId="1742415442" sldId="368"/>
            <ac:spMk id="47" creationId="{25F8AB69-72A0-3FB4-F783-00FA27A2CC14}"/>
          </ac:spMkLst>
        </pc:spChg>
        <pc:spChg chg="mod">
          <ac:chgData name="William Bull" userId="0115718c-2289-4ec9-bbc2-0a7ac4f4f890" providerId="ADAL" clId="{A009078B-E745-41EF-8280-9B328D9AC1C2}" dt="2025-01-16T11:17:23.410" v="20103" actId="20577"/>
          <ac:spMkLst>
            <pc:docMk/>
            <pc:sldMk cId="1742415442" sldId="368"/>
            <ac:spMk id="48" creationId="{95FF2573-52AA-4362-663A-1CC4E3F3A5A9}"/>
          </ac:spMkLst>
        </pc:spChg>
        <pc:spChg chg="mod">
          <ac:chgData name="William Bull" userId="0115718c-2289-4ec9-bbc2-0a7ac4f4f890" providerId="ADAL" clId="{A009078B-E745-41EF-8280-9B328D9AC1C2}" dt="2025-01-16T11:17:32.028" v="20104"/>
          <ac:spMkLst>
            <pc:docMk/>
            <pc:sldMk cId="1742415442" sldId="368"/>
            <ac:spMk id="50" creationId="{7638EFCB-06BE-D81F-9AED-7119933E7F76}"/>
          </ac:spMkLst>
        </pc:spChg>
        <pc:spChg chg="mod">
          <ac:chgData name="William Bull" userId="0115718c-2289-4ec9-bbc2-0a7ac4f4f890" providerId="ADAL" clId="{A009078B-E745-41EF-8280-9B328D9AC1C2}" dt="2025-01-16T11:17:32.028" v="20104"/>
          <ac:spMkLst>
            <pc:docMk/>
            <pc:sldMk cId="1742415442" sldId="368"/>
            <ac:spMk id="51" creationId="{5AC19F8B-5A17-F345-8600-51C165EA0AD8}"/>
          </ac:spMkLst>
        </pc:spChg>
        <pc:grpChg chg="add mod">
          <ac:chgData name="William Bull" userId="0115718c-2289-4ec9-bbc2-0a7ac4f4f890" providerId="ADAL" clId="{A009078B-E745-41EF-8280-9B328D9AC1C2}" dt="2025-01-30T08:43:34.875" v="38972" actId="1076"/>
          <ac:grpSpMkLst>
            <pc:docMk/>
            <pc:sldMk cId="1742415442" sldId="368"/>
            <ac:grpSpMk id="3" creationId="{6AEA26ED-C142-83D6-47F0-325E988D8F8F}"/>
          </ac:grpSpMkLst>
        </pc:grpChg>
        <pc:grpChg chg="add mod">
          <ac:chgData name="William Bull" userId="0115718c-2289-4ec9-bbc2-0a7ac4f4f890" providerId="ADAL" clId="{A009078B-E745-41EF-8280-9B328D9AC1C2}" dt="2025-01-16T10:55:22.966" v="19970"/>
          <ac:grpSpMkLst>
            <pc:docMk/>
            <pc:sldMk cId="1742415442" sldId="368"/>
            <ac:grpSpMk id="6" creationId="{DA33C383-17A5-913C-232B-5F577C513A41}"/>
          </ac:grpSpMkLst>
        </pc:grpChg>
        <pc:grpChg chg="add mod">
          <ac:chgData name="William Bull" userId="0115718c-2289-4ec9-bbc2-0a7ac4f4f890" providerId="ADAL" clId="{A009078B-E745-41EF-8280-9B328D9AC1C2}" dt="2025-01-16T11:16:47.012" v="20091" actId="1076"/>
          <ac:grpSpMkLst>
            <pc:docMk/>
            <pc:sldMk cId="1742415442" sldId="368"/>
            <ac:grpSpMk id="43" creationId="{D93F6F47-3099-623C-8B6A-FB012F32860A}"/>
          </ac:grpSpMkLst>
        </pc:grpChg>
        <pc:grpChg chg="add mod">
          <ac:chgData name="William Bull" userId="0115718c-2289-4ec9-bbc2-0a7ac4f4f890" providerId="ADAL" clId="{A009078B-E745-41EF-8280-9B328D9AC1C2}" dt="2025-01-16T11:17:14.647" v="20101" actId="1036"/>
          <ac:grpSpMkLst>
            <pc:docMk/>
            <pc:sldMk cId="1742415442" sldId="368"/>
            <ac:grpSpMk id="46" creationId="{4EE3296F-EA8A-6B22-21D1-C7436DA318E3}"/>
          </ac:grpSpMkLst>
        </pc:grpChg>
        <pc:grpChg chg="add mod">
          <ac:chgData name="William Bull" userId="0115718c-2289-4ec9-bbc2-0a7ac4f4f890" providerId="ADAL" clId="{A009078B-E745-41EF-8280-9B328D9AC1C2}" dt="2025-01-16T11:17:38.840" v="20105" actId="1076"/>
          <ac:grpSpMkLst>
            <pc:docMk/>
            <pc:sldMk cId="1742415442" sldId="368"/>
            <ac:grpSpMk id="49" creationId="{6444DEAB-4009-3820-1DD2-330E539FCA9D}"/>
          </ac:grpSpMkLst>
        </pc:grpChg>
        <pc:graphicFrameChg chg="add mod">
          <ac:chgData name="William Bull" userId="0115718c-2289-4ec9-bbc2-0a7ac4f4f890" providerId="ADAL" clId="{A009078B-E745-41EF-8280-9B328D9AC1C2}" dt="2025-01-28T13:15:22.749" v="38726" actId="6549"/>
          <ac:graphicFrameMkLst>
            <pc:docMk/>
            <pc:sldMk cId="1742415442" sldId="368"/>
            <ac:graphicFrameMk id="30" creationId="{C98B9DAE-8A34-742B-4403-5C979440C3C6}"/>
          </ac:graphicFrameMkLst>
        </pc:graphicFrameChg>
      </pc:sldChg>
      <pc:sldChg chg="addSp delSp modSp add mod modNotesTx">
        <pc:chgData name="William Bull" userId="0115718c-2289-4ec9-bbc2-0a7ac4f4f890" providerId="ADAL" clId="{A009078B-E745-41EF-8280-9B328D9AC1C2}" dt="2025-02-04T14:50:57.601" v="49843" actId="478"/>
        <pc:sldMkLst>
          <pc:docMk/>
          <pc:sldMk cId="1800914196" sldId="369"/>
        </pc:sldMkLst>
        <pc:spChg chg="mod">
          <ac:chgData name="William Bull" userId="0115718c-2289-4ec9-bbc2-0a7ac4f4f890" providerId="ADAL" clId="{A009078B-E745-41EF-8280-9B328D9AC1C2}" dt="2025-01-16T11:51:35.723" v="21701" actId="108"/>
          <ac:spMkLst>
            <pc:docMk/>
            <pc:sldMk cId="1800914196" sldId="369"/>
            <ac:spMk id="2" creationId="{9BCBA400-83C1-06A7-1478-C681F561D53B}"/>
          </ac:spMkLst>
        </pc:spChg>
        <pc:spChg chg="add mod">
          <ac:chgData name="William Bull" userId="0115718c-2289-4ec9-bbc2-0a7ac4f4f890" providerId="ADAL" clId="{A009078B-E745-41EF-8280-9B328D9AC1C2}" dt="2025-01-31T08:33:25.509" v="43685" actId="2711"/>
          <ac:spMkLst>
            <pc:docMk/>
            <pc:sldMk cId="1800914196" sldId="369"/>
            <ac:spMk id="9" creationId="{32CB83C5-181B-AB47-59A6-A5697A9B159C}"/>
          </ac:spMkLst>
        </pc:spChg>
        <pc:spChg chg="add mod">
          <ac:chgData name="William Bull" userId="0115718c-2289-4ec9-bbc2-0a7ac4f4f890" providerId="ADAL" clId="{A009078B-E745-41EF-8280-9B328D9AC1C2}" dt="2025-01-16T11:47:30.753" v="21153" actId="1582"/>
          <ac:spMkLst>
            <pc:docMk/>
            <pc:sldMk cId="1800914196" sldId="369"/>
            <ac:spMk id="20" creationId="{045B69FE-F94E-2A1B-938E-0EECF13C5EA0}"/>
          </ac:spMkLst>
        </pc:spChg>
        <pc:spChg chg="add mod">
          <ac:chgData name="William Bull" userId="0115718c-2289-4ec9-bbc2-0a7ac4f4f890" providerId="ADAL" clId="{A009078B-E745-41EF-8280-9B328D9AC1C2}" dt="2025-01-16T11:49:13.591" v="21351" actId="1076"/>
          <ac:spMkLst>
            <pc:docMk/>
            <pc:sldMk cId="1800914196" sldId="369"/>
            <ac:spMk id="21" creationId="{7F7530B7-B9E7-1181-E32B-AEFDA207FB15}"/>
          </ac:spMkLst>
        </pc:spChg>
        <pc:spChg chg="add mod">
          <ac:chgData name="William Bull" userId="0115718c-2289-4ec9-bbc2-0a7ac4f4f890" providerId="ADAL" clId="{A009078B-E745-41EF-8280-9B328D9AC1C2}" dt="2025-01-16T11:48:09.302" v="21162" actId="1076"/>
          <ac:spMkLst>
            <pc:docMk/>
            <pc:sldMk cId="1800914196" sldId="369"/>
            <ac:spMk id="22" creationId="{AD18846B-51E0-BEF3-99EE-4DBC7AFB84C0}"/>
          </ac:spMkLst>
        </pc:spChg>
        <pc:spChg chg="add mod">
          <ac:chgData name="William Bull" userId="0115718c-2289-4ec9-bbc2-0a7ac4f4f890" providerId="ADAL" clId="{A009078B-E745-41EF-8280-9B328D9AC1C2}" dt="2025-01-16T11:50:17.322" v="21484" actId="14100"/>
          <ac:spMkLst>
            <pc:docMk/>
            <pc:sldMk cId="1800914196" sldId="369"/>
            <ac:spMk id="23" creationId="{A73AB880-2767-3320-8C10-9E159063DD08}"/>
          </ac:spMkLst>
        </pc:spChg>
        <pc:graphicFrameChg chg="add mod">
          <ac:chgData name="William Bull" userId="0115718c-2289-4ec9-bbc2-0a7ac4f4f890" providerId="ADAL" clId="{A009078B-E745-41EF-8280-9B328D9AC1C2}" dt="2025-01-16T13:18:04.867" v="21734"/>
          <ac:graphicFrameMkLst>
            <pc:docMk/>
            <pc:sldMk cId="1800914196" sldId="369"/>
            <ac:graphicFrameMk id="14" creationId="{1EB0587A-BACD-DC61-3951-7A0115E9E73A}"/>
          </ac:graphicFrameMkLst>
        </pc:graphicFrameChg>
        <pc:cxnChg chg="add mod">
          <ac:chgData name="William Bull" userId="0115718c-2289-4ec9-bbc2-0a7ac4f4f890" providerId="ADAL" clId="{A009078B-E745-41EF-8280-9B328D9AC1C2}" dt="2025-01-16T11:49:26.133" v="21355" actId="208"/>
          <ac:cxnSpMkLst>
            <pc:docMk/>
            <pc:sldMk cId="1800914196" sldId="369"/>
            <ac:cxnSpMk id="25" creationId="{5A681D12-FDA9-9FE9-7AD0-055BACC1940E}"/>
          </ac:cxnSpMkLst>
        </pc:cxnChg>
        <pc:cxnChg chg="add mod">
          <ac:chgData name="William Bull" userId="0115718c-2289-4ec9-bbc2-0a7ac4f4f890" providerId="ADAL" clId="{A009078B-E745-41EF-8280-9B328D9AC1C2}" dt="2025-01-16T11:50:17.322" v="21484" actId="14100"/>
          <ac:cxnSpMkLst>
            <pc:docMk/>
            <pc:sldMk cId="1800914196" sldId="369"/>
            <ac:cxnSpMk id="28" creationId="{66FD2DAF-27A9-F6A4-E446-0B88B0EF79D7}"/>
          </ac:cxnSpMkLst>
        </pc:cxnChg>
      </pc:sldChg>
      <pc:sldChg chg="addSp delSp modSp new mod modNotesTx">
        <pc:chgData name="William Bull" userId="0115718c-2289-4ec9-bbc2-0a7ac4f4f890" providerId="ADAL" clId="{A009078B-E745-41EF-8280-9B328D9AC1C2}" dt="2025-02-04T14:50:59.209" v="49844" actId="478"/>
        <pc:sldMkLst>
          <pc:docMk/>
          <pc:sldMk cId="2100661041" sldId="370"/>
        </pc:sldMkLst>
        <pc:spChg chg="mod">
          <ac:chgData name="William Bull" userId="0115718c-2289-4ec9-bbc2-0a7ac4f4f890" providerId="ADAL" clId="{A009078B-E745-41EF-8280-9B328D9AC1C2}" dt="2025-01-16T13:24:31.600" v="21915" actId="108"/>
          <ac:spMkLst>
            <pc:docMk/>
            <pc:sldMk cId="2100661041" sldId="370"/>
            <ac:spMk id="2" creationId="{6A6CCA40-F2D5-BF39-0772-53F83BB7A551}"/>
          </ac:spMkLst>
        </pc:spChg>
        <pc:spChg chg="mod">
          <ac:chgData name="William Bull" userId="0115718c-2289-4ec9-bbc2-0a7ac4f4f890" providerId="ADAL" clId="{A009078B-E745-41EF-8280-9B328D9AC1C2}" dt="2025-01-31T08:33:34.925" v="43687" actId="2711"/>
          <ac:spMkLst>
            <pc:docMk/>
            <pc:sldMk cId="2100661041" sldId="370"/>
            <ac:spMk id="3" creationId="{1F2AB8D2-4547-637D-CFF3-0628AB0A466C}"/>
          </ac:spMkLst>
        </pc:spChg>
        <pc:spChg chg="add mod">
          <ac:chgData name="William Bull" userId="0115718c-2289-4ec9-bbc2-0a7ac4f4f890" providerId="ADAL" clId="{A009078B-E745-41EF-8280-9B328D9AC1C2}" dt="2025-01-30T08:30:43.341" v="38863" actId="1076"/>
          <ac:spMkLst>
            <pc:docMk/>
            <pc:sldMk cId="2100661041" sldId="370"/>
            <ac:spMk id="6" creationId="{513D9D12-11AF-E645-0417-515CEEFE3F2F}"/>
          </ac:spMkLst>
        </pc:spChg>
        <pc:spChg chg="mod">
          <ac:chgData name="William Bull" userId="0115718c-2289-4ec9-bbc2-0a7ac4f4f890" providerId="ADAL" clId="{A009078B-E745-41EF-8280-9B328D9AC1C2}" dt="2025-01-30T08:31:39.359" v="38873" actId="14100"/>
          <ac:spMkLst>
            <pc:docMk/>
            <pc:sldMk cId="2100661041" sldId="370"/>
            <ac:spMk id="10" creationId="{DD1E709C-4610-3794-252E-42430C207CA6}"/>
          </ac:spMkLst>
        </pc:spChg>
        <pc:graphicFrameChg chg="add mod">
          <ac:chgData name="William Bull" userId="0115718c-2289-4ec9-bbc2-0a7ac4f4f890" providerId="ADAL" clId="{A009078B-E745-41EF-8280-9B328D9AC1C2}" dt="2025-01-30T08:30:49.119" v="38866"/>
          <ac:graphicFrameMkLst>
            <pc:docMk/>
            <pc:sldMk cId="2100661041" sldId="370"/>
            <ac:graphicFrameMk id="5" creationId="{8A4F548B-800A-09E8-D929-79338CFC203D}"/>
          </ac:graphicFrameMkLst>
        </pc:graphicFrameChg>
      </pc:sldChg>
      <pc:sldChg chg="addSp delSp modSp add mod">
        <pc:chgData name="William Bull" userId="0115718c-2289-4ec9-bbc2-0a7ac4f4f890" providerId="ADAL" clId="{A009078B-E745-41EF-8280-9B328D9AC1C2}" dt="2025-02-04T14:51:01.025" v="49845" actId="478"/>
        <pc:sldMkLst>
          <pc:docMk/>
          <pc:sldMk cId="3624139452" sldId="371"/>
        </pc:sldMkLst>
        <pc:spChg chg="mod">
          <ac:chgData name="William Bull" userId="0115718c-2289-4ec9-bbc2-0a7ac4f4f890" providerId="ADAL" clId="{A009078B-E745-41EF-8280-9B328D9AC1C2}" dt="2025-01-16T13:36:49.632" v="22667" actId="20577"/>
          <ac:spMkLst>
            <pc:docMk/>
            <pc:sldMk cId="3624139452" sldId="371"/>
            <ac:spMk id="2" creationId="{FF3C351B-7E14-4620-69C3-75B3A2C9E5BC}"/>
          </ac:spMkLst>
        </pc:spChg>
        <pc:spChg chg="mod">
          <ac:chgData name="William Bull" userId="0115718c-2289-4ec9-bbc2-0a7ac4f4f890" providerId="ADAL" clId="{A009078B-E745-41EF-8280-9B328D9AC1C2}" dt="2025-01-31T08:33:43.729" v="43689" actId="2711"/>
          <ac:spMkLst>
            <pc:docMk/>
            <pc:sldMk cId="3624139452" sldId="371"/>
            <ac:spMk id="3" creationId="{B00A9609-539D-B5E0-1BAE-078BA0B5F93C}"/>
          </ac:spMkLst>
        </pc:spChg>
        <pc:spChg chg="add mod">
          <ac:chgData name="William Bull" userId="0115718c-2289-4ec9-bbc2-0a7ac4f4f890" providerId="ADAL" clId="{A009078B-E745-41EF-8280-9B328D9AC1C2}" dt="2025-01-30T08:41:45.028" v="38950" actId="14100"/>
          <ac:spMkLst>
            <pc:docMk/>
            <pc:sldMk cId="3624139452" sldId="371"/>
            <ac:spMk id="6" creationId="{50F2C4AE-2CA9-13E8-C4E5-F35C0C81750E}"/>
          </ac:spMkLst>
        </pc:spChg>
        <pc:spChg chg="add mod">
          <ac:chgData name="William Bull" userId="0115718c-2289-4ec9-bbc2-0a7ac4f4f890" providerId="ADAL" clId="{A009078B-E745-41EF-8280-9B328D9AC1C2}" dt="2025-01-30T08:41:49.094" v="38952" actId="14100"/>
          <ac:spMkLst>
            <pc:docMk/>
            <pc:sldMk cId="3624139452" sldId="371"/>
            <ac:spMk id="9" creationId="{FFEE059D-ED43-A868-F8C5-95C93A39CAB2}"/>
          </ac:spMkLst>
        </pc:spChg>
        <pc:graphicFrameChg chg="add mod">
          <ac:chgData name="William Bull" userId="0115718c-2289-4ec9-bbc2-0a7ac4f4f890" providerId="ADAL" clId="{A009078B-E745-41EF-8280-9B328D9AC1C2}" dt="2025-01-30T08:32:29.725" v="38874" actId="12788"/>
          <ac:graphicFrameMkLst>
            <pc:docMk/>
            <pc:sldMk cId="3624139452" sldId="371"/>
            <ac:graphicFrameMk id="5" creationId="{C68E269E-3CF5-F54B-9C54-B097A7C8C27D}"/>
          </ac:graphicFrameMkLst>
        </pc:graphicFrameChg>
      </pc:sldChg>
      <pc:sldChg chg="addSp delSp modSp add mod">
        <pc:chgData name="William Bull" userId="0115718c-2289-4ec9-bbc2-0a7ac4f4f890" providerId="ADAL" clId="{A009078B-E745-41EF-8280-9B328D9AC1C2}" dt="2025-02-04T14:51:02.562" v="49846" actId="478"/>
        <pc:sldMkLst>
          <pc:docMk/>
          <pc:sldMk cId="1366799672" sldId="372"/>
        </pc:sldMkLst>
        <pc:spChg chg="mod">
          <ac:chgData name="William Bull" userId="0115718c-2289-4ec9-bbc2-0a7ac4f4f890" providerId="ADAL" clId="{A009078B-E745-41EF-8280-9B328D9AC1C2}" dt="2025-01-16T13:37:31.084" v="22856" actId="27636"/>
          <ac:spMkLst>
            <pc:docMk/>
            <pc:sldMk cId="1366799672" sldId="372"/>
            <ac:spMk id="2" creationId="{BFCC27B4-7E58-590B-1673-4E00842029AE}"/>
          </ac:spMkLst>
        </pc:spChg>
        <pc:spChg chg="mod">
          <ac:chgData name="William Bull" userId="0115718c-2289-4ec9-bbc2-0a7ac4f4f890" providerId="ADAL" clId="{A009078B-E745-41EF-8280-9B328D9AC1C2}" dt="2025-01-31T08:33:51.620" v="43691" actId="2711"/>
          <ac:spMkLst>
            <pc:docMk/>
            <pc:sldMk cId="1366799672" sldId="372"/>
            <ac:spMk id="3" creationId="{7ABD8C85-5987-E104-D77F-FE4BB4525A7C}"/>
          </ac:spMkLst>
        </pc:spChg>
        <pc:spChg chg="add mod">
          <ac:chgData name="William Bull" userId="0115718c-2289-4ec9-bbc2-0a7ac4f4f890" providerId="ADAL" clId="{A009078B-E745-41EF-8280-9B328D9AC1C2}" dt="2025-01-30T08:42:01.855" v="38956" actId="14100"/>
          <ac:spMkLst>
            <pc:docMk/>
            <pc:sldMk cId="1366799672" sldId="372"/>
            <ac:spMk id="6" creationId="{C6723913-ADB3-3C8F-57ED-E9A1665916A1}"/>
          </ac:spMkLst>
        </pc:spChg>
        <pc:spChg chg="add mod">
          <ac:chgData name="William Bull" userId="0115718c-2289-4ec9-bbc2-0a7ac4f4f890" providerId="ADAL" clId="{A009078B-E745-41EF-8280-9B328D9AC1C2}" dt="2025-01-30T08:42:08.550" v="38961" actId="14100"/>
          <ac:spMkLst>
            <pc:docMk/>
            <pc:sldMk cId="1366799672" sldId="372"/>
            <ac:spMk id="7" creationId="{9F796092-3252-D7C5-5558-E6989DE9949B}"/>
          </ac:spMkLst>
        </pc:spChg>
        <pc:graphicFrameChg chg="add mod">
          <ac:chgData name="William Bull" userId="0115718c-2289-4ec9-bbc2-0a7ac4f4f890" providerId="ADAL" clId="{A009078B-E745-41EF-8280-9B328D9AC1C2}" dt="2025-01-16T13:33:55.663" v="22499" actId="14100"/>
          <ac:graphicFrameMkLst>
            <pc:docMk/>
            <pc:sldMk cId="1366799672" sldId="372"/>
            <ac:graphicFrameMk id="5" creationId="{F31048F6-2C8A-80BD-E045-0623618BFC55}"/>
          </ac:graphicFrameMkLst>
        </pc:graphicFrameChg>
      </pc:sldChg>
      <pc:sldChg chg="addSp delSp modSp add mod modNotesTx">
        <pc:chgData name="William Bull" userId="0115718c-2289-4ec9-bbc2-0a7ac4f4f890" providerId="ADAL" clId="{A009078B-E745-41EF-8280-9B328D9AC1C2}" dt="2025-02-04T14:51:03.659" v="49847" actId="478"/>
        <pc:sldMkLst>
          <pc:docMk/>
          <pc:sldMk cId="4193109137" sldId="373"/>
        </pc:sldMkLst>
        <pc:spChg chg="mod">
          <ac:chgData name="William Bull" userId="0115718c-2289-4ec9-bbc2-0a7ac4f4f890" providerId="ADAL" clId="{A009078B-E745-41EF-8280-9B328D9AC1C2}" dt="2025-01-16T13:39:58.941" v="23178" actId="27636"/>
          <ac:spMkLst>
            <pc:docMk/>
            <pc:sldMk cId="4193109137" sldId="373"/>
            <ac:spMk id="2" creationId="{C63A1ABD-B13E-D5DB-E773-2037135B3A05}"/>
          </ac:spMkLst>
        </pc:spChg>
        <pc:spChg chg="mod">
          <ac:chgData name="William Bull" userId="0115718c-2289-4ec9-bbc2-0a7ac4f4f890" providerId="ADAL" clId="{A009078B-E745-41EF-8280-9B328D9AC1C2}" dt="2025-01-31T08:33:59.735" v="43693" actId="2711"/>
          <ac:spMkLst>
            <pc:docMk/>
            <pc:sldMk cId="4193109137" sldId="373"/>
            <ac:spMk id="3" creationId="{DA4583C9-ED2A-2445-0766-77FDCE7E65D4}"/>
          </ac:spMkLst>
        </pc:spChg>
        <pc:spChg chg="add mod">
          <ac:chgData name="William Bull" userId="0115718c-2289-4ec9-bbc2-0a7ac4f4f890" providerId="ADAL" clId="{A009078B-E745-41EF-8280-9B328D9AC1C2}" dt="2025-01-30T08:42:27.085" v="38970" actId="1076"/>
          <ac:spMkLst>
            <pc:docMk/>
            <pc:sldMk cId="4193109137" sldId="373"/>
            <ac:spMk id="6" creationId="{85380F0F-BE93-31D2-9B13-66F9C0065268}"/>
          </ac:spMkLst>
        </pc:spChg>
        <pc:spChg chg="mod">
          <ac:chgData name="William Bull" userId="0115718c-2289-4ec9-bbc2-0a7ac4f4f890" providerId="ADAL" clId="{A009078B-E745-41EF-8280-9B328D9AC1C2}" dt="2025-01-30T08:27:31.106" v="38846" actId="1076"/>
          <ac:spMkLst>
            <pc:docMk/>
            <pc:sldMk cId="4193109137" sldId="373"/>
            <ac:spMk id="7" creationId="{9856B91B-F296-6D34-85BC-91509C855AD7}"/>
          </ac:spMkLst>
        </pc:spChg>
        <pc:graphicFrameChg chg="add mod">
          <ac:chgData name="William Bull" userId="0115718c-2289-4ec9-bbc2-0a7ac4f4f890" providerId="ADAL" clId="{A009078B-E745-41EF-8280-9B328D9AC1C2}" dt="2025-01-30T08:42:22.521" v="38968"/>
          <ac:graphicFrameMkLst>
            <pc:docMk/>
            <pc:sldMk cId="4193109137" sldId="373"/>
            <ac:graphicFrameMk id="5" creationId="{AC30FE3B-9FDF-72F1-DAEC-3836480A6FEC}"/>
          </ac:graphicFrameMkLst>
        </pc:graphicFrameChg>
      </pc:sldChg>
      <pc:sldChg chg="addSp delSp modSp new mod ord modNotesTx">
        <pc:chgData name="William Bull" userId="0115718c-2289-4ec9-bbc2-0a7ac4f4f890" providerId="ADAL" clId="{A009078B-E745-41EF-8280-9B328D9AC1C2}" dt="2025-02-05T12:41:06.117" v="50759" actId="207"/>
        <pc:sldMkLst>
          <pc:docMk/>
          <pc:sldMk cId="1046517763" sldId="374"/>
        </pc:sldMkLst>
        <pc:spChg chg="mod">
          <ac:chgData name="William Bull" userId="0115718c-2289-4ec9-bbc2-0a7ac4f4f890" providerId="ADAL" clId="{A009078B-E745-41EF-8280-9B328D9AC1C2}" dt="2025-01-16T14:06:09.838" v="24296" actId="5793"/>
          <ac:spMkLst>
            <pc:docMk/>
            <pc:sldMk cId="1046517763" sldId="374"/>
            <ac:spMk id="2" creationId="{294D97C1-D7CF-023B-14AC-7589DC7CC339}"/>
          </ac:spMkLst>
        </pc:spChg>
        <pc:spChg chg="mod">
          <ac:chgData name="William Bull" userId="0115718c-2289-4ec9-bbc2-0a7ac4f4f890" providerId="ADAL" clId="{A009078B-E745-41EF-8280-9B328D9AC1C2}" dt="2025-01-31T08:35:19.227" v="43696" actId="2711"/>
          <ac:spMkLst>
            <pc:docMk/>
            <pc:sldMk cId="1046517763" sldId="374"/>
            <ac:spMk id="3" creationId="{A84872F1-6916-5142-4AB1-3BAA70FBC75C}"/>
          </ac:spMkLst>
        </pc:spChg>
        <pc:spChg chg="add mod">
          <ac:chgData name="William Bull" userId="0115718c-2289-4ec9-bbc2-0a7ac4f4f890" providerId="ADAL" clId="{A009078B-E745-41EF-8280-9B328D9AC1C2}" dt="2025-01-30T13:39:14.715" v="42369"/>
          <ac:spMkLst>
            <pc:docMk/>
            <pc:sldMk cId="1046517763" sldId="374"/>
            <ac:spMk id="6" creationId="{4D6556CB-6248-92A4-5BB0-ABB14F75EDD6}"/>
          </ac:spMkLst>
        </pc:spChg>
        <pc:graphicFrameChg chg="add mod modGraphic">
          <ac:chgData name="William Bull" userId="0115718c-2289-4ec9-bbc2-0a7ac4f4f890" providerId="ADAL" clId="{A009078B-E745-41EF-8280-9B328D9AC1C2}" dt="2025-02-05T12:41:06.117" v="50759" actId="207"/>
          <ac:graphicFrameMkLst>
            <pc:docMk/>
            <pc:sldMk cId="1046517763" sldId="374"/>
            <ac:graphicFrameMk id="5" creationId="{3CD3720D-9789-B106-591B-5EF1D78BACA8}"/>
          </ac:graphicFrameMkLst>
        </pc:graphicFrameChg>
      </pc:sldChg>
      <pc:sldChg chg="addSp delSp modSp new mod modNotesTx">
        <pc:chgData name="William Bull" userId="0115718c-2289-4ec9-bbc2-0a7ac4f4f890" providerId="ADAL" clId="{A009078B-E745-41EF-8280-9B328D9AC1C2}" dt="2025-02-05T15:18:36.611" v="52292"/>
        <pc:sldMkLst>
          <pc:docMk/>
          <pc:sldMk cId="265554756" sldId="375"/>
        </pc:sldMkLst>
        <pc:spChg chg="mod">
          <ac:chgData name="William Bull" userId="0115718c-2289-4ec9-bbc2-0a7ac4f4f890" providerId="ADAL" clId="{A009078B-E745-41EF-8280-9B328D9AC1C2}" dt="2025-01-16T14:24:44.477" v="24578" actId="108"/>
          <ac:spMkLst>
            <pc:docMk/>
            <pc:sldMk cId="265554756" sldId="375"/>
            <ac:spMk id="2" creationId="{AC8051BA-7D89-403F-AD31-69CEBEA4E732}"/>
          </ac:spMkLst>
        </pc:spChg>
        <pc:spChg chg="mod">
          <ac:chgData name="William Bull" userId="0115718c-2289-4ec9-bbc2-0a7ac4f4f890" providerId="ADAL" clId="{A009078B-E745-41EF-8280-9B328D9AC1C2}" dt="2025-01-16T14:24:03.375" v="24576" actId="207"/>
          <ac:spMkLst>
            <pc:docMk/>
            <pc:sldMk cId="265554756" sldId="375"/>
            <ac:spMk id="3" creationId="{96638274-2163-5B1C-8AD9-C3CB8659C873}"/>
          </ac:spMkLst>
        </pc:spChg>
        <pc:spChg chg="add mod">
          <ac:chgData name="William Bull" userId="0115718c-2289-4ec9-bbc2-0a7ac4f4f890" providerId="ADAL" clId="{A009078B-E745-41EF-8280-9B328D9AC1C2}" dt="2025-01-30T13:39:18.541" v="42371"/>
          <ac:spMkLst>
            <pc:docMk/>
            <pc:sldMk cId="265554756" sldId="375"/>
            <ac:spMk id="6" creationId="{3400FF63-A609-33BD-0EA6-9B1A6A4947CA}"/>
          </ac:spMkLst>
        </pc:spChg>
        <pc:graphicFrameChg chg="add mod modGraphic">
          <ac:chgData name="William Bull" userId="0115718c-2289-4ec9-bbc2-0a7ac4f4f890" providerId="ADAL" clId="{A009078B-E745-41EF-8280-9B328D9AC1C2}" dt="2025-02-05T15:18:36.611" v="52292"/>
          <ac:graphicFrameMkLst>
            <pc:docMk/>
            <pc:sldMk cId="265554756" sldId="375"/>
            <ac:graphicFrameMk id="4" creationId="{C5466AEC-A5A1-3618-25E8-4CDB967A7BD0}"/>
          </ac:graphicFrameMkLst>
        </pc:graphicFrameChg>
      </pc:sldChg>
      <pc:sldChg chg="addSp delSp modSp new del mod ord modShow modNotesTx">
        <pc:chgData name="William Bull" userId="0115718c-2289-4ec9-bbc2-0a7ac4f4f890" providerId="ADAL" clId="{A009078B-E745-41EF-8280-9B328D9AC1C2}" dt="2025-02-04T14:38:31.756" v="49509" actId="47"/>
        <pc:sldMkLst>
          <pc:docMk/>
          <pc:sldMk cId="682180604" sldId="376"/>
        </pc:sldMkLst>
      </pc:sldChg>
      <pc:sldChg chg="addSp modSp new del mod">
        <pc:chgData name="William Bull" userId="0115718c-2289-4ec9-bbc2-0a7ac4f4f890" providerId="ADAL" clId="{A009078B-E745-41EF-8280-9B328D9AC1C2}" dt="2025-01-16T16:18:03.311" v="26201" actId="47"/>
        <pc:sldMkLst>
          <pc:docMk/>
          <pc:sldMk cId="2301720139" sldId="376"/>
        </pc:sldMkLst>
      </pc:sldChg>
      <pc:sldChg chg="addSp delSp modSp new del mod ord modShow modNotesTx">
        <pc:chgData name="William Bull" userId="0115718c-2289-4ec9-bbc2-0a7ac4f4f890" providerId="ADAL" clId="{A009078B-E745-41EF-8280-9B328D9AC1C2}" dt="2025-02-04T14:38:31.756" v="49509" actId="47"/>
        <pc:sldMkLst>
          <pc:docMk/>
          <pc:sldMk cId="2010481537" sldId="377"/>
        </pc:sldMkLst>
      </pc:sldChg>
      <pc:sldChg chg="addSp modSp add del mod">
        <pc:chgData name="William Bull" userId="0115718c-2289-4ec9-bbc2-0a7ac4f4f890" providerId="ADAL" clId="{A009078B-E745-41EF-8280-9B328D9AC1C2}" dt="2025-01-16T16:17:52.251" v="26200" actId="47"/>
        <pc:sldMkLst>
          <pc:docMk/>
          <pc:sldMk cId="3274189229" sldId="377"/>
        </pc:sldMkLst>
      </pc:sldChg>
      <pc:sldChg chg="addSp delSp modSp add del mod modNotesTx">
        <pc:chgData name="William Bull" userId="0115718c-2289-4ec9-bbc2-0a7ac4f4f890" providerId="ADAL" clId="{A009078B-E745-41EF-8280-9B328D9AC1C2}" dt="2025-01-16T16:18:56.703" v="26206" actId="47"/>
        <pc:sldMkLst>
          <pc:docMk/>
          <pc:sldMk cId="2846899513" sldId="378"/>
        </pc:sldMkLst>
      </pc:sldChg>
      <pc:sldChg chg="addSp delSp modSp new del mod ord modShow modNotesTx">
        <pc:chgData name="William Bull" userId="0115718c-2289-4ec9-bbc2-0a7ac4f4f890" providerId="ADAL" clId="{A009078B-E745-41EF-8280-9B328D9AC1C2}" dt="2025-02-04T14:38:31.756" v="49509" actId="47"/>
        <pc:sldMkLst>
          <pc:docMk/>
          <pc:sldMk cId="3869231978" sldId="378"/>
        </pc:sldMkLst>
      </pc:sldChg>
      <pc:sldChg chg="addSp delSp modSp add del mod ord modShow modNotesTx">
        <pc:chgData name="William Bull" userId="0115718c-2289-4ec9-bbc2-0a7ac4f4f890" providerId="ADAL" clId="{A009078B-E745-41EF-8280-9B328D9AC1C2}" dt="2025-02-04T14:38:31.756" v="49509" actId="47"/>
        <pc:sldMkLst>
          <pc:docMk/>
          <pc:sldMk cId="838978426" sldId="379"/>
        </pc:sldMkLst>
      </pc:sldChg>
      <pc:sldChg chg="addSp delSp modSp add del mod">
        <pc:chgData name="William Bull" userId="0115718c-2289-4ec9-bbc2-0a7ac4f4f890" providerId="ADAL" clId="{A009078B-E745-41EF-8280-9B328D9AC1C2}" dt="2025-01-16T16:18:57.367" v="26207" actId="47"/>
        <pc:sldMkLst>
          <pc:docMk/>
          <pc:sldMk cId="1921994342" sldId="379"/>
        </pc:sldMkLst>
      </pc:sldChg>
      <pc:sldChg chg="addSp delSp modSp new del mod modClrScheme chgLayout">
        <pc:chgData name="William Bull" userId="0115718c-2289-4ec9-bbc2-0a7ac4f4f890" providerId="ADAL" clId="{A009078B-E745-41EF-8280-9B328D9AC1C2}" dt="2025-01-17T09:28:51.659" v="29236" actId="47"/>
        <pc:sldMkLst>
          <pc:docMk/>
          <pc:sldMk cId="1145043909" sldId="380"/>
        </pc:sldMkLst>
      </pc:sldChg>
      <pc:sldChg chg="addSp delSp modSp new del mod modClrScheme modShow chgLayout">
        <pc:chgData name="William Bull" userId="0115718c-2289-4ec9-bbc2-0a7ac4f4f890" providerId="ADAL" clId="{A009078B-E745-41EF-8280-9B328D9AC1C2}" dt="2025-01-22T15:58:11.805" v="33854" actId="47"/>
        <pc:sldMkLst>
          <pc:docMk/>
          <pc:sldMk cId="3940671954" sldId="381"/>
        </pc:sldMkLst>
      </pc:sldChg>
      <pc:sldChg chg="addSp delSp modSp new del mod modClrScheme chgLayout">
        <pc:chgData name="William Bull" userId="0115718c-2289-4ec9-bbc2-0a7ac4f4f890" providerId="ADAL" clId="{A009078B-E745-41EF-8280-9B328D9AC1C2}" dt="2025-01-21T10:50:22.657" v="32124" actId="47"/>
        <pc:sldMkLst>
          <pc:docMk/>
          <pc:sldMk cId="2288131264" sldId="382"/>
        </pc:sldMkLst>
      </pc:sldChg>
      <pc:sldChg chg="addSp delSp modSp new mod modClrScheme chgLayout">
        <pc:chgData name="William Bull" userId="0115718c-2289-4ec9-bbc2-0a7ac4f4f890" providerId="ADAL" clId="{A009078B-E745-41EF-8280-9B328D9AC1C2}" dt="2025-02-04T14:38:36.481" v="49510" actId="478"/>
        <pc:sldMkLst>
          <pc:docMk/>
          <pc:sldMk cId="1546995424" sldId="383"/>
        </pc:sldMkLst>
        <pc:spChg chg="add mod ord">
          <ac:chgData name="William Bull" userId="0115718c-2289-4ec9-bbc2-0a7ac4f4f890" providerId="ADAL" clId="{A009078B-E745-41EF-8280-9B328D9AC1C2}" dt="2025-01-22T15:59:32.114" v="33866" actId="700"/>
          <ac:spMkLst>
            <pc:docMk/>
            <pc:sldMk cId="1546995424" sldId="383"/>
            <ac:spMk id="4" creationId="{ACEAF645-D7F0-846C-724C-EABFE86F5AFE}"/>
          </ac:spMkLst>
        </pc:spChg>
      </pc:sldChg>
      <pc:sldChg chg="addSp delSp modSp new mod modClrScheme chgLayout">
        <pc:chgData name="William Bull" userId="0115718c-2289-4ec9-bbc2-0a7ac4f4f890" providerId="ADAL" clId="{A009078B-E745-41EF-8280-9B328D9AC1C2}" dt="2025-01-23T15:22:02.584" v="37806" actId="478"/>
        <pc:sldMkLst>
          <pc:docMk/>
          <pc:sldMk cId="3560263248" sldId="384"/>
        </pc:sldMkLst>
        <pc:spChg chg="add mod ord">
          <ac:chgData name="William Bull" userId="0115718c-2289-4ec9-bbc2-0a7ac4f4f890" providerId="ADAL" clId="{A009078B-E745-41EF-8280-9B328D9AC1C2}" dt="2025-01-22T15:59:13.034" v="33865" actId="700"/>
          <ac:spMkLst>
            <pc:docMk/>
            <pc:sldMk cId="3560263248" sldId="384"/>
            <ac:spMk id="4" creationId="{4052CFCD-98FA-CB86-17EA-478F1DA58DE2}"/>
          </ac:spMkLst>
        </pc:spChg>
      </pc:sldChg>
      <pc:sldChg chg="modSp add del mod">
        <pc:chgData name="William Bull" userId="0115718c-2289-4ec9-bbc2-0a7ac4f4f890" providerId="ADAL" clId="{A009078B-E745-41EF-8280-9B328D9AC1C2}" dt="2025-01-21T10:50:23.247" v="32125" actId="47"/>
        <pc:sldMkLst>
          <pc:docMk/>
          <pc:sldMk cId="1567961128" sldId="385"/>
        </pc:sldMkLst>
      </pc:sldChg>
      <pc:sldChg chg="modSp add del mod">
        <pc:chgData name="William Bull" userId="0115718c-2289-4ec9-bbc2-0a7ac4f4f890" providerId="ADAL" clId="{A009078B-E745-41EF-8280-9B328D9AC1C2}" dt="2025-01-21T10:50:23.855" v="32126" actId="47"/>
        <pc:sldMkLst>
          <pc:docMk/>
          <pc:sldMk cId="2649842351" sldId="386"/>
        </pc:sldMkLst>
      </pc:sldChg>
      <pc:sldChg chg="addSp delSp modSp add mod modNotesTx">
        <pc:chgData name="William Bull" userId="0115718c-2289-4ec9-bbc2-0a7ac4f4f890" providerId="ADAL" clId="{A009078B-E745-41EF-8280-9B328D9AC1C2}" dt="2025-01-31T08:37:43.354" v="43715" actId="255"/>
        <pc:sldMkLst>
          <pc:docMk/>
          <pc:sldMk cId="295918323" sldId="387"/>
        </pc:sldMkLst>
        <pc:spChg chg="mod">
          <ac:chgData name="William Bull" userId="0115718c-2289-4ec9-bbc2-0a7ac4f4f890" providerId="ADAL" clId="{A009078B-E745-41EF-8280-9B328D9AC1C2}" dt="2025-01-22T16:00:03.466" v="33871" actId="207"/>
          <ac:spMkLst>
            <pc:docMk/>
            <pc:sldMk cId="295918323" sldId="387"/>
            <ac:spMk id="2" creationId="{040445A2-F88D-1C65-CAF8-20B55D331CA5}"/>
          </ac:spMkLst>
        </pc:spChg>
        <pc:spChg chg="mod">
          <ac:chgData name="William Bull" userId="0115718c-2289-4ec9-bbc2-0a7ac4f4f890" providerId="ADAL" clId="{A009078B-E745-41EF-8280-9B328D9AC1C2}" dt="2025-01-31T08:37:43.354" v="43715" actId="255"/>
          <ac:spMkLst>
            <pc:docMk/>
            <pc:sldMk cId="295918323" sldId="387"/>
            <ac:spMk id="3" creationId="{60F7F0D7-A493-C2D3-8FA6-C3C0663F7B51}"/>
          </ac:spMkLst>
        </pc:spChg>
        <pc:spChg chg="add mod">
          <ac:chgData name="William Bull" userId="0115718c-2289-4ec9-bbc2-0a7ac4f4f890" providerId="ADAL" clId="{A009078B-E745-41EF-8280-9B328D9AC1C2}" dt="2025-01-17T11:24:26.552" v="31252" actId="20577"/>
          <ac:spMkLst>
            <pc:docMk/>
            <pc:sldMk cId="295918323" sldId="387"/>
            <ac:spMk id="7" creationId="{935032F9-0E8F-C9B5-9D34-EFD5DBA751AC}"/>
          </ac:spMkLst>
        </pc:spChg>
        <pc:spChg chg="add mod">
          <ac:chgData name="William Bull" userId="0115718c-2289-4ec9-bbc2-0a7ac4f4f890" providerId="ADAL" clId="{A009078B-E745-41EF-8280-9B328D9AC1C2}" dt="2025-01-22T16:00:06.362" v="33872" actId="208"/>
          <ac:spMkLst>
            <pc:docMk/>
            <pc:sldMk cId="295918323" sldId="387"/>
            <ac:spMk id="8" creationId="{43878EE5-0AE5-C18B-8EE4-9671D5D23313}"/>
          </ac:spMkLst>
        </pc:spChg>
        <pc:spChg chg="add mod">
          <ac:chgData name="William Bull" userId="0115718c-2289-4ec9-bbc2-0a7ac4f4f890" providerId="ADAL" clId="{A009078B-E745-41EF-8280-9B328D9AC1C2}" dt="2025-01-22T16:00:06.362" v="33872" actId="208"/>
          <ac:spMkLst>
            <pc:docMk/>
            <pc:sldMk cId="295918323" sldId="387"/>
            <ac:spMk id="9" creationId="{A9964252-DB29-8274-8A4A-DCC5BDE326D1}"/>
          </ac:spMkLst>
        </pc:spChg>
        <pc:spChg chg="add mod">
          <ac:chgData name="William Bull" userId="0115718c-2289-4ec9-bbc2-0a7ac4f4f890" providerId="ADAL" clId="{A009078B-E745-41EF-8280-9B328D9AC1C2}" dt="2025-01-22T16:00:06.362" v="33872" actId="208"/>
          <ac:spMkLst>
            <pc:docMk/>
            <pc:sldMk cId="295918323" sldId="387"/>
            <ac:spMk id="10" creationId="{9453017A-C516-10DB-DDA2-22D69DAEBD3F}"/>
          </ac:spMkLst>
        </pc:spChg>
        <pc:spChg chg="add mod">
          <ac:chgData name="William Bull" userId="0115718c-2289-4ec9-bbc2-0a7ac4f4f890" providerId="ADAL" clId="{A009078B-E745-41EF-8280-9B328D9AC1C2}" dt="2025-01-22T16:00:06.362" v="33872" actId="208"/>
          <ac:spMkLst>
            <pc:docMk/>
            <pc:sldMk cId="295918323" sldId="387"/>
            <ac:spMk id="11" creationId="{5B55BED3-9200-7870-C478-D355494C240A}"/>
          </ac:spMkLst>
        </pc:spChg>
        <pc:grpChg chg="add mod">
          <ac:chgData name="William Bull" userId="0115718c-2289-4ec9-bbc2-0a7ac4f4f890" providerId="ADAL" clId="{A009078B-E745-41EF-8280-9B328D9AC1C2}" dt="2025-01-17T11:24:35.452" v="31254" actId="1076"/>
          <ac:grpSpMkLst>
            <pc:docMk/>
            <pc:sldMk cId="295918323" sldId="387"/>
            <ac:grpSpMk id="12" creationId="{088C9C87-DF9E-7B6A-2954-85AB5BC933B7}"/>
          </ac:grpSpMkLst>
        </pc:grpChg>
      </pc:sldChg>
      <pc:sldChg chg="add del">
        <pc:chgData name="William Bull" userId="0115718c-2289-4ec9-bbc2-0a7ac4f4f890" providerId="ADAL" clId="{A009078B-E745-41EF-8280-9B328D9AC1C2}" dt="2025-01-17T09:34:33.085" v="29447" actId="47"/>
        <pc:sldMkLst>
          <pc:docMk/>
          <pc:sldMk cId="3719105839" sldId="387"/>
        </pc:sldMkLst>
      </pc:sldChg>
      <pc:sldChg chg="addSp delSp modSp add mod">
        <pc:chgData name="William Bull" userId="0115718c-2289-4ec9-bbc2-0a7ac4f4f890" providerId="ADAL" clId="{A009078B-E745-41EF-8280-9B328D9AC1C2}" dt="2025-01-31T08:37:48.042" v="43716" actId="255"/>
        <pc:sldMkLst>
          <pc:docMk/>
          <pc:sldMk cId="2284893926" sldId="388"/>
        </pc:sldMkLst>
        <pc:spChg chg="mod">
          <ac:chgData name="William Bull" userId="0115718c-2289-4ec9-bbc2-0a7ac4f4f890" providerId="ADAL" clId="{A009078B-E745-41EF-8280-9B328D9AC1C2}" dt="2025-01-22T16:00:11.250" v="33873" actId="207"/>
          <ac:spMkLst>
            <pc:docMk/>
            <pc:sldMk cId="2284893926" sldId="388"/>
            <ac:spMk id="2" creationId="{5DAC84B3-D07C-329D-5588-F9918893D3F3}"/>
          </ac:spMkLst>
        </pc:spChg>
        <pc:spChg chg="mod">
          <ac:chgData name="William Bull" userId="0115718c-2289-4ec9-bbc2-0a7ac4f4f890" providerId="ADAL" clId="{A009078B-E745-41EF-8280-9B328D9AC1C2}" dt="2025-01-31T08:37:48.042" v="43716" actId="255"/>
          <ac:spMkLst>
            <pc:docMk/>
            <pc:sldMk cId="2284893926" sldId="388"/>
            <ac:spMk id="3" creationId="{067D0E00-7140-2D99-135A-1792F8675F36}"/>
          </ac:spMkLst>
        </pc:spChg>
        <pc:spChg chg="add mod">
          <ac:chgData name="William Bull" userId="0115718c-2289-4ec9-bbc2-0a7ac4f4f890" providerId="ADAL" clId="{A009078B-E745-41EF-8280-9B328D9AC1C2}" dt="2025-01-17T11:37:31.672" v="31663" actId="20577"/>
          <ac:spMkLst>
            <pc:docMk/>
            <pc:sldMk cId="2284893926" sldId="388"/>
            <ac:spMk id="6" creationId="{1297CB26-9A6F-4AC6-7962-78FB6DDB4A57}"/>
          </ac:spMkLst>
        </pc:spChg>
        <pc:spChg chg="add mod">
          <ac:chgData name="William Bull" userId="0115718c-2289-4ec9-bbc2-0a7ac4f4f890" providerId="ADAL" clId="{A009078B-E745-41EF-8280-9B328D9AC1C2}" dt="2025-01-22T16:00:15.656" v="33875" actId="208"/>
          <ac:spMkLst>
            <pc:docMk/>
            <pc:sldMk cId="2284893926" sldId="388"/>
            <ac:spMk id="7" creationId="{77A5D4A0-A5E0-0B11-C9B9-9B2787FC7C27}"/>
          </ac:spMkLst>
        </pc:spChg>
        <pc:spChg chg="add mod">
          <ac:chgData name="William Bull" userId="0115718c-2289-4ec9-bbc2-0a7ac4f4f890" providerId="ADAL" clId="{A009078B-E745-41EF-8280-9B328D9AC1C2}" dt="2025-01-22T16:00:15.656" v="33875" actId="208"/>
          <ac:spMkLst>
            <pc:docMk/>
            <pc:sldMk cId="2284893926" sldId="388"/>
            <ac:spMk id="8" creationId="{E87781BB-15CA-12F4-C06D-203BD1D2CAB6}"/>
          </ac:spMkLst>
        </pc:spChg>
        <pc:spChg chg="add mod">
          <ac:chgData name="William Bull" userId="0115718c-2289-4ec9-bbc2-0a7ac4f4f890" providerId="ADAL" clId="{A009078B-E745-41EF-8280-9B328D9AC1C2}" dt="2025-01-22T16:00:15.656" v="33875" actId="208"/>
          <ac:spMkLst>
            <pc:docMk/>
            <pc:sldMk cId="2284893926" sldId="388"/>
            <ac:spMk id="9" creationId="{E8012ACD-CB9A-741A-821D-2ABF5B822C77}"/>
          </ac:spMkLst>
        </pc:spChg>
        <pc:spChg chg="add mod">
          <ac:chgData name="William Bull" userId="0115718c-2289-4ec9-bbc2-0a7ac4f4f890" providerId="ADAL" clId="{A009078B-E745-41EF-8280-9B328D9AC1C2}" dt="2025-01-22T16:00:15.656" v="33875" actId="208"/>
          <ac:spMkLst>
            <pc:docMk/>
            <pc:sldMk cId="2284893926" sldId="388"/>
            <ac:spMk id="10" creationId="{5FCF27D2-9B8B-48B4-8285-F6404AE7B265}"/>
          </ac:spMkLst>
        </pc:spChg>
        <pc:spChg chg="add mod">
          <ac:chgData name="William Bull" userId="0115718c-2289-4ec9-bbc2-0a7ac4f4f890" providerId="ADAL" clId="{A009078B-E745-41EF-8280-9B328D9AC1C2}" dt="2025-01-22T16:00:15.656" v="33875" actId="208"/>
          <ac:spMkLst>
            <pc:docMk/>
            <pc:sldMk cId="2284893926" sldId="388"/>
            <ac:spMk id="11" creationId="{351C6430-5769-360F-3FA1-FBF40325E192}"/>
          </ac:spMkLst>
        </pc:spChg>
      </pc:sldChg>
      <pc:sldChg chg="addSp delSp modSp mod">
        <pc:chgData name="William Bull" userId="0115718c-2289-4ec9-bbc2-0a7ac4f4f890" providerId="ADAL" clId="{A009078B-E745-41EF-8280-9B328D9AC1C2}" dt="2025-02-04T14:49:55.073" v="49817" actId="478"/>
        <pc:sldMkLst>
          <pc:docMk/>
          <pc:sldMk cId="2089071449" sldId="389"/>
        </pc:sldMkLst>
        <pc:spChg chg="mod">
          <ac:chgData name="William Bull" userId="0115718c-2289-4ec9-bbc2-0a7ac4f4f890" providerId="ADAL" clId="{A009078B-E745-41EF-8280-9B328D9AC1C2}" dt="2025-01-22T16:29:06.531" v="34669" actId="20577"/>
          <ac:spMkLst>
            <pc:docMk/>
            <pc:sldMk cId="2089071449" sldId="389"/>
            <ac:spMk id="2" creationId="{DCEE77EB-2669-C546-E5C9-19EABA560BF8}"/>
          </ac:spMkLst>
        </pc:spChg>
        <pc:spChg chg="add mod">
          <ac:chgData name="William Bull" userId="0115718c-2289-4ec9-bbc2-0a7ac4f4f890" providerId="ADAL" clId="{A009078B-E745-41EF-8280-9B328D9AC1C2}" dt="2025-01-28T13:12:45.595" v="38685" actId="1076"/>
          <ac:spMkLst>
            <pc:docMk/>
            <pc:sldMk cId="2089071449" sldId="389"/>
            <ac:spMk id="12" creationId="{C3078DC9-CCA6-6832-FADF-46019FF00F39}"/>
          </ac:spMkLst>
        </pc:spChg>
        <pc:spChg chg="add mod">
          <ac:chgData name="William Bull" userId="0115718c-2289-4ec9-bbc2-0a7ac4f4f890" providerId="ADAL" clId="{A009078B-E745-41EF-8280-9B328D9AC1C2}" dt="2025-01-22T16:29:23.845" v="34672" actId="1076"/>
          <ac:spMkLst>
            <pc:docMk/>
            <pc:sldMk cId="2089071449" sldId="389"/>
            <ac:spMk id="13" creationId="{C8CBA0E4-7BCD-07AD-F38A-F6369B66B3FD}"/>
          </ac:spMkLst>
        </pc:spChg>
        <pc:graphicFrameChg chg="add mod modGraphic">
          <ac:chgData name="William Bull" userId="0115718c-2289-4ec9-bbc2-0a7ac4f4f890" providerId="ADAL" clId="{A009078B-E745-41EF-8280-9B328D9AC1C2}" dt="2025-01-28T13:12:53.890" v="38697" actId="20577"/>
          <ac:graphicFrameMkLst>
            <pc:docMk/>
            <pc:sldMk cId="2089071449" sldId="389"/>
            <ac:graphicFrameMk id="7" creationId="{98AA856E-28ED-C095-70FA-3FFECD3FB018}"/>
          </ac:graphicFrameMkLst>
        </pc:graphicFrameChg>
      </pc:sldChg>
      <pc:sldChg chg="addSp delSp modSp add mod">
        <pc:chgData name="William Bull" userId="0115718c-2289-4ec9-bbc2-0a7ac4f4f890" providerId="ADAL" clId="{A009078B-E745-41EF-8280-9B328D9AC1C2}" dt="2025-02-05T15:14:01.488" v="52290" actId="1036"/>
        <pc:sldMkLst>
          <pc:docMk/>
          <pc:sldMk cId="2675565061" sldId="390"/>
        </pc:sldMkLst>
        <pc:spChg chg="mod">
          <ac:chgData name="William Bull" userId="0115718c-2289-4ec9-bbc2-0a7ac4f4f890" providerId="ADAL" clId="{A009078B-E745-41EF-8280-9B328D9AC1C2}" dt="2025-01-22T15:02:32.026" v="33019" actId="20577"/>
          <ac:spMkLst>
            <pc:docMk/>
            <pc:sldMk cId="2675565061" sldId="390"/>
            <ac:spMk id="2" creationId="{ABF13421-CA50-CC3A-3ADB-3DB475E86B9C}"/>
          </ac:spMkLst>
        </pc:spChg>
        <pc:spChg chg="mod">
          <ac:chgData name="William Bull" userId="0115718c-2289-4ec9-bbc2-0a7ac4f4f890" providerId="ADAL" clId="{A009078B-E745-41EF-8280-9B328D9AC1C2}" dt="2025-02-05T14:12:36.899" v="51804" actId="207"/>
          <ac:spMkLst>
            <pc:docMk/>
            <pc:sldMk cId="2675565061" sldId="390"/>
            <ac:spMk id="3" creationId="{A5B41B97-9F12-DD83-0103-2C6EF57898CF}"/>
          </ac:spMkLst>
        </pc:spChg>
        <pc:spChg chg="add mod">
          <ac:chgData name="William Bull" userId="0115718c-2289-4ec9-bbc2-0a7ac4f4f890" providerId="ADAL" clId="{A009078B-E745-41EF-8280-9B328D9AC1C2}" dt="2025-01-30T14:07:59.637" v="42918" actId="1076"/>
          <ac:spMkLst>
            <pc:docMk/>
            <pc:sldMk cId="2675565061" sldId="390"/>
            <ac:spMk id="4" creationId="{80BAE536-465D-9C9E-6637-D5DBB1F145B0}"/>
          </ac:spMkLst>
        </pc:spChg>
        <pc:spChg chg="add mod">
          <ac:chgData name="William Bull" userId="0115718c-2289-4ec9-bbc2-0a7ac4f4f890" providerId="ADAL" clId="{A009078B-E745-41EF-8280-9B328D9AC1C2}" dt="2025-01-30T14:07:55.503" v="42916" actId="1076"/>
          <ac:spMkLst>
            <pc:docMk/>
            <pc:sldMk cId="2675565061" sldId="390"/>
            <ac:spMk id="7" creationId="{27078F4A-28E3-15CF-EC48-3A0BD8ECC877}"/>
          </ac:spMkLst>
        </pc:spChg>
        <pc:spChg chg="add mod">
          <ac:chgData name="William Bull" userId="0115718c-2289-4ec9-bbc2-0a7ac4f4f890" providerId="ADAL" clId="{A009078B-E745-41EF-8280-9B328D9AC1C2}" dt="2025-01-30T14:07:51.370" v="42915" actId="1076"/>
          <ac:spMkLst>
            <pc:docMk/>
            <pc:sldMk cId="2675565061" sldId="390"/>
            <ac:spMk id="8" creationId="{2439461F-6CDB-556C-BBEB-5FCD067489CF}"/>
          </ac:spMkLst>
        </pc:spChg>
        <pc:spChg chg="add mod">
          <ac:chgData name="William Bull" userId="0115718c-2289-4ec9-bbc2-0a7ac4f4f890" providerId="ADAL" clId="{A009078B-E745-41EF-8280-9B328D9AC1C2}" dt="2025-01-30T14:07:47.494" v="42914" actId="1076"/>
          <ac:spMkLst>
            <pc:docMk/>
            <pc:sldMk cId="2675565061" sldId="390"/>
            <ac:spMk id="9" creationId="{0C144AAA-FEFF-552E-D59D-A625F14971F4}"/>
          </ac:spMkLst>
        </pc:spChg>
        <pc:spChg chg="add mod">
          <ac:chgData name="William Bull" userId="0115718c-2289-4ec9-bbc2-0a7ac4f4f890" providerId="ADAL" clId="{A009078B-E745-41EF-8280-9B328D9AC1C2}" dt="2025-01-30T14:07:44.140" v="42913" actId="1076"/>
          <ac:spMkLst>
            <pc:docMk/>
            <pc:sldMk cId="2675565061" sldId="390"/>
            <ac:spMk id="10" creationId="{1DB3B88E-A735-086E-00E4-41991CFE2229}"/>
          </ac:spMkLst>
        </pc:spChg>
        <pc:spChg chg="add mod">
          <ac:chgData name="William Bull" userId="0115718c-2289-4ec9-bbc2-0a7ac4f4f890" providerId="ADAL" clId="{A009078B-E745-41EF-8280-9B328D9AC1C2}" dt="2025-01-30T14:07:41.540" v="42912" actId="1076"/>
          <ac:spMkLst>
            <pc:docMk/>
            <pc:sldMk cId="2675565061" sldId="390"/>
            <ac:spMk id="11" creationId="{5212B6CA-DDC2-DCA6-65EB-5C6210B0C16A}"/>
          </ac:spMkLst>
        </pc:spChg>
        <pc:spChg chg="add mod">
          <ac:chgData name="William Bull" userId="0115718c-2289-4ec9-bbc2-0a7ac4f4f890" providerId="ADAL" clId="{A009078B-E745-41EF-8280-9B328D9AC1C2}" dt="2025-01-30T14:07:38.774" v="42911" actId="1076"/>
          <ac:spMkLst>
            <pc:docMk/>
            <pc:sldMk cId="2675565061" sldId="390"/>
            <ac:spMk id="12" creationId="{A3DC7631-DEDF-E6C8-B3F1-AF4BA81A9895}"/>
          </ac:spMkLst>
        </pc:spChg>
        <pc:spChg chg="add mod">
          <ac:chgData name="William Bull" userId="0115718c-2289-4ec9-bbc2-0a7ac4f4f890" providerId="ADAL" clId="{A009078B-E745-41EF-8280-9B328D9AC1C2}" dt="2025-01-30T14:07:35.343" v="42910" actId="1076"/>
          <ac:spMkLst>
            <pc:docMk/>
            <pc:sldMk cId="2675565061" sldId="390"/>
            <ac:spMk id="13" creationId="{CE87C1E9-1332-605A-D00E-B14CD1124BCA}"/>
          </ac:spMkLst>
        </pc:spChg>
        <pc:spChg chg="add mod">
          <ac:chgData name="William Bull" userId="0115718c-2289-4ec9-bbc2-0a7ac4f4f890" providerId="ADAL" clId="{A009078B-E745-41EF-8280-9B328D9AC1C2}" dt="2025-01-30T14:07:31.229" v="42909" actId="1076"/>
          <ac:spMkLst>
            <pc:docMk/>
            <pc:sldMk cId="2675565061" sldId="390"/>
            <ac:spMk id="14" creationId="{239EAB4C-BBD0-EC99-8805-1FDD5B7EAEF8}"/>
          </ac:spMkLst>
        </pc:spChg>
        <pc:graphicFrameChg chg="add mod">
          <ac:chgData name="William Bull" userId="0115718c-2289-4ec9-bbc2-0a7ac4f4f890" providerId="ADAL" clId="{A009078B-E745-41EF-8280-9B328D9AC1C2}" dt="2025-02-05T15:13:53.745" v="52288" actId="255"/>
          <ac:graphicFrameMkLst>
            <pc:docMk/>
            <pc:sldMk cId="2675565061" sldId="390"/>
            <ac:graphicFrameMk id="6" creationId="{120BB63B-A454-4239-5492-FA97FF22F4A7}"/>
          </ac:graphicFrameMkLst>
        </pc:graphicFrameChg>
        <pc:cxnChg chg="mod">
          <ac:chgData name="William Bull" userId="0115718c-2289-4ec9-bbc2-0a7ac4f4f890" providerId="ADAL" clId="{A009078B-E745-41EF-8280-9B328D9AC1C2}" dt="2025-02-05T15:14:01.488" v="52290" actId="1036"/>
          <ac:cxnSpMkLst>
            <pc:docMk/>
            <pc:sldMk cId="2675565061" sldId="390"/>
            <ac:cxnSpMk id="15" creationId="{969D4FA2-A539-0AF4-AABD-84EA4DE00D1C}"/>
          </ac:cxnSpMkLst>
        </pc:cxnChg>
      </pc:sldChg>
      <pc:sldChg chg="addSp delSp modSp mod">
        <pc:chgData name="William Bull" userId="0115718c-2289-4ec9-bbc2-0a7ac4f4f890" providerId="ADAL" clId="{A009078B-E745-41EF-8280-9B328D9AC1C2}" dt="2025-02-04T14:50:12.583" v="49825" actId="478"/>
        <pc:sldMkLst>
          <pc:docMk/>
          <pc:sldMk cId="2631721497" sldId="391"/>
        </pc:sldMkLst>
        <pc:spChg chg="mod">
          <ac:chgData name="William Bull" userId="0115718c-2289-4ec9-bbc2-0a7ac4f4f890" providerId="ADAL" clId="{A009078B-E745-41EF-8280-9B328D9AC1C2}" dt="2025-01-22T15:06:03.938" v="33330" actId="20577"/>
          <ac:spMkLst>
            <pc:docMk/>
            <pc:sldMk cId="2631721497" sldId="391"/>
            <ac:spMk id="2" creationId="{CD81203C-CF0D-289F-61CB-370F2B401A89}"/>
          </ac:spMkLst>
        </pc:spChg>
        <pc:spChg chg="mod">
          <ac:chgData name="William Bull" userId="0115718c-2289-4ec9-bbc2-0a7ac4f4f890" providerId="ADAL" clId="{A009078B-E745-41EF-8280-9B328D9AC1C2}" dt="2025-01-22T15:04:24.125" v="33162" actId="20577"/>
          <ac:spMkLst>
            <pc:docMk/>
            <pc:sldMk cId="2631721497" sldId="391"/>
            <ac:spMk id="3" creationId="{E393E79F-DFEB-87BE-F0A1-F3958B7DF869}"/>
          </ac:spMkLst>
        </pc:spChg>
        <pc:spChg chg="add mod">
          <ac:chgData name="William Bull" userId="0115718c-2289-4ec9-bbc2-0a7ac4f4f890" providerId="ADAL" clId="{A009078B-E745-41EF-8280-9B328D9AC1C2}" dt="2025-01-30T14:19:53.724" v="42932" actId="1076"/>
          <ac:spMkLst>
            <pc:docMk/>
            <pc:sldMk cId="2631721497" sldId="391"/>
            <ac:spMk id="4" creationId="{465435A0-C804-B633-193F-3605E93C5C9C}"/>
          </ac:spMkLst>
        </pc:spChg>
        <pc:spChg chg="add mod">
          <ac:chgData name="William Bull" userId="0115718c-2289-4ec9-bbc2-0a7ac4f4f890" providerId="ADAL" clId="{A009078B-E745-41EF-8280-9B328D9AC1C2}" dt="2025-01-30T14:20:39.924" v="42951" actId="20577"/>
          <ac:spMkLst>
            <pc:docMk/>
            <pc:sldMk cId="2631721497" sldId="391"/>
            <ac:spMk id="5" creationId="{2EC5D63C-F007-288B-7B52-27F51039AAE7}"/>
          </ac:spMkLst>
        </pc:spChg>
        <pc:spChg chg="add mod">
          <ac:chgData name="William Bull" userId="0115718c-2289-4ec9-bbc2-0a7ac4f4f890" providerId="ADAL" clId="{A009078B-E745-41EF-8280-9B328D9AC1C2}" dt="2025-01-30T14:20:51.821" v="42953" actId="20577"/>
          <ac:spMkLst>
            <pc:docMk/>
            <pc:sldMk cId="2631721497" sldId="391"/>
            <ac:spMk id="7" creationId="{1682AB7E-E0DF-7A2A-D3EF-33CA42A6D562}"/>
          </ac:spMkLst>
        </pc:spChg>
        <pc:spChg chg="add mod">
          <ac:chgData name="William Bull" userId="0115718c-2289-4ec9-bbc2-0a7ac4f4f890" providerId="ADAL" clId="{A009078B-E745-41EF-8280-9B328D9AC1C2}" dt="2025-01-30T14:20:59.205" v="42955" actId="20577"/>
          <ac:spMkLst>
            <pc:docMk/>
            <pc:sldMk cId="2631721497" sldId="391"/>
            <ac:spMk id="8" creationId="{85F5932E-4AAE-E068-A93C-27EDF6E2B98A}"/>
          </ac:spMkLst>
        </pc:spChg>
        <pc:spChg chg="add mod">
          <ac:chgData name="William Bull" userId="0115718c-2289-4ec9-bbc2-0a7ac4f4f890" providerId="ADAL" clId="{A009078B-E745-41EF-8280-9B328D9AC1C2}" dt="2025-01-30T14:21:13.403" v="42965" actId="20577"/>
          <ac:spMkLst>
            <pc:docMk/>
            <pc:sldMk cId="2631721497" sldId="391"/>
            <ac:spMk id="9" creationId="{91069F93-2BFD-FF9D-22E3-BDBED7F9957E}"/>
          </ac:spMkLst>
        </pc:spChg>
        <pc:graphicFrameChg chg="add mod">
          <ac:chgData name="William Bull" userId="0115718c-2289-4ec9-bbc2-0a7ac4f4f890" providerId="ADAL" clId="{A009078B-E745-41EF-8280-9B328D9AC1C2}" dt="2025-01-22T15:06:19.432" v="33332" actId="14100"/>
          <ac:graphicFrameMkLst>
            <pc:docMk/>
            <pc:sldMk cId="2631721497" sldId="391"/>
            <ac:graphicFrameMk id="6" creationId="{42DB7B3E-811A-1655-C480-622391288054}"/>
          </ac:graphicFrameMkLst>
        </pc:graphicFrameChg>
      </pc:sldChg>
      <pc:sldChg chg="addSp delSp modSp mod modCm">
        <pc:chgData name="William Bull" userId="0115718c-2289-4ec9-bbc2-0a7ac4f4f890" providerId="ADAL" clId="{A009078B-E745-41EF-8280-9B328D9AC1C2}" dt="2025-02-04T14:50:34.034" v="49832" actId="478"/>
        <pc:sldMkLst>
          <pc:docMk/>
          <pc:sldMk cId="2667390958" sldId="392"/>
        </pc:sldMkLst>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3T15:11:46.712" v="43804" actId="20577"/>
              <pc2:cmMkLst xmlns:pc2="http://schemas.microsoft.com/office/powerpoint/2019/9/main/command">
                <pc:docMk/>
                <pc:sldMk cId="2667390958" sldId="392"/>
                <pc2:cmMk id="{A8DD0CA2-5D48-4949-A612-7722E1AF47D6}"/>
              </pc2:cmMkLst>
            </pc226:cmChg>
          </p:ext>
        </pc:extLst>
      </pc:sldChg>
      <pc:sldChg chg="addSp delSp modSp del mod modCm">
        <pc:chgData name="William Bull" userId="0115718c-2289-4ec9-bbc2-0a7ac4f4f890" providerId="ADAL" clId="{A009078B-E745-41EF-8280-9B328D9AC1C2}" dt="2025-01-23T15:21:03.538" v="37805" actId="47"/>
        <pc:sldMkLst>
          <pc:docMk/>
          <pc:sldMk cId="1815139263" sldId="410"/>
        </pc:sldMkLst>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1-22T16:35:34.176" v="34992" actId="20577"/>
              <pc2:cmMkLst xmlns:pc2="http://schemas.microsoft.com/office/powerpoint/2019/9/main/command">
                <pc:docMk/>
                <pc:sldMk cId="1815139263" sldId="410"/>
                <pc2:cmMk id="{52019820-FCCC-4BB8-B1B0-43B11DA5F79B}"/>
              </pc2:cmMkLst>
            </pc226:cmChg>
          </p:ext>
        </pc:extLst>
      </pc:sldChg>
      <pc:sldChg chg="addSp delSp modSp mod modCm">
        <pc:chgData name="William Bull" userId="0115718c-2289-4ec9-bbc2-0a7ac4f4f890" providerId="ADAL" clId="{A009078B-E745-41EF-8280-9B328D9AC1C2}" dt="2025-02-04T16:06:49.559" v="50696" actId="1076"/>
        <pc:sldMkLst>
          <pc:docMk/>
          <pc:sldMk cId="3240300657" sldId="411"/>
        </pc:sldMkLst>
        <pc:spChg chg="mod">
          <ac:chgData name="William Bull" userId="0115718c-2289-4ec9-bbc2-0a7ac4f4f890" providerId="ADAL" clId="{A009078B-E745-41EF-8280-9B328D9AC1C2}" dt="2025-02-04T14:37:07.169" v="49503" actId="207"/>
          <ac:spMkLst>
            <pc:docMk/>
            <pc:sldMk cId="3240300657" sldId="411"/>
            <ac:spMk id="2" creationId="{59653368-9AC3-548D-D912-1CCCFDB8B4CD}"/>
          </ac:spMkLst>
        </pc:spChg>
        <pc:spChg chg="add mod">
          <ac:chgData name="William Bull" userId="0115718c-2289-4ec9-bbc2-0a7ac4f4f890" providerId="ADAL" clId="{A009078B-E745-41EF-8280-9B328D9AC1C2}" dt="2025-02-03T15:21:21.194" v="44020" actId="14100"/>
          <ac:spMkLst>
            <pc:docMk/>
            <pc:sldMk cId="3240300657" sldId="411"/>
            <ac:spMk id="9" creationId="{62801A15-CA1D-5B13-52DF-53924A7AA54B}"/>
          </ac:spMkLst>
        </pc:spChg>
        <pc:spChg chg="add mod">
          <ac:chgData name="William Bull" userId="0115718c-2289-4ec9-bbc2-0a7ac4f4f890" providerId="ADAL" clId="{A009078B-E745-41EF-8280-9B328D9AC1C2}" dt="2025-02-04T15:59:26.667" v="50611"/>
          <ac:spMkLst>
            <pc:docMk/>
            <pc:sldMk cId="3240300657" sldId="411"/>
            <ac:spMk id="10" creationId="{D507161A-E873-130D-1129-979057CAB8A2}"/>
          </ac:spMkLst>
        </pc:spChg>
        <pc:spChg chg="add mod">
          <ac:chgData name="William Bull" userId="0115718c-2289-4ec9-bbc2-0a7ac4f4f890" providerId="ADAL" clId="{A009078B-E745-41EF-8280-9B328D9AC1C2}" dt="2025-02-03T15:23:05.150" v="44147" actId="20577"/>
          <ac:spMkLst>
            <pc:docMk/>
            <pc:sldMk cId="3240300657" sldId="411"/>
            <ac:spMk id="12" creationId="{7B36D137-08F3-C7C6-47B5-0D94099CA813}"/>
          </ac:spMkLst>
        </pc:spChg>
        <pc:spChg chg="add mod">
          <ac:chgData name="William Bull" userId="0115718c-2289-4ec9-bbc2-0a7ac4f4f890" providerId="ADAL" clId="{A009078B-E745-41EF-8280-9B328D9AC1C2}" dt="2025-02-03T15:23:59.726" v="44207" actId="1076"/>
          <ac:spMkLst>
            <pc:docMk/>
            <pc:sldMk cId="3240300657" sldId="411"/>
            <ac:spMk id="15" creationId="{5F4BE19A-B66D-8CF2-961B-FC1DA8A1A9B9}"/>
          </ac:spMkLst>
        </pc:spChg>
        <pc:spChg chg="add mod">
          <ac:chgData name="William Bull" userId="0115718c-2289-4ec9-bbc2-0a7ac4f4f890" providerId="ADAL" clId="{A009078B-E745-41EF-8280-9B328D9AC1C2}" dt="2025-02-03T15:24:35.335" v="44222" actId="20577"/>
          <ac:spMkLst>
            <pc:docMk/>
            <pc:sldMk cId="3240300657" sldId="411"/>
            <ac:spMk id="16" creationId="{DF1ED174-9F1B-2018-4DC5-DF1259BE4DD9}"/>
          </ac:spMkLst>
        </pc:spChg>
        <pc:spChg chg="mod">
          <ac:chgData name="William Bull" userId="0115718c-2289-4ec9-bbc2-0a7ac4f4f890" providerId="ADAL" clId="{A009078B-E745-41EF-8280-9B328D9AC1C2}" dt="2025-02-04T16:06:43.662" v="50694" actId="1076"/>
          <ac:spMkLst>
            <pc:docMk/>
            <pc:sldMk cId="3240300657" sldId="411"/>
            <ac:spMk id="40" creationId="{F4B18C09-89E6-8B55-9B03-82C649560023}"/>
          </ac:spMkLst>
        </pc:spChg>
        <pc:spChg chg="mod">
          <ac:chgData name="William Bull" userId="0115718c-2289-4ec9-bbc2-0a7ac4f4f890" providerId="ADAL" clId="{A009078B-E745-41EF-8280-9B328D9AC1C2}" dt="2025-02-04T16:06:49.559" v="50696" actId="1076"/>
          <ac:spMkLst>
            <pc:docMk/>
            <pc:sldMk cId="3240300657" sldId="411"/>
            <ac:spMk id="41" creationId="{49F17B8F-AAD7-1753-DB14-AC7901444C80}"/>
          </ac:spMkLst>
        </pc:sp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3T15:21:46.543" v="44030" actId="20577"/>
              <pc2:cmMkLst xmlns:pc2="http://schemas.microsoft.com/office/powerpoint/2019/9/main/command">
                <pc:docMk/>
                <pc:sldMk cId="3240300657" sldId="411"/>
                <pc2:cmMk id="{23406CEA-993C-4377-9843-9418E16C719F}"/>
              </pc2:cmMkLst>
            </pc226:cmChg>
          </p:ext>
        </pc:extLst>
      </pc:sldChg>
      <pc:sldChg chg="addSp delSp modSp mod modShow">
        <pc:chgData name="William Bull" userId="0115718c-2289-4ec9-bbc2-0a7ac4f4f890" providerId="ADAL" clId="{A009078B-E745-41EF-8280-9B328D9AC1C2}" dt="2025-02-04T16:03:54.653" v="50665" actId="729"/>
        <pc:sldMkLst>
          <pc:docMk/>
          <pc:sldMk cId="1901572035" sldId="412"/>
        </pc:sldMkLst>
        <pc:spChg chg="mod">
          <ac:chgData name="William Bull" userId="0115718c-2289-4ec9-bbc2-0a7ac4f4f890" providerId="ADAL" clId="{A009078B-E745-41EF-8280-9B328D9AC1C2}" dt="2025-02-04T14:37:10.092" v="49504" actId="207"/>
          <ac:spMkLst>
            <pc:docMk/>
            <pc:sldMk cId="1901572035" sldId="412"/>
            <ac:spMk id="2" creationId="{C5A55B85-AEA5-7C2A-7528-BF52ED0CCA9C}"/>
          </ac:spMkLst>
        </pc:spChg>
        <pc:spChg chg="mod topLvl">
          <ac:chgData name="William Bull" userId="0115718c-2289-4ec9-bbc2-0a7ac4f4f890" providerId="ADAL" clId="{A009078B-E745-41EF-8280-9B328D9AC1C2}" dt="2025-02-04T16:01:32.392" v="50636" actId="164"/>
          <ac:spMkLst>
            <pc:docMk/>
            <pc:sldMk cId="1901572035" sldId="412"/>
            <ac:spMk id="5" creationId="{9D852CDE-2F51-80F7-B06A-2191BFCD2B12}"/>
          </ac:spMkLst>
        </pc:spChg>
        <pc:spChg chg="mod topLvl">
          <ac:chgData name="William Bull" userId="0115718c-2289-4ec9-bbc2-0a7ac4f4f890" providerId="ADAL" clId="{A009078B-E745-41EF-8280-9B328D9AC1C2}" dt="2025-02-04T16:01:32.392" v="50636" actId="164"/>
          <ac:spMkLst>
            <pc:docMk/>
            <pc:sldMk cId="1901572035" sldId="412"/>
            <ac:spMk id="6" creationId="{F56924E4-AB81-B081-EC89-048C9D334C64}"/>
          </ac:spMkLst>
        </pc:spChg>
        <pc:spChg chg="mod topLvl">
          <ac:chgData name="William Bull" userId="0115718c-2289-4ec9-bbc2-0a7ac4f4f890" providerId="ADAL" clId="{A009078B-E745-41EF-8280-9B328D9AC1C2}" dt="2025-02-04T16:01:32.392" v="50636" actId="164"/>
          <ac:spMkLst>
            <pc:docMk/>
            <pc:sldMk cId="1901572035" sldId="412"/>
            <ac:spMk id="7" creationId="{ADFD0A3D-16ED-851D-E065-CCA71F7CBF09}"/>
          </ac:spMkLst>
        </pc:spChg>
        <pc:spChg chg="mod topLvl">
          <ac:chgData name="William Bull" userId="0115718c-2289-4ec9-bbc2-0a7ac4f4f890" providerId="ADAL" clId="{A009078B-E745-41EF-8280-9B328D9AC1C2}" dt="2025-02-04T16:01:32.392" v="50636" actId="164"/>
          <ac:spMkLst>
            <pc:docMk/>
            <pc:sldMk cId="1901572035" sldId="412"/>
            <ac:spMk id="8" creationId="{F739AF85-DC4F-C119-0C8B-758637915EE5}"/>
          </ac:spMkLst>
        </pc:spChg>
        <pc:spChg chg="add mod topLvl">
          <ac:chgData name="William Bull" userId="0115718c-2289-4ec9-bbc2-0a7ac4f4f890" providerId="ADAL" clId="{A009078B-E745-41EF-8280-9B328D9AC1C2}" dt="2025-02-04T16:01:56.804" v="50641" actId="108"/>
          <ac:spMkLst>
            <pc:docMk/>
            <pc:sldMk cId="1901572035" sldId="412"/>
            <ac:spMk id="13" creationId="{2F554606-2B14-3374-8759-28B29F3853A2}"/>
          </ac:spMkLst>
        </pc:spChg>
        <pc:spChg chg="add mod topLvl">
          <ac:chgData name="William Bull" userId="0115718c-2289-4ec9-bbc2-0a7ac4f4f890" providerId="ADAL" clId="{A009078B-E745-41EF-8280-9B328D9AC1C2}" dt="2025-02-04T16:02:18" v="50643" actId="108"/>
          <ac:spMkLst>
            <pc:docMk/>
            <pc:sldMk cId="1901572035" sldId="412"/>
            <ac:spMk id="14" creationId="{5B3AE542-6111-5D2F-DB0C-B15459395089}"/>
          </ac:spMkLst>
        </pc:spChg>
        <pc:spChg chg="add mod topLvl">
          <ac:chgData name="William Bull" userId="0115718c-2289-4ec9-bbc2-0a7ac4f4f890" providerId="ADAL" clId="{A009078B-E745-41EF-8280-9B328D9AC1C2}" dt="2025-02-04T16:02:28.867" v="50644" actId="108"/>
          <ac:spMkLst>
            <pc:docMk/>
            <pc:sldMk cId="1901572035" sldId="412"/>
            <ac:spMk id="15" creationId="{0D0D85D4-BF48-8540-1BF8-48A3752EE1C7}"/>
          </ac:spMkLst>
        </pc:spChg>
        <pc:grpChg chg="mod">
          <ac:chgData name="William Bull" userId="0115718c-2289-4ec9-bbc2-0a7ac4f4f890" providerId="ADAL" clId="{A009078B-E745-41EF-8280-9B328D9AC1C2}" dt="2025-02-04T16:01:34.519" v="50637" actId="14100"/>
          <ac:grpSpMkLst>
            <pc:docMk/>
            <pc:sldMk cId="1901572035" sldId="412"/>
            <ac:grpSpMk id="28" creationId="{F2AEB66D-16FD-5D7B-5A8F-00634C2EAB29}"/>
          </ac:grpSpMkLst>
        </pc:grpChg>
        <pc:picChg chg="add mod">
          <ac:chgData name="William Bull" userId="0115718c-2289-4ec9-bbc2-0a7ac4f4f890" providerId="ADAL" clId="{A009078B-E745-41EF-8280-9B328D9AC1C2}" dt="2025-02-04T16:01:32.392" v="50636" actId="164"/>
          <ac:picMkLst>
            <pc:docMk/>
            <pc:sldMk cId="1901572035" sldId="412"/>
            <ac:picMk id="20" creationId="{237240A9-5ACF-74C1-9088-F4093C1BB22E}"/>
          </ac:picMkLst>
        </pc:picChg>
        <pc:picChg chg="add mod">
          <ac:chgData name="William Bull" userId="0115718c-2289-4ec9-bbc2-0a7ac4f4f890" providerId="ADAL" clId="{A009078B-E745-41EF-8280-9B328D9AC1C2}" dt="2025-02-04T16:02:52.384" v="50649" actId="1076"/>
          <ac:picMkLst>
            <pc:docMk/>
            <pc:sldMk cId="1901572035" sldId="412"/>
            <ac:picMk id="29" creationId="{AFA34031-F2CD-0B28-D50B-8D68423A27EC}"/>
          </ac:picMkLst>
        </pc:picChg>
        <pc:picChg chg="add mod">
          <ac:chgData name="William Bull" userId="0115718c-2289-4ec9-bbc2-0a7ac4f4f890" providerId="ADAL" clId="{A009078B-E745-41EF-8280-9B328D9AC1C2}" dt="2025-02-04T16:02:52.384" v="50649" actId="1076"/>
          <ac:picMkLst>
            <pc:docMk/>
            <pc:sldMk cId="1901572035" sldId="412"/>
            <ac:picMk id="30" creationId="{829F7A1D-4ADD-5A3C-4C14-D1BA7D902619}"/>
          </ac:picMkLst>
        </pc:picChg>
        <pc:picChg chg="add mod">
          <ac:chgData name="William Bull" userId="0115718c-2289-4ec9-bbc2-0a7ac4f4f890" providerId="ADAL" clId="{A009078B-E745-41EF-8280-9B328D9AC1C2}" dt="2025-02-04T16:02:59.604" v="50652" actId="1076"/>
          <ac:picMkLst>
            <pc:docMk/>
            <pc:sldMk cId="1901572035" sldId="412"/>
            <ac:picMk id="31" creationId="{5142EF3A-0346-6F5B-FE0F-88C9B90184CC}"/>
          </ac:picMkLst>
        </pc:picChg>
        <pc:picChg chg="add mod">
          <ac:chgData name="William Bull" userId="0115718c-2289-4ec9-bbc2-0a7ac4f4f890" providerId="ADAL" clId="{A009078B-E745-41EF-8280-9B328D9AC1C2}" dt="2025-02-04T16:03:12.079" v="50656" actId="1076"/>
          <ac:picMkLst>
            <pc:docMk/>
            <pc:sldMk cId="1901572035" sldId="412"/>
            <ac:picMk id="32" creationId="{655985C0-C564-AE48-46FF-526C10D10ABA}"/>
          </ac:picMkLst>
        </pc:picChg>
        <pc:picChg chg="add mod">
          <ac:chgData name="William Bull" userId="0115718c-2289-4ec9-bbc2-0a7ac4f4f890" providerId="ADAL" clId="{A009078B-E745-41EF-8280-9B328D9AC1C2}" dt="2025-02-04T16:03:31.030" v="50660" actId="1076"/>
          <ac:picMkLst>
            <pc:docMk/>
            <pc:sldMk cId="1901572035" sldId="412"/>
            <ac:picMk id="33" creationId="{2A52BA18-D6C0-352A-9E49-9C658E97AEE7}"/>
          </ac:picMkLst>
        </pc:picChg>
        <pc:cxnChg chg="add mod">
          <ac:chgData name="William Bull" userId="0115718c-2289-4ec9-bbc2-0a7ac4f4f890" providerId="ADAL" clId="{A009078B-E745-41EF-8280-9B328D9AC1C2}" dt="2025-02-04T16:00:37.525" v="50622" actId="208"/>
          <ac:cxnSpMkLst>
            <pc:docMk/>
            <pc:sldMk cId="1901572035" sldId="412"/>
            <ac:cxnSpMk id="3" creationId="{E0C7F54A-79C4-0E4B-8C26-45EBEEAC67ED}"/>
          </ac:cxnSpMkLst>
        </pc:cxnChg>
        <pc:cxnChg chg="add mod">
          <ac:chgData name="William Bull" userId="0115718c-2289-4ec9-bbc2-0a7ac4f4f890" providerId="ADAL" clId="{A009078B-E745-41EF-8280-9B328D9AC1C2}" dt="2025-02-04T16:00:41.276" v="50623" actId="208"/>
          <ac:cxnSpMkLst>
            <pc:docMk/>
            <pc:sldMk cId="1901572035" sldId="412"/>
            <ac:cxnSpMk id="4" creationId="{13A37824-9A70-2B2C-C2F1-730F995A124E}"/>
          </ac:cxnSpMkLst>
        </pc:cxnChg>
        <pc:cxnChg chg="add mod">
          <ac:chgData name="William Bull" userId="0115718c-2289-4ec9-bbc2-0a7ac4f4f890" providerId="ADAL" clId="{A009078B-E745-41EF-8280-9B328D9AC1C2}" dt="2025-02-04T16:00:46.126" v="50624" actId="208"/>
          <ac:cxnSpMkLst>
            <pc:docMk/>
            <pc:sldMk cId="1901572035" sldId="412"/>
            <ac:cxnSpMk id="9" creationId="{E69F1976-5139-4808-2975-1C2BD73FFF16}"/>
          </ac:cxnSpMkLst>
        </pc:cxnChg>
        <pc:cxnChg chg="add mod">
          <ac:chgData name="William Bull" userId="0115718c-2289-4ec9-bbc2-0a7ac4f4f890" providerId="ADAL" clId="{A009078B-E745-41EF-8280-9B328D9AC1C2}" dt="2025-02-03T16:31:54.970" v="44583" actId="1038"/>
          <ac:cxnSpMkLst>
            <pc:docMk/>
            <pc:sldMk cId="1901572035" sldId="412"/>
            <ac:cxnSpMk id="11" creationId="{1D0F82B5-CA9A-E1E3-85E7-496094692530}"/>
          </ac:cxnSpMkLst>
        </pc:cxnChg>
        <pc:cxnChg chg="add mod">
          <ac:chgData name="William Bull" userId="0115718c-2289-4ec9-bbc2-0a7ac4f4f890" providerId="ADAL" clId="{A009078B-E745-41EF-8280-9B328D9AC1C2}" dt="2025-02-03T16:31:50.605" v="44567" actId="1038"/>
          <ac:cxnSpMkLst>
            <pc:docMk/>
            <pc:sldMk cId="1901572035" sldId="412"/>
            <ac:cxnSpMk id="12" creationId="{95F2D2A9-307E-A7C9-5DFD-35A4A92AEC41}"/>
          </ac:cxnSpMkLst>
        </pc:cxnChg>
      </pc:sldChg>
      <pc:sldChg chg="addSp delSp modSp mod ord modNotesTx">
        <pc:chgData name="William Bull" userId="0115718c-2289-4ec9-bbc2-0a7ac4f4f890" providerId="ADAL" clId="{A009078B-E745-41EF-8280-9B328D9AC1C2}" dt="2025-01-23T15:06:33.905" v="37342" actId="478"/>
        <pc:sldMkLst>
          <pc:docMk/>
          <pc:sldMk cId="1021472407" sldId="413"/>
        </pc:sldMkLst>
      </pc:sldChg>
      <pc:sldChg chg="addSp modSp mod">
        <pc:chgData name="William Bull" userId="0115718c-2289-4ec9-bbc2-0a7ac4f4f890" providerId="ADAL" clId="{A009078B-E745-41EF-8280-9B328D9AC1C2}" dt="2025-02-04T16:06:31.704" v="50691" actId="1076"/>
        <pc:sldMkLst>
          <pc:docMk/>
          <pc:sldMk cId="4033732318" sldId="414"/>
        </pc:sldMkLst>
        <pc:spChg chg="mod">
          <ac:chgData name="William Bull" userId="0115718c-2289-4ec9-bbc2-0a7ac4f4f890" providerId="ADAL" clId="{A009078B-E745-41EF-8280-9B328D9AC1C2}" dt="2025-02-04T14:37:14.838" v="49506" actId="207"/>
          <ac:spMkLst>
            <pc:docMk/>
            <pc:sldMk cId="4033732318" sldId="414"/>
            <ac:spMk id="2" creationId="{6A22FB32-D004-2683-1215-91C4906E4125}"/>
          </ac:spMkLst>
        </pc:spChg>
        <pc:spChg chg="mod">
          <ac:chgData name="William Bull" userId="0115718c-2289-4ec9-bbc2-0a7ac4f4f890" providerId="ADAL" clId="{A009078B-E745-41EF-8280-9B328D9AC1C2}" dt="2025-02-04T16:04:55.530" v="50681" actId="108"/>
          <ac:spMkLst>
            <pc:docMk/>
            <pc:sldMk cId="4033732318" sldId="414"/>
            <ac:spMk id="3" creationId="{7C5B01F8-23B8-67AF-308A-A036FA11CC47}"/>
          </ac:spMkLst>
        </pc:spChg>
        <pc:spChg chg="mod">
          <ac:chgData name="William Bull" userId="0115718c-2289-4ec9-bbc2-0a7ac4f4f890" providerId="ADAL" clId="{A009078B-E745-41EF-8280-9B328D9AC1C2}" dt="2025-02-04T16:04:49.598" v="50680" actId="108"/>
          <ac:spMkLst>
            <pc:docMk/>
            <pc:sldMk cId="4033732318" sldId="414"/>
            <ac:spMk id="4" creationId="{2991ED4A-42FC-BA90-3C69-BF7845BBE868}"/>
          </ac:spMkLst>
        </pc:spChg>
        <pc:spChg chg="mod">
          <ac:chgData name="William Bull" userId="0115718c-2289-4ec9-bbc2-0a7ac4f4f890" providerId="ADAL" clId="{A009078B-E745-41EF-8280-9B328D9AC1C2}" dt="2025-02-04T16:04:47.537" v="50679" actId="1076"/>
          <ac:spMkLst>
            <pc:docMk/>
            <pc:sldMk cId="4033732318" sldId="414"/>
            <ac:spMk id="9" creationId="{BC8A3B6E-E9CC-38BE-9FB9-92EF860A4D06}"/>
          </ac:spMkLst>
        </pc:spChg>
        <pc:spChg chg="mod">
          <ac:chgData name="William Bull" userId="0115718c-2289-4ec9-bbc2-0a7ac4f4f890" providerId="ADAL" clId="{A009078B-E745-41EF-8280-9B328D9AC1C2}" dt="2025-02-04T14:33:16.283" v="49482" actId="114"/>
          <ac:spMkLst>
            <pc:docMk/>
            <pc:sldMk cId="4033732318" sldId="414"/>
            <ac:spMk id="34" creationId="{910823E7-B682-9348-15C6-8BEBD110E233}"/>
          </ac:spMkLst>
        </pc:spChg>
        <pc:spChg chg="mod">
          <ac:chgData name="William Bull" userId="0115718c-2289-4ec9-bbc2-0a7ac4f4f890" providerId="ADAL" clId="{A009078B-E745-41EF-8280-9B328D9AC1C2}" dt="2025-02-04T16:04:57.747" v="50682" actId="108"/>
          <ac:spMkLst>
            <pc:docMk/>
            <pc:sldMk cId="4033732318" sldId="414"/>
            <ac:spMk id="40" creationId="{6E530DB7-01F9-52AD-A43F-6065B59CE134}"/>
          </ac:spMkLst>
        </pc:spChg>
        <pc:picChg chg="add mod">
          <ac:chgData name="William Bull" userId="0115718c-2289-4ec9-bbc2-0a7ac4f4f890" providerId="ADAL" clId="{A009078B-E745-41EF-8280-9B328D9AC1C2}" dt="2025-02-04T16:05:38.063" v="50684" actId="1076"/>
          <ac:picMkLst>
            <pc:docMk/>
            <pc:sldMk cId="4033732318" sldId="414"/>
            <ac:picMk id="47" creationId="{851B83DE-2299-EE5B-5A1D-271FFCCC673F}"/>
          </ac:picMkLst>
        </pc:picChg>
        <pc:picChg chg="add mod">
          <ac:chgData name="William Bull" userId="0115718c-2289-4ec9-bbc2-0a7ac4f4f890" providerId="ADAL" clId="{A009078B-E745-41EF-8280-9B328D9AC1C2}" dt="2025-02-04T16:05:56.402" v="50686" actId="1076"/>
          <ac:picMkLst>
            <pc:docMk/>
            <pc:sldMk cId="4033732318" sldId="414"/>
            <ac:picMk id="48" creationId="{50351FE6-E7A8-9841-49AD-AB49B3861DF5}"/>
          </ac:picMkLst>
        </pc:picChg>
        <pc:picChg chg="add mod">
          <ac:chgData name="William Bull" userId="0115718c-2289-4ec9-bbc2-0a7ac4f4f890" providerId="ADAL" clId="{A009078B-E745-41EF-8280-9B328D9AC1C2}" dt="2025-02-04T16:06:25.073" v="50689" actId="1076"/>
          <ac:picMkLst>
            <pc:docMk/>
            <pc:sldMk cId="4033732318" sldId="414"/>
            <ac:picMk id="51" creationId="{63FB3B28-8731-18E5-A665-289E871AB179}"/>
          </ac:picMkLst>
        </pc:picChg>
        <pc:picChg chg="add mod">
          <ac:chgData name="William Bull" userId="0115718c-2289-4ec9-bbc2-0a7ac4f4f890" providerId="ADAL" clId="{A009078B-E745-41EF-8280-9B328D9AC1C2}" dt="2025-02-04T16:06:31.704" v="50691" actId="1076"/>
          <ac:picMkLst>
            <pc:docMk/>
            <pc:sldMk cId="4033732318" sldId="414"/>
            <ac:picMk id="52" creationId="{ADFEE640-145B-1BE3-0406-A13B9710DF9D}"/>
          </ac:picMkLst>
        </pc:picChg>
        <pc:cxnChg chg="mod">
          <ac:chgData name="William Bull" userId="0115718c-2289-4ec9-bbc2-0a7ac4f4f890" providerId="ADAL" clId="{A009078B-E745-41EF-8280-9B328D9AC1C2}" dt="2025-02-04T16:04:11.056" v="50666" actId="208"/>
          <ac:cxnSpMkLst>
            <pc:docMk/>
            <pc:sldMk cId="4033732318" sldId="414"/>
            <ac:cxnSpMk id="25" creationId="{9ACA18CD-10C6-9654-F337-4B577FD078FF}"/>
          </ac:cxnSpMkLst>
        </pc:cxnChg>
        <pc:cxnChg chg="mod">
          <ac:chgData name="William Bull" userId="0115718c-2289-4ec9-bbc2-0a7ac4f4f890" providerId="ADAL" clId="{A009078B-E745-41EF-8280-9B328D9AC1C2}" dt="2025-02-04T16:04:11.056" v="50666" actId="208"/>
          <ac:cxnSpMkLst>
            <pc:docMk/>
            <pc:sldMk cId="4033732318" sldId="414"/>
            <ac:cxnSpMk id="26" creationId="{6FE3EA01-67D6-1E75-BC30-C1FBB1BA21CB}"/>
          </ac:cxnSpMkLst>
        </pc:cxnChg>
        <pc:cxnChg chg="mod">
          <ac:chgData name="William Bull" userId="0115718c-2289-4ec9-bbc2-0a7ac4f4f890" providerId="ADAL" clId="{A009078B-E745-41EF-8280-9B328D9AC1C2}" dt="2025-02-04T16:04:11.056" v="50666" actId="208"/>
          <ac:cxnSpMkLst>
            <pc:docMk/>
            <pc:sldMk cId="4033732318" sldId="414"/>
            <ac:cxnSpMk id="27" creationId="{2DAE1C08-C8E6-BDE8-1E2A-7E43799B4DFA}"/>
          </ac:cxnSpMkLst>
        </pc:cxnChg>
        <pc:cxnChg chg="mod">
          <ac:chgData name="William Bull" userId="0115718c-2289-4ec9-bbc2-0a7ac4f4f890" providerId="ADAL" clId="{A009078B-E745-41EF-8280-9B328D9AC1C2}" dt="2025-02-04T16:04:11.056" v="50666" actId="208"/>
          <ac:cxnSpMkLst>
            <pc:docMk/>
            <pc:sldMk cId="4033732318" sldId="414"/>
            <ac:cxnSpMk id="28" creationId="{0FDEF68F-B9E2-AEA6-634C-AE3FE5264073}"/>
          </ac:cxnSpMkLst>
        </pc:cxnChg>
        <pc:cxnChg chg="mod">
          <ac:chgData name="William Bull" userId="0115718c-2289-4ec9-bbc2-0a7ac4f4f890" providerId="ADAL" clId="{A009078B-E745-41EF-8280-9B328D9AC1C2}" dt="2025-02-04T16:04:11.056" v="50666" actId="208"/>
          <ac:cxnSpMkLst>
            <pc:docMk/>
            <pc:sldMk cId="4033732318" sldId="414"/>
            <ac:cxnSpMk id="29" creationId="{80859F6C-E065-E955-A0E7-109CAEC483C4}"/>
          </ac:cxnSpMkLst>
        </pc:cxnChg>
        <pc:cxnChg chg="mod">
          <ac:chgData name="William Bull" userId="0115718c-2289-4ec9-bbc2-0a7ac4f4f890" providerId="ADAL" clId="{A009078B-E745-41EF-8280-9B328D9AC1C2}" dt="2025-02-04T16:04:11.056" v="50666" actId="208"/>
          <ac:cxnSpMkLst>
            <pc:docMk/>
            <pc:sldMk cId="4033732318" sldId="414"/>
            <ac:cxnSpMk id="30" creationId="{D7D9B94E-E8A0-7BA3-4EE9-8D93EB29084F}"/>
          </ac:cxnSpMkLst>
        </pc:cxnChg>
        <pc:cxnChg chg="mod">
          <ac:chgData name="William Bull" userId="0115718c-2289-4ec9-bbc2-0a7ac4f4f890" providerId="ADAL" clId="{A009078B-E745-41EF-8280-9B328D9AC1C2}" dt="2025-02-04T16:04:11.056" v="50666" actId="208"/>
          <ac:cxnSpMkLst>
            <pc:docMk/>
            <pc:sldMk cId="4033732318" sldId="414"/>
            <ac:cxnSpMk id="31" creationId="{3EA47914-BD6A-FF7B-18D3-791AFE1D9924}"/>
          </ac:cxnSpMkLst>
        </pc:cxnChg>
      </pc:sldChg>
      <pc:sldChg chg="addSp delSp modSp mod modShow">
        <pc:chgData name="William Bull" userId="0115718c-2289-4ec9-bbc2-0a7ac4f4f890" providerId="ADAL" clId="{A009078B-E745-41EF-8280-9B328D9AC1C2}" dt="2025-02-04T08:54:18.992" v="44981" actId="729"/>
        <pc:sldMkLst>
          <pc:docMk/>
          <pc:sldMk cId="3746482522" sldId="415"/>
        </pc:sldMkLst>
      </pc:sldChg>
      <pc:sldChg chg="addSp delSp modSp new mod ord modShow modCm modNotesTx">
        <pc:chgData name="William Bull" userId="0115718c-2289-4ec9-bbc2-0a7ac4f4f890" providerId="ADAL" clId="{A009078B-E745-41EF-8280-9B328D9AC1C2}" dt="2025-02-05T14:14:32.101" v="51840" actId="20577"/>
        <pc:sldMkLst>
          <pc:docMk/>
          <pc:sldMk cId="2057838987" sldId="416"/>
        </pc:sldMkLst>
        <pc:spChg chg="mod">
          <ac:chgData name="William Bull" userId="0115718c-2289-4ec9-bbc2-0a7ac4f4f890" providerId="ADAL" clId="{A009078B-E745-41EF-8280-9B328D9AC1C2}" dt="2025-02-05T14:14:32.101" v="51840" actId="20577"/>
          <ac:spMkLst>
            <pc:docMk/>
            <pc:sldMk cId="2057838987" sldId="416"/>
            <ac:spMk id="2" creationId="{855CDE12-5CD4-BE18-EBDF-E800DF6CD3C2}"/>
          </ac:spMkLst>
        </pc:spChg>
        <pc:spChg chg="mod">
          <ac:chgData name="William Bull" userId="0115718c-2289-4ec9-bbc2-0a7ac4f4f890" providerId="ADAL" clId="{A009078B-E745-41EF-8280-9B328D9AC1C2}" dt="2025-01-31T08:31:09.195" v="43668" actId="108"/>
          <ac:spMkLst>
            <pc:docMk/>
            <pc:sldMk cId="2057838987" sldId="416"/>
            <ac:spMk id="3" creationId="{73D65B98-8CC9-15F0-9B32-9C9C39C2C53D}"/>
          </ac:spMkLst>
        </pc:spChg>
        <pc:graphicFrameChg chg="add mod modGraphic">
          <ac:chgData name="William Bull" userId="0115718c-2289-4ec9-bbc2-0a7ac4f4f890" providerId="ADAL" clId="{A009078B-E745-41EF-8280-9B328D9AC1C2}" dt="2025-01-28T13:14:08.771" v="38703" actId="114"/>
          <ac:graphicFrameMkLst>
            <pc:docMk/>
            <pc:sldMk cId="2057838987" sldId="416"/>
            <ac:graphicFrameMk id="4" creationId="{ED06C381-0C00-14C7-30A8-7414F6E8F3FE}"/>
          </ac:graphicFrameMkLst>
        </pc:graphicFrame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1-28T13:14:05.544" v="38702" actId="313"/>
              <pc2:cmMkLst xmlns:pc2="http://schemas.microsoft.com/office/powerpoint/2019/9/main/command">
                <pc:docMk/>
                <pc:sldMk cId="2057838987" sldId="416"/>
                <pc2:cmMk id="{4899062C-4B60-431C-B594-853B1F08D85E}"/>
              </pc2:cmMkLst>
            </pc226:cmChg>
            <pc226:cmChg xmlns:pc226="http://schemas.microsoft.com/office/powerpoint/2022/06/main/command" chg="mod">
              <pc226:chgData name="William Bull" userId="0115718c-2289-4ec9-bbc2-0a7ac4f4f890" providerId="ADAL" clId="{A009078B-E745-41EF-8280-9B328D9AC1C2}" dt="2025-02-05T14:14:32.101" v="51840" actId="20577"/>
              <pc2:cmMkLst xmlns:pc2="http://schemas.microsoft.com/office/powerpoint/2019/9/main/command">
                <pc:docMk/>
                <pc:sldMk cId="2057838987" sldId="416"/>
                <pc2:cmMk id="{BDBDAB84-0F92-4234-AF4C-E5C9785E96E8}"/>
              </pc2:cmMkLst>
            </pc226:cmChg>
          </p:ext>
        </pc:extLst>
      </pc:sldChg>
      <pc:sldChg chg="addSp delSp modSp add mod">
        <pc:chgData name="William Bull" userId="0115718c-2289-4ec9-bbc2-0a7ac4f4f890" providerId="ADAL" clId="{A009078B-E745-41EF-8280-9B328D9AC1C2}" dt="2025-02-05T14:08:52.678" v="51801" actId="207"/>
        <pc:sldMkLst>
          <pc:docMk/>
          <pc:sldMk cId="1295664152" sldId="417"/>
        </pc:sldMkLst>
        <pc:spChg chg="add del mod">
          <ac:chgData name="William Bull" userId="0115718c-2289-4ec9-bbc2-0a7ac4f4f890" providerId="ADAL" clId="{A009078B-E745-41EF-8280-9B328D9AC1C2}" dt="2025-01-23T15:15:17.006" v="37490" actId="478"/>
          <ac:spMkLst>
            <pc:docMk/>
            <pc:sldMk cId="1295664152" sldId="417"/>
            <ac:spMk id="14" creationId="{66160966-E558-295A-7FAB-340AAB6F9ACD}"/>
          </ac:spMkLst>
        </pc:spChg>
        <pc:spChg chg="mod">
          <ac:chgData name="William Bull" userId="0115718c-2289-4ec9-bbc2-0a7ac4f4f890" providerId="ADAL" clId="{A009078B-E745-41EF-8280-9B328D9AC1C2}" dt="2025-01-23T15:16:57.578" v="37534" actId="208"/>
          <ac:spMkLst>
            <pc:docMk/>
            <pc:sldMk cId="1295664152" sldId="417"/>
            <ac:spMk id="15" creationId="{326F3A3E-FCAD-B688-1722-1EF2BB342B68}"/>
          </ac:spMkLst>
        </pc:spChg>
        <pc:spChg chg="mod">
          <ac:chgData name="William Bull" userId="0115718c-2289-4ec9-bbc2-0a7ac4f4f890" providerId="ADAL" clId="{A009078B-E745-41EF-8280-9B328D9AC1C2}" dt="2025-01-23T15:14:31.600" v="37452" actId="404"/>
          <ac:spMkLst>
            <pc:docMk/>
            <pc:sldMk cId="1295664152" sldId="417"/>
            <ac:spMk id="16" creationId="{2BED7477-E85E-73BC-8BF1-23F77E9AC9AE}"/>
          </ac:spMkLst>
        </pc:spChg>
        <pc:spChg chg="mod">
          <ac:chgData name="William Bull" userId="0115718c-2289-4ec9-bbc2-0a7ac4f4f890" providerId="ADAL" clId="{A009078B-E745-41EF-8280-9B328D9AC1C2}" dt="2025-01-23T15:13:44.683" v="37418" actId="165"/>
          <ac:spMkLst>
            <pc:docMk/>
            <pc:sldMk cId="1295664152" sldId="417"/>
            <ac:spMk id="22" creationId="{83F5DA4F-8779-E428-A638-553CB4C5773C}"/>
          </ac:spMkLst>
        </pc:spChg>
        <pc:spChg chg="mod">
          <ac:chgData name="William Bull" userId="0115718c-2289-4ec9-bbc2-0a7ac4f4f890" providerId="ADAL" clId="{A009078B-E745-41EF-8280-9B328D9AC1C2}" dt="2025-01-23T15:13:44.683" v="37418" actId="165"/>
          <ac:spMkLst>
            <pc:docMk/>
            <pc:sldMk cId="1295664152" sldId="417"/>
            <ac:spMk id="23" creationId="{1B70F405-8E07-4D78-2DF2-60AC2AB09DF9}"/>
          </ac:spMkLst>
        </pc:spChg>
        <pc:spChg chg="mod">
          <ac:chgData name="William Bull" userId="0115718c-2289-4ec9-bbc2-0a7ac4f4f890" providerId="ADAL" clId="{A009078B-E745-41EF-8280-9B328D9AC1C2}" dt="2025-01-23T15:20:54" v="37803" actId="1076"/>
          <ac:spMkLst>
            <pc:docMk/>
            <pc:sldMk cId="1295664152" sldId="417"/>
            <ac:spMk id="24" creationId="{F83D5DAE-C316-42F6-50F0-D7E78529AD09}"/>
          </ac:spMkLst>
        </pc:spChg>
        <pc:spChg chg="mod">
          <ac:chgData name="William Bull" userId="0115718c-2289-4ec9-bbc2-0a7ac4f4f890" providerId="ADAL" clId="{A009078B-E745-41EF-8280-9B328D9AC1C2}" dt="2025-01-23T15:14:53.874" v="37481" actId="122"/>
          <ac:spMkLst>
            <pc:docMk/>
            <pc:sldMk cId="1295664152" sldId="417"/>
            <ac:spMk id="25" creationId="{21DCE578-E902-0ACA-17E3-B6FD278B49F4}"/>
          </ac:spMkLst>
        </pc:spChg>
        <pc:spChg chg="mod">
          <ac:chgData name="William Bull" userId="0115718c-2289-4ec9-bbc2-0a7ac4f4f890" providerId="ADAL" clId="{A009078B-E745-41EF-8280-9B328D9AC1C2}" dt="2025-01-31T08:30:00.758" v="43664" actId="1076"/>
          <ac:spMkLst>
            <pc:docMk/>
            <pc:sldMk cId="1295664152" sldId="417"/>
            <ac:spMk id="26" creationId="{BDB7EE47-1D6F-5C8E-B5CD-65761252CA9F}"/>
          </ac:spMkLst>
        </pc:spChg>
        <pc:spChg chg="mod">
          <ac:chgData name="William Bull" userId="0115718c-2289-4ec9-bbc2-0a7ac4f4f890" providerId="ADAL" clId="{A009078B-E745-41EF-8280-9B328D9AC1C2}" dt="2025-01-23T15:13:44.683" v="37418" actId="165"/>
          <ac:spMkLst>
            <pc:docMk/>
            <pc:sldMk cId="1295664152" sldId="417"/>
            <ac:spMk id="29" creationId="{EA97718A-ECFB-E04D-6A87-AAC0E6ED0FEA}"/>
          </ac:spMkLst>
        </pc:spChg>
        <pc:spChg chg="mod">
          <ac:chgData name="William Bull" userId="0115718c-2289-4ec9-bbc2-0a7ac4f4f890" providerId="ADAL" clId="{A009078B-E745-41EF-8280-9B328D9AC1C2}" dt="2025-01-23T15:17:01.276" v="37535" actId="208"/>
          <ac:spMkLst>
            <pc:docMk/>
            <pc:sldMk cId="1295664152" sldId="417"/>
            <ac:spMk id="31" creationId="{C8275272-8A2D-C1E3-15D7-1AC1BE2D2633}"/>
          </ac:spMkLst>
        </pc:spChg>
        <pc:spChg chg="mod">
          <ac:chgData name="William Bull" userId="0115718c-2289-4ec9-bbc2-0a7ac4f4f890" providerId="ADAL" clId="{A009078B-E745-41EF-8280-9B328D9AC1C2}" dt="2025-01-23T15:14:28.572" v="37451" actId="404"/>
          <ac:spMkLst>
            <pc:docMk/>
            <pc:sldMk cId="1295664152" sldId="417"/>
            <ac:spMk id="32" creationId="{23BE33DF-E432-186F-540B-4A9653A55190}"/>
          </ac:spMkLst>
        </pc:spChg>
        <pc:grpChg chg="mod">
          <ac:chgData name="William Bull" userId="0115718c-2289-4ec9-bbc2-0a7ac4f4f890" providerId="ADAL" clId="{A009078B-E745-41EF-8280-9B328D9AC1C2}" dt="2025-01-23T15:13:55.648" v="37421" actId="1076"/>
          <ac:grpSpMkLst>
            <pc:docMk/>
            <pc:sldMk cId="1295664152" sldId="417"/>
            <ac:grpSpMk id="3" creationId="{A2D4E13D-EB04-20FC-0166-8EFF853E7FC7}"/>
          </ac:grpSpMkLst>
        </pc:grpChg>
        <pc:grpChg chg="mod">
          <ac:chgData name="William Bull" userId="0115718c-2289-4ec9-bbc2-0a7ac4f4f890" providerId="ADAL" clId="{A009078B-E745-41EF-8280-9B328D9AC1C2}" dt="2025-01-23T15:14:06.331" v="37422" actId="1076"/>
          <ac:grpSpMkLst>
            <pc:docMk/>
            <pc:sldMk cId="1295664152" sldId="417"/>
            <ac:grpSpMk id="20" creationId="{8BAC36C8-FF75-83FB-B204-DDD9F3328981}"/>
          </ac:grpSpMkLst>
        </pc:grpChg>
        <pc:grpChg chg="mod">
          <ac:chgData name="William Bull" userId="0115718c-2289-4ec9-bbc2-0a7ac4f4f890" providerId="ADAL" clId="{A009078B-E745-41EF-8280-9B328D9AC1C2}" dt="2025-01-23T15:13:49.002" v="37420" actId="1076"/>
          <ac:grpSpMkLst>
            <pc:docMk/>
            <pc:sldMk cId="1295664152" sldId="417"/>
            <ac:grpSpMk id="28" creationId="{633F0917-FB00-571F-0099-4650C3134C03}"/>
          </ac:grpSpMkLst>
        </pc:grpChg>
        <pc:graphicFrameChg chg="add mod modGraphic">
          <ac:chgData name="William Bull" userId="0115718c-2289-4ec9-bbc2-0a7ac4f4f890" providerId="ADAL" clId="{A009078B-E745-41EF-8280-9B328D9AC1C2}" dt="2025-01-23T15:19:24.779" v="37685" actId="113"/>
          <ac:graphicFrameMkLst>
            <pc:docMk/>
            <pc:sldMk cId="1295664152" sldId="417"/>
            <ac:graphicFrameMk id="42" creationId="{84149575-64A2-8A34-4494-29439D8CB838}"/>
          </ac:graphicFrameMkLst>
        </pc:graphicFrameChg>
        <pc:graphicFrameChg chg="add mod modGraphic">
          <ac:chgData name="William Bull" userId="0115718c-2289-4ec9-bbc2-0a7ac4f4f890" providerId="ADAL" clId="{A009078B-E745-41EF-8280-9B328D9AC1C2}" dt="2025-01-23T15:20:06.864" v="37776" actId="14100"/>
          <ac:graphicFrameMkLst>
            <pc:docMk/>
            <pc:sldMk cId="1295664152" sldId="417"/>
            <ac:graphicFrameMk id="44" creationId="{252BBB48-9861-D83A-9933-E9729B741FB2}"/>
          </ac:graphicFrameMkLst>
        </pc:graphicFrameChg>
        <pc:picChg chg="add mod">
          <ac:chgData name="William Bull" userId="0115718c-2289-4ec9-bbc2-0a7ac4f4f890" providerId="ADAL" clId="{A009078B-E745-41EF-8280-9B328D9AC1C2}" dt="2025-02-05T14:08:46.285" v="51799" actId="207"/>
          <ac:picMkLst>
            <pc:docMk/>
            <pc:sldMk cId="1295664152" sldId="417"/>
            <ac:picMk id="36" creationId="{0ABEE0EC-899B-9DB8-D428-03A81C932694}"/>
          </ac:picMkLst>
        </pc:picChg>
        <pc:picChg chg="add mod">
          <ac:chgData name="William Bull" userId="0115718c-2289-4ec9-bbc2-0a7ac4f4f890" providerId="ADAL" clId="{A009078B-E745-41EF-8280-9B328D9AC1C2}" dt="2025-02-05T14:08:52.678" v="51801" actId="207"/>
          <ac:picMkLst>
            <pc:docMk/>
            <pc:sldMk cId="1295664152" sldId="417"/>
            <ac:picMk id="38" creationId="{993BBAF6-1671-6340-94F0-2AB10826E8FE}"/>
          </ac:picMkLst>
        </pc:picChg>
        <pc:picChg chg="add mod">
          <ac:chgData name="William Bull" userId="0115718c-2289-4ec9-bbc2-0a7ac4f4f890" providerId="ADAL" clId="{A009078B-E745-41EF-8280-9B328D9AC1C2}" dt="2025-02-05T14:08:49.165" v="51800" actId="207"/>
          <ac:picMkLst>
            <pc:docMk/>
            <pc:sldMk cId="1295664152" sldId="417"/>
            <ac:picMk id="40" creationId="{C0F180C1-DBC7-DB1E-5EF5-CE6ED066FF4A}"/>
          </ac:picMkLst>
        </pc:picChg>
      </pc:sldChg>
      <pc:sldChg chg="addSp delSp modSp add del mod">
        <pc:chgData name="William Bull" userId="0115718c-2289-4ec9-bbc2-0a7ac4f4f890" providerId="ADAL" clId="{A009078B-E745-41EF-8280-9B328D9AC1C2}" dt="2025-01-23T15:10:43.903" v="37407" actId="2890"/>
        <pc:sldMkLst>
          <pc:docMk/>
          <pc:sldMk cId="1327298652" sldId="417"/>
        </pc:sldMkLst>
      </pc:sldChg>
      <pc:sldChg chg="addSp modSp add del">
        <pc:chgData name="William Bull" userId="0115718c-2289-4ec9-bbc2-0a7ac4f4f890" providerId="ADAL" clId="{A009078B-E745-41EF-8280-9B328D9AC1C2}" dt="2025-01-23T14:08:27.780" v="37012" actId="2696"/>
        <pc:sldMkLst>
          <pc:docMk/>
          <pc:sldMk cId="1431163387" sldId="417"/>
        </pc:sldMkLst>
      </pc:sldChg>
      <pc:sldChg chg="add del">
        <pc:chgData name="William Bull" userId="0115718c-2289-4ec9-bbc2-0a7ac4f4f890" providerId="ADAL" clId="{A009078B-E745-41EF-8280-9B328D9AC1C2}" dt="2025-01-23T14:24:58.280" v="37250" actId="47"/>
        <pc:sldMkLst>
          <pc:docMk/>
          <pc:sldMk cId="2596886396" sldId="418"/>
        </pc:sldMkLst>
      </pc:sldChg>
      <pc:sldChg chg="addSp delSp modSp new mod">
        <pc:chgData name="William Bull" userId="0115718c-2289-4ec9-bbc2-0a7ac4f4f890" providerId="ADAL" clId="{A009078B-E745-41EF-8280-9B328D9AC1C2}" dt="2025-02-04T14:51:10.512" v="49850" actId="478"/>
        <pc:sldMkLst>
          <pc:docMk/>
          <pc:sldMk cId="4156642305" sldId="418"/>
        </pc:sldMkLst>
        <pc:spChg chg="mod">
          <ac:chgData name="William Bull" userId="0115718c-2289-4ec9-bbc2-0a7ac4f4f890" providerId="ADAL" clId="{A009078B-E745-41EF-8280-9B328D9AC1C2}" dt="2025-01-23T15:45:00.297" v="38545" actId="20577"/>
          <ac:spMkLst>
            <pc:docMk/>
            <pc:sldMk cId="4156642305" sldId="418"/>
            <ac:spMk id="2" creationId="{9AAAD8E8-8195-E867-C7DF-4AE840DE0E3E}"/>
          </ac:spMkLst>
        </pc:spChg>
        <pc:spChg chg="mod">
          <ac:chgData name="William Bull" userId="0115718c-2289-4ec9-bbc2-0a7ac4f4f890" providerId="ADAL" clId="{A009078B-E745-41EF-8280-9B328D9AC1C2}" dt="2025-01-31T08:35:10.270" v="43694" actId="255"/>
          <ac:spMkLst>
            <pc:docMk/>
            <pc:sldMk cId="4156642305" sldId="418"/>
            <ac:spMk id="3" creationId="{C7062E62-23A5-39C2-1786-D3488381EDA4}"/>
          </ac:spMkLst>
        </pc:spChg>
        <pc:spChg chg="add mod">
          <ac:chgData name="William Bull" userId="0115718c-2289-4ec9-bbc2-0a7ac4f4f890" providerId="ADAL" clId="{A009078B-E745-41EF-8280-9B328D9AC1C2}" dt="2025-01-30T13:39:10.708" v="42367" actId="1076"/>
          <ac:spMkLst>
            <pc:docMk/>
            <pc:sldMk cId="4156642305" sldId="418"/>
            <ac:spMk id="6" creationId="{B497473A-51CC-DD52-FAFE-0F78F5586FDF}"/>
          </ac:spMkLst>
        </pc:spChg>
        <pc:graphicFrameChg chg="add mod modGraphic">
          <ac:chgData name="William Bull" userId="0115718c-2289-4ec9-bbc2-0a7ac4f4f890" providerId="ADAL" clId="{A009078B-E745-41EF-8280-9B328D9AC1C2}" dt="2025-02-03T09:23:09.984" v="43753" actId="108"/>
          <ac:graphicFrameMkLst>
            <pc:docMk/>
            <pc:sldMk cId="4156642305" sldId="418"/>
            <ac:graphicFrameMk id="5" creationId="{EEBE616A-0911-551C-DB25-B51A613F3773}"/>
          </ac:graphicFrameMkLst>
        </pc:graphicFrameChg>
      </pc:sldChg>
      <pc:sldChg chg="addSp delSp modSp mod modCm modNotesTx">
        <pc:chgData name="William Bull" userId="0115718c-2289-4ec9-bbc2-0a7ac4f4f890" providerId="ADAL" clId="{A009078B-E745-41EF-8280-9B328D9AC1C2}" dt="2025-02-05T15:01:54.044" v="52267" actId="113"/>
        <pc:sldMkLst>
          <pc:docMk/>
          <pc:sldMk cId="75399853" sldId="419"/>
        </pc:sldMkLst>
        <pc:spChg chg="mod">
          <ac:chgData name="William Bull" userId="0115718c-2289-4ec9-bbc2-0a7ac4f4f890" providerId="ADAL" clId="{A009078B-E745-41EF-8280-9B328D9AC1C2}" dt="2025-02-04T14:36:43.758" v="49501" actId="207"/>
          <ac:spMkLst>
            <pc:docMk/>
            <pc:sldMk cId="75399853" sldId="419"/>
            <ac:spMk id="2" creationId="{ABE7D1B7-9FC4-4962-08D2-A256A410614D}"/>
          </ac:spMkLst>
        </pc:spChg>
        <pc:spChg chg="mod">
          <ac:chgData name="William Bull" userId="0115718c-2289-4ec9-bbc2-0a7ac4f4f890" providerId="ADAL" clId="{A009078B-E745-41EF-8280-9B328D9AC1C2}" dt="2025-02-04T16:07:28.081" v="50701" actId="207"/>
          <ac:spMkLst>
            <pc:docMk/>
            <pc:sldMk cId="75399853" sldId="419"/>
            <ac:spMk id="4" creationId="{6ED86D21-EC7E-DAC7-9AA2-D104C1E00F97}"/>
          </ac:spMkLst>
        </pc:spChg>
        <pc:spChg chg="mod">
          <ac:chgData name="William Bull" userId="0115718c-2289-4ec9-bbc2-0a7ac4f4f890" providerId="ADAL" clId="{A009078B-E745-41EF-8280-9B328D9AC1C2}" dt="2025-02-04T16:07:15.408" v="50700" actId="208"/>
          <ac:spMkLst>
            <pc:docMk/>
            <pc:sldMk cId="75399853" sldId="419"/>
            <ac:spMk id="5" creationId="{128E8BFD-67A3-60A7-826B-FFA08234CE45}"/>
          </ac:spMkLst>
        </pc:spChg>
        <pc:spChg chg="add mod">
          <ac:chgData name="William Bull" userId="0115718c-2289-4ec9-bbc2-0a7ac4f4f890" providerId="ADAL" clId="{A009078B-E745-41EF-8280-9B328D9AC1C2}" dt="2025-02-04T15:57:58.138" v="50608" actId="404"/>
          <ac:spMkLst>
            <pc:docMk/>
            <pc:sldMk cId="75399853" sldId="419"/>
            <ac:spMk id="7" creationId="{F1195E15-B125-0C57-57A1-1F38E7E34184}"/>
          </ac:spMkLst>
        </pc:spChg>
        <pc:spChg chg="mod">
          <ac:chgData name="William Bull" userId="0115718c-2289-4ec9-bbc2-0a7ac4f4f890" providerId="ADAL" clId="{A009078B-E745-41EF-8280-9B328D9AC1C2}" dt="2025-02-04T16:07:31.839" v="50702" actId="207"/>
          <ac:spMkLst>
            <pc:docMk/>
            <pc:sldMk cId="75399853" sldId="419"/>
            <ac:spMk id="10" creationId="{B92ACA9E-90C1-BBEF-63D0-50F36C62D997}"/>
          </ac:spMkLst>
        </pc:spChg>
        <pc:spChg chg="mod">
          <ac:chgData name="William Bull" userId="0115718c-2289-4ec9-bbc2-0a7ac4f4f890" providerId="ADAL" clId="{A009078B-E745-41EF-8280-9B328D9AC1C2}" dt="2025-02-04T16:07:35.820" v="50703" actId="207"/>
          <ac:spMkLst>
            <pc:docMk/>
            <pc:sldMk cId="75399853" sldId="419"/>
            <ac:spMk id="14" creationId="{F70AC2DD-B7A2-E76C-0E1F-FE67C473F185}"/>
          </ac:spMkLst>
        </pc:spChg>
        <pc:spChg chg="mod">
          <ac:chgData name="William Bull" userId="0115718c-2289-4ec9-bbc2-0a7ac4f4f890" providerId="ADAL" clId="{A009078B-E745-41EF-8280-9B328D9AC1C2}" dt="2025-02-04T14:35:11.820" v="49488" actId="164"/>
          <ac:spMkLst>
            <pc:docMk/>
            <pc:sldMk cId="75399853" sldId="419"/>
            <ac:spMk id="15" creationId="{5438C1C0-69B5-21CE-0F49-07BC4DEE5772}"/>
          </ac:spMkLst>
        </pc:spChg>
        <pc:spChg chg="mod">
          <ac:chgData name="William Bull" userId="0115718c-2289-4ec9-bbc2-0a7ac4f4f890" providerId="ADAL" clId="{A009078B-E745-41EF-8280-9B328D9AC1C2}" dt="2025-02-04T14:35:11.820" v="49488" actId="164"/>
          <ac:spMkLst>
            <pc:docMk/>
            <pc:sldMk cId="75399853" sldId="419"/>
            <ac:spMk id="16" creationId="{6D70655B-8442-8150-91F4-691B0F02419A}"/>
          </ac:spMkLst>
        </pc:spChg>
        <pc:spChg chg="mod">
          <ac:chgData name="William Bull" userId="0115718c-2289-4ec9-bbc2-0a7ac4f4f890" providerId="ADAL" clId="{A009078B-E745-41EF-8280-9B328D9AC1C2}" dt="2025-02-04T14:35:11.820" v="49488" actId="164"/>
          <ac:spMkLst>
            <pc:docMk/>
            <pc:sldMk cId="75399853" sldId="419"/>
            <ac:spMk id="17" creationId="{632D042A-16B9-2408-6E03-91991A09A909}"/>
          </ac:spMkLst>
        </pc:spChg>
        <pc:spChg chg="mod">
          <ac:chgData name="William Bull" userId="0115718c-2289-4ec9-bbc2-0a7ac4f4f890" providerId="ADAL" clId="{A009078B-E745-41EF-8280-9B328D9AC1C2}" dt="2025-02-05T15:01:54.044" v="52267" actId="113"/>
          <ac:spMkLst>
            <pc:docMk/>
            <pc:sldMk cId="75399853" sldId="419"/>
            <ac:spMk id="18" creationId="{6B477142-5C04-2686-6AC4-E3E36402BB33}"/>
          </ac:spMkLst>
        </pc:spChg>
        <pc:spChg chg="mod">
          <ac:chgData name="William Bull" userId="0115718c-2289-4ec9-bbc2-0a7ac4f4f890" providerId="ADAL" clId="{A009078B-E745-41EF-8280-9B328D9AC1C2}" dt="2025-02-05T15:01:49.144" v="52264" actId="113"/>
          <ac:spMkLst>
            <pc:docMk/>
            <pc:sldMk cId="75399853" sldId="419"/>
            <ac:spMk id="19" creationId="{73C0E49D-C1B6-2D65-B391-26CAF56049CF}"/>
          </ac:spMkLst>
        </pc:spChg>
        <pc:spChg chg="mod">
          <ac:chgData name="William Bull" userId="0115718c-2289-4ec9-bbc2-0a7ac4f4f890" providerId="ADAL" clId="{A009078B-E745-41EF-8280-9B328D9AC1C2}" dt="2025-02-05T15:01:47.264" v="52260" actId="113"/>
          <ac:spMkLst>
            <pc:docMk/>
            <pc:sldMk cId="75399853" sldId="419"/>
            <ac:spMk id="20" creationId="{688CE98C-A530-DCAA-2C04-84E8BA3E8184}"/>
          </ac:spMkLst>
        </pc:spChg>
        <pc:spChg chg="mod">
          <ac:chgData name="William Bull" userId="0115718c-2289-4ec9-bbc2-0a7ac4f4f890" providerId="ADAL" clId="{A009078B-E745-41EF-8280-9B328D9AC1C2}" dt="2025-02-04T14:35:35.595" v="49492" actId="1076"/>
          <ac:spMkLst>
            <pc:docMk/>
            <pc:sldMk cId="75399853" sldId="419"/>
            <ac:spMk id="21" creationId="{F27851C8-1C32-7202-2BFF-26FECF9C4B39}"/>
          </ac:spMkLst>
        </pc:spChg>
        <pc:spChg chg="mod">
          <ac:chgData name="William Bull" userId="0115718c-2289-4ec9-bbc2-0a7ac4f4f890" providerId="ADAL" clId="{A009078B-E745-41EF-8280-9B328D9AC1C2}" dt="2025-02-05T15:01:48.649" v="52263" actId="113"/>
          <ac:spMkLst>
            <pc:docMk/>
            <pc:sldMk cId="75399853" sldId="419"/>
            <ac:spMk id="22" creationId="{AF97282C-F777-5219-964B-06A0EEE276D6}"/>
          </ac:spMkLst>
        </pc:spChg>
        <pc:spChg chg="mod">
          <ac:chgData name="William Bull" userId="0115718c-2289-4ec9-bbc2-0a7ac4f4f890" providerId="ADAL" clId="{A009078B-E745-41EF-8280-9B328D9AC1C2}" dt="2025-02-05T15:01:46.856" v="52259" actId="113"/>
          <ac:spMkLst>
            <pc:docMk/>
            <pc:sldMk cId="75399853" sldId="419"/>
            <ac:spMk id="23" creationId="{0386BB29-5527-A90A-F56F-FC4179F86C39}"/>
          </ac:spMkLst>
        </pc:spChg>
        <pc:spChg chg="mod">
          <ac:chgData name="William Bull" userId="0115718c-2289-4ec9-bbc2-0a7ac4f4f890" providerId="ADAL" clId="{A009078B-E745-41EF-8280-9B328D9AC1C2}" dt="2025-02-04T14:35:41.146" v="49493" actId="1076"/>
          <ac:spMkLst>
            <pc:docMk/>
            <pc:sldMk cId="75399853" sldId="419"/>
            <ac:spMk id="24" creationId="{7CCFBDA3-45F5-3148-0014-7BF1437E9225}"/>
          </ac:spMkLst>
        </pc:spChg>
        <pc:spChg chg="mod">
          <ac:chgData name="William Bull" userId="0115718c-2289-4ec9-bbc2-0a7ac4f4f890" providerId="ADAL" clId="{A009078B-E745-41EF-8280-9B328D9AC1C2}" dt="2025-02-05T15:01:48.125" v="52262" actId="113"/>
          <ac:spMkLst>
            <pc:docMk/>
            <pc:sldMk cId="75399853" sldId="419"/>
            <ac:spMk id="25" creationId="{DD481327-28D8-BD92-FD70-2B90002A532F}"/>
          </ac:spMkLst>
        </pc:spChg>
        <pc:spChg chg="mod">
          <ac:chgData name="William Bull" userId="0115718c-2289-4ec9-bbc2-0a7ac4f4f890" providerId="ADAL" clId="{A009078B-E745-41EF-8280-9B328D9AC1C2}" dt="2025-02-05T15:01:46.596" v="52258" actId="113"/>
          <ac:spMkLst>
            <pc:docMk/>
            <pc:sldMk cId="75399853" sldId="419"/>
            <ac:spMk id="26" creationId="{4A829FBC-8991-8ADC-B29C-8CA0A0F50AB3}"/>
          </ac:spMkLst>
        </pc:spChg>
        <pc:spChg chg="mod">
          <ac:chgData name="William Bull" userId="0115718c-2289-4ec9-bbc2-0a7ac4f4f890" providerId="ADAL" clId="{A009078B-E745-41EF-8280-9B328D9AC1C2}" dt="2025-02-04T16:07:09.654" v="50699" actId="108"/>
          <ac:spMkLst>
            <pc:docMk/>
            <pc:sldMk cId="75399853" sldId="419"/>
            <ac:spMk id="27" creationId="{5ED4B9B1-CA41-0C03-9ABF-BA8C91AE4984}"/>
          </ac:spMkLst>
        </pc:spChg>
        <pc:spChg chg="mod">
          <ac:chgData name="William Bull" userId="0115718c-2289-4ec9-bbc2-0a7ac4f4f890" providerId="ADAL" clId="{A009078B-E745-41EF-8280-9B328D9AC1C2}" dt="2025-02-04T16:06:58.086" v="50697" actId="108"/>
          <ac:spMkLst>
            <pc:docMk/>
            <pc:sldMk cId="75399853" sldId="419"/>
            <ac:spMk id="28" creationId="{BC3ABFBB-664D-5E51-4CB8-BA8E6F7692D9}"/>
          </ac:spMkLst>
        </pc:spChg>
        <pc:spChg chg="mod">
          <ac:chgData name="William Bull" userId="0115718c-2289-4ec9-bbc2-0a7ac4f4f890" providerId="ADAL" clId="{A009078B-E745-41EF-8280-9B328D9AC1C2}" dt="2025-02-05T15:01:49.703" v="52265" actId="1076"/>
          <ac:spMkLst>
            <pc:docMk/>
            <pc:sldMk cId="75399853" sldId="419"/>
            <ac:spMk id="29" creationId="{C49A014A-DA09-732D-1050-4DB3D886F081}"/>
          </ac:spMkLst>
        </pc:spChg>
        <pc:grpChg chg="add mod">
          <ac:chgData name="William Bull" userId="0115718c-2289-4ec9-bbc2-0a7ac4f4f890" providerId="ADAL" clId="{A009078B-E745-41EF-8280-9B328D9AC1C2}" dt="2025-02-04T14:36:49.666" v="49502" actId="14100"/>
          <ac:grpSpMkLst>
            <pc:docMk/>
            <pc:sldMk cId="75399853" sldId="419"/>
            <ac:grpSpMk id="3" creationId="{D6390588-74CE-5888-B235-4845ADCF5275}"/>
          </ac:grpSpMkLst>
        </pc:grp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4T15:55:59.563" v="50592" actId="20577"/>
              <pc2:cmMkLst xmlns:pc2="http://schemas.microsoft.com/office/powerpoint/2019/9/main/command">
                <pc:docMk/>
                <pc:sldMk cId="75399853" sldId="419"/>
                <pc2:cmMk id="{C46D9F39-7D4B-4C53-8983-3FA94445206A}"/>
              </pc2:cmMkLst>
            </pc226:cmChg>
            <pc226:cmChg xmlns:pc226="http://schemas.microsoft.com/office/powerpoint/2022/06/main/command" chg="mod">
              <pc226:chgData name="William Bull" userId="0115718c-2289-4ec9-bbc2-0a7ac4f4f890" providerId="ADAL" clId="{A009078B-E745-41EF-8280-9B328D9AC1C2}" dt="2025-02-04T15:57:53.568" v="50607" actId="6549"/>
              <pc2:cmMkLst xmlns:pc2="http://schemas.microsoft.com/office/powerpoint/2019/9/main/command">
                <pc:docMk/>
                <pc:sldMk cId="75399853" sldId="419"/>
                <pc2:cmMk id="{7A09F2EC-0114-4588-A196-38DAA9798E5A}"/>
              </pc2:cmMkLst>
            </pc226:cmChg>
          </p:ext>
        </pc:extLst>
      </pc:sldChg>
      <pc:sldChg chg="add del">
        <pc:chgData name="William Bull" userId="0115718c-2289-4ec9-bbc2-0a7ac4f4f890" providerId="ADAL" clId="{A009078B-E745-41EF-8280-9B328D9AC1C2}" dt="2025-01-23T14:25:30.383" v="37292" actId="47"/>
        <pc:sldMkLst>
          <pc:docMk/>
          <pc:sldMk cId="1022832495" sldId="419"/>
        </pc:sldMkLst>
      </pc:sldChg>
      <pc:sldChg chg="addSp modSp new del mod ord">
        <pc:chgData name="William Bull" userId="0115718c-2289-4ec9-bbc2-0a7ac4f4f890" providerId="ADAL" clId="{A009078B-E745-41EF-8280-9B328D9AC1C2}" dt="2025-01-23T15:05:51.620" v="37331" actId="2696"/>
        <pc:sldMkLst>
          <pc:docMk/>
          <pc:sldMk cId="2259219260" sldId="420"/>
        </pc:sldMkLst>
      </pc:sldChg>
      <pc:sldChg chg="del ord">
        <pc:chgData name="William Bull" userId="0115718c-2289-4ec9-bbc2-0a7ac4f4f890" providerId="ADAL" clId="{A009078B-E745-41EF-8280-9B328D9AC1C2}" dt="2025-02-04T14:38:31.756" v="49509" actId="47"/>
        <pc:sldMkLst>
          <pc:docMk/>
          <pc:sldMk cId="2604562138" sldId="420"/>
        </pc:sldMkLst>
      </pc:sldChg>
      <pc:sldChg chg="addSp delSp modSp mod modCm modNotesTx">
        <pc:chgData name="William Bull" userId="0115718c-2289-4ec9-bbc2-0a7ac4f4f890" providerId="ADAL" clId="{A009078B-E745-41EF-8280-9B328D9AC1C2}" dt="2025-02-04T15:46:20.127" v="50487" actId="20577"/>
        <pc:sldMkLst>
          <pc:docMk/>
          <pc:sldMk cId="3637461529" sldId="421"/>
        </pc:sldMkLst>
        <pc:spChg chg="mod">
          <ac:chgData name="William Bull" userId="0115718c-2289-4ec9-bbc2-0a7ac4f4f890" providerId="ADAL" clId="{A009078B-E745-41EF-8280-9B328D9AC1C2}" dt="2025-01-30T14:03:44.754" v="42826" actId="20577"/>
          <ac:spMkLst>
            <pc:docMk/>
            <pc:sldMk cId="3637461529" sldId="421"/>
            <ac:spMk id="2" creationId="{6D00BF26-325B-3E37-C9A7-8B8009059A89}"/>
          </ac:spMkLst>
        </pc:spChg>
        <pc:spChg chg="mod">
          <ac:chgData name="William Bull" userId="0115718c-2289-4ec9-bbc2-0a7ac4f4f890" providerId="ADAL" clId="{A009078B-E745-41EF-8280-9B328D9AC1C2}" dt="2025-01-31T08:33:03.479" v="43682" actId="2711"/>
          <ac:spMkLst>
            <pc:docMk/>
            <pc:sldMk cId="3637461529" sldId="421"/>
            <ac:spMk id="3" creationId="{E64D7694-EEE1-0288-14FB-A19F0A1B63D7}"/>
          </ac:spMkLst>
        </pc:spChg>
        <pc:spChg chg="add mod">
          <ac:chgData name="William Bull" userId="0115718c-2289-4ec9-bbc2-0a7ac4f4f890" providerId="ADAL" clId="{A009078B-E745-41EF-8280-9B328D9AC1C2}" dt="2025-02-03T09:10:50.042" v="43745" actId="20577"/>
          <ac:spMkLst>
            <pc:docMk/>
            <pc:sldMk cId="3637461529" sldId="421"/>
            <ac:spMk id="5" creationId="{0B5681F2-BB6D-8497-AAB7-0529E4EDED31}"/>
          </ac:spMkLst>
        </pc:spChg>
        <pc:graphicFrameChg chg="add mod modGraphic">
          <ac:chgData name="William Bull" userId="0115718c-2289-4ec9-bbc2-0a7ac4f4f890" providerId="ADAL" clId="{A009078B-E745-41EF-8280-9B328D9AC1C2}" dt="2025-02-04T15:46:20.127" v="50487" actId="20577"/>
          <ac:graphicFrameMkLst>
            <pc:docMk/>
            <pc:sldMk cId="3637461529" sldId="421"/>
            <ac:graphicFrameMk id="4" creationId="{0BF613C5-ED31-68E8-754E-C7A983138937}"/>
          </ac:graphicFrameMkLst>
        </pc:graphicFrame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3T09:09:22.992" v="43741" actId="20577"/>
              <pc2:cmMkLst xmlns:pc2="http://schemas.microsoft.com/office/powerpoint/2019/9/main/command">
                <pc:docMk/>
                <pc:sldMk cId="3637461529" sldId="421"/>
                <pc2:cmMk id="{CA3E07FB-0B56-41F1-858F-31F1816DBC80}"/>
              </pc2:cmMkLst>
            </pc226:cmChg>
          </p:ext>
        </pc:extLst>
      </pc:sldChg>
      <pc:sldChg chg="addSp delSp modSp mod">
        <pc:chgData name="William Bull" userId="0115718c-2289-4ec9-bbc2-0a7ac4f4f890" providerId="ADAL" clId="{A009078B-E745-41EF-8280-9B328D9AC1C2}" dt="2025-02-05T15:21:21.918" v="52324" actId="255"/>
        <pc:sldMkLst>
          <pc:docMk/>
          <pc:sldMk cId="3105054449" sldId="422"/>
        </pc:sldMkLst>
        <pc:spChg chg="mod">
          <ac:chgData name="William Bull" userId="0115718c-2289-4ec9-bbc2-0a7ac4f4f890" providerId="ADAL" clId="{A009078B-E745-41EF-8280-9B328D9AC1C2}" dt="2025-01-30T08:57:43.550" v="39117" actId="20577"/>
          <ac:spMkLst>
            <pc:docMk/>
            <pc:sldMk cId="3105054449" sldId="422"/>
            <ac:spMk id="3" creationId="{58696F8D-9FBA-BD0A-E587-0CD8A0C4A56B}"/>
          </ac:spMkLst>
        </pc:spChg>
        <pc:spChg chg="add mod">
          <ac:chgData name="William Bull" userId="0115718c-2289-4ec9-bbc2-0a7ac4f4f890" providerId="ADAL" clId="{A009078B-E745-41EF-8280-9B328D9AC1C2}" dt="2025-01-30T09:00:32.826" v="39309" actId="20577"/>
          <ac:spMkLst>
            <pc:docMk/>
            <pc:sldMk cId="3105054449" sldId="422"/>
            <ac:spMk id="6" creationId="{E5F37C99-0D2A-F767-B339-82BA474AD162}"/>
          </ac:spMkLst>
        </pc:spChg>
        <pc:spChg chg="add mod">
          <ac:chgData name="William Bull" userId="0115718c-2289-4ec9-bbc2-0a7ac4f4f890" providerId="ADAL" clId="{A009078B-E745-41EF-8280-9B328D9AC1C2}" dt="2025-02-05T15:19:37.826" v="52305" actId="1076"/>
          <ac:spMkLst>
            <pc:docMk/>
            <pc:sldMk cId="3105054449" sldId="422"/>
            <ac:spMk id="7" creationId="{4529EAC4-BBC8-DB40-B18C-E4A18CF76A37}"/>
          </ac:spMkLst>
        </pc:spChg>
        <pc:spChg chg="add mod">
          <ac:chgData name="William Bull" userId="0115718c-2289-4ec9-bbc2-0a7ac4f4f890" providerId="ADAL" clId="{A009078B-E745-41EF-8280-9B328D9AC1C2}" dt="2025-02-05T15:19:41.316" v="52306" actId="1076"/>
          <ac:spMkLst>
            <pc:docMk/>
            <pc:sldMk cId="3105054449" sldId="422"/>
            <ac:spMk id="8" creationId="{B1151D32-7DEF-DC99-D668-D4AD52FECE79}"/>
          </ac:spMkLst>
        </pc:spChg>
        <pc:spChg chg="add mod">
          <ac:chgData name="William Bull" userId="0115718c-2289-4ec9-bbc2-0a7ac4f4f890" providerId="ADAL" clId="{A009078B-E745-41EF-8280-9B328D9AC1C2}" dt="2025-02-05T15:19:44.833" v="52307" actId="1076"/>
          <ac:spMkLst>
            <pc:docMk/>
            <pc:sldMk cId="3105054449" sldId="422"/>
            <ac:spMk id="9" creationId="{A45E9E16-558C-1457-F178-6F81922674E3}"/>
          </ac:spMkLst>
        </pc:spChg>
        <pc:spChg chg="add mod">
          <ac:chgData name="William Bull" userId="0115718c-2289-4ec9-bbc2-0a7ac4f4f890" providerId="ADAL" clId="{A009078B-E745-41EF-8280-9B328D9AC1C2}" dt="2025-02-05T15:19:48.566" v="52308" actId="1076"/>
          <ac:spMkLst>
            <pc:docMk/>
            <pc:sldMk cId="3105054449" sldId="422"/>
            <ac:spMk id="10" creationId="{22931DD3-B4B4-223F-BF0D-E35CB1A9108F}"/>
          </ac:spMkLst>
        </pc:spChg>
        <pc:spChg chg="add mod">
          <ac:chgData name="William Bull" userId="0115718c-2289-4ec9-bbc2-0a7ac4f4f890" providerId="ADAL" clId="{A009078B-E745-41EF-8280-9B328D9AC1C2}" dt="2025-02-05T15:19:54.878" v="52309" actId="1076"/>
          <ac:spMkLst>
            <pc:docMk/>
            <pc:sldMk cId="3105054449" sldId="422"/>
            <ac:spMk id="11" creationId="{83B4491F-E680-83C5-3096-00576964D3A8}"/>
          </ac:spMkLst>
        </pc:spChg>
        <pc:spChg chg="add mod">
          <ac:chgData name="William Bull" userId="0115718c-2289-4ec9-bbc2-0a7ac4f4f890" providerId="ADAL" clId="{A009078B-E745-41EF-8280-9B328D9AC1C2}" dt="2025-02-05T15:19:57.462" v="52310" actId="1076"/>
          <ac:spMkLst>
            <pc:docMk/>
            <pc:sldMk cId="3105054449" sldId="422"/>
            <ac:spMk id="12" creationId="{6DC64F9F-C274-C831-FB5B-C9B252D58647}"/>
          </ac:spMkLst>
        </pc:spChg>
        <pc:spChg chg="add mod">
          <ac:chgData name="William Bull" userId="0115718c-2289-4ec9-bbc2-0a7ac4f4f890" providerId="ADAL" clId="{A009078B-E745-41EF-8280-9B328D9AC1C2}" dt="2025-02-05T15:20:05.068" v="52311" actId="1076"/>
          <ac:spMkLst>
            <pc:docMk/>
            <pc:sldMk cId="3105054449" sldId="422"/>
            <ac:spMk id="13" creationId="{C298592F-5972-0970-6B94-01F0FB43BB5D}"/>
          </ac:spMkLst>
        </pc:spChg>
        <pc:spChg chg="add mod">
          <ac:chgData name="William Bull" userId="0115718c-2289-4ec9-bbc2-0a7ac4f4f890" providerId="ADAL" clId="{A009078B-E745-41EF-8280-9B328D9AC1C2}" dt="2025-02-05T15:20:07.516" v="52312" actId="1076"/>
          <ac:spMkLst>
            <pc:docMk/>
            <pc:sldMk cId="3105054449" sldId="422"/>
            <ac:spMk id="14" creationId="{09482A26-822E-E0F3-3AEF-3A7FDA41AA70}"/>
          </ac:spMkLst>
        </pc:spChg>
        <pc:spChg chg="add mod">
          <ac:chgData name="William Bull" userId="0115718c-2289-4ec9-bbc2-0a7ac4f4f890" providerId="ADAL" clId="{A009078B-E745-41EF-8280-9B328D9AC1C2}" dt="2025-02-05T15:20:10.605" v="52313" actId="1076"/>
          <ac:spMkLst>
            <pc:docMk/>
            <pc:sldMk cId="3105054449" sldId="422"/>
            <ac:spMk id="15" creationId="{ACF3F651-3661-D8E6-0166-E97B8C84D65B}"/>
          </ac:spMkLst>
        </pc:spChg>
        <pc:spChg chg="add mod">
          <ac:chgData name="William Bull" userId="0115718c-2289-4ec9-bbc2-0a7ac4f4f890" providerId="ADAL" clId="{A009078B-E745-41EF-8280-9B328D9AC1C2}" dt="2025-02-05T15:20:12.806" v="52314" actId="1076"/>
          <ac:spMkLst>
            <pc:docMk/>
            <pc:sldMk cId="3105054449" sldId="422"/>
            <ac:spMk id="16" creationId="{D2E464AF-3CA6-2052-6DC7-7D40FE7611D1}"/>
          </ac:spMkLst>
        </pc:spChg>
        <pc:spChg chg="add mod">
          <ac:chgData name="William Bull" userId="0115718c-2289-4ec9-bbc2-0a7ac4f4f890" providerId="ADAL" clId="{A009078B-E745-41EF-8280-9B328D9AC1C2}" dt="2025-02-05T15:20:17.590" v="52315" actId="1076"/>
          <ac:spMkLst>
            <pc:docMk/>
            <pc:sldMk cId="3105054449" sldId="422"/>
            <ac:spMk id="17" creationId="{8366EC81-B629-1E67-48B7-991599C18580}"/>
          </ac:spMkLst>
        </pc:spChg>
        <pc:spChg chg="add mod">
          <ac:chgData name="William Bull" userId="0115718c-2289-4ec9-bbc2-0a7ac4f4f890" providerId="ADAL" clId="{A009078B-E745-41EF-8280-9B328D9AC1C2}" dt="2025-02-05T15:20:23.163" v="52316" actId="1076"/>
          <ac:spMkLst>
            <pc:docMk/>
            <pc:sldMk cId="3105054449" sldId="422"/>
            <ac:spMk id="18" creationId="{1BBE5E6D-6291-F811-5495-4BCDAF2C9E3D}"/>
          </ac:spMkLst>
        </pc:spChg>
        <pc:spChg chg="add mod">
          <ac:chgData name="William Bull" userId="0115718c-2289-4ec9-bbc2-0a7ac4f4f890" providerId="ADAL" clId="{A009078B-E745-41EF-8280-9B328D9AC1C2}" dt="2025-02-05T15:20:28.583" v="52317" actId="1076"/>
          <ac:spMkLst>
            <pc:docMk/>
            <pc:sldMk cId="3105054449" sldId="422"/>
            <ac:spMk id="19" creationId="{015303B0-A3AA-EFD0-4C2C-19D7F14310F8}"/>
          </ac:spMkLst>
        </pc:spChg>
        <pc:spChg chg="add mod">
          <ac:chgData name="William Bull" userId="0115718c-2289-4ec9-bbc2-0a7ac4f4f890" providerId="ADAL" clId="{A009078B-E745-41EF-8280-9B328D9AC1C2}" dt="2025-02-05T15:20:32.583" v="52318" actId="1076"/>
          <ac:spMkLst>
            <pc:docMk/>
            <pc:sldMk cId="3105054449" sldId="422"/>
            <ac:spMk id="20" creationId="{C22853BB-3CA8-6929-473E-E443133EC62B}"/>
          </ac:spMkLst>
        </pc:spChg>
        <pc:graphicFrameChg chg="add mod">
          <ac:chgData name="William Bull" userId="0115718c-2289-4ec9-bbc2-0a7ac4f4f890" providerId="ADAL" clId="{A009078B-E745-41EF-8280-9B328D9AC1C2}" dt="2025-02-05T15:21:21.918" v="52324" actId="255"/>
          <ac:graphicFrameMkLst>
            <pc:docMk/>
            <pc:sldMk cId="3105054449" sldId="422"/>
            <ac:graphicFrameMk id="5" creationId="{0291A654-C854-2E4F-533D-666C81F88293}"/>
          </ac:graphicFrameMkLst>
        </pc:graphicFrameChg>
      </pc:sldChg>
      <pc:sldChg chg="addSp delSp modSp del mod">
        <pc:chgData name="William Bull" userId="0115718c-2289-4ec9-bbc2-0a7ac4f4f890" providerId="ADAL" clId="{A009078B-E745-41EF-8280-9B328D9AC1C2}" dt="2025-01-30T13:23:14.041" v="41408" actId="2696"/>
        <pc:sldMkLst>
          <pc:docMk/>
          <pc:sldMk cId="3048366037" sldId="423"/>
        </pc:sldMkLst>
      </pc:sldChg>
      <pc:sldChg chg="addSp delSp modSp new mod modCm">
        <pc:chgData name="William Bull" userId="0115718c-2289-4ec9-bbc2-0a7ac4f4f890" providerId="ADAL" clId="{A009078B-E745-41EF-8280-9B328D9AC1C2}" dt="2025-02-05T12:40:32.741" v="50754" actId="207"/>
        <pc:sldMkLst>
          <pc:docMk/>
          <pc:sldMk cId="4142860362" sldId="424"/>
        </pc:sldMkLst>
        <pc:spChg chg="mod">
          <ac:chgData name="William Bull" userId="0115718c-2289-4ec9-bbc2-0a7ac4f4f890" providerId="ADAL" clId="{A009078B-E745-41EF-8280-9B328D9AC1C2}" dt="2025-01-30T11:48:35.987" v="40534" actId="403"/>
          <ac:spMkLst>
            <pc:docMk/>
            <pc:sldMk cId="4142860362" sldId="424"/>
            <ac:spMk id="2" creationId="{5CDEF817-12A2-16AF-FAFE-E2446F52C91E}"/>
          </ac:spMkLst>
        </pc:spChg>
        <pc:spChg chg="mod">
          <ac:chgData name="William Bull" userId="0115718c-2289-4ec9-bbc2-0a7ac4f4f890" providerId="ADAL" clId="{A009078B-E745-41EF-8280-9B328D9AC1C2}" dt="2025-01-31T08:35:52.094" v="43698" actId="255"/>
          <ac:spMkLst>
            <pc:docMk/>
            <pc:sldMk cId="4142860362" sldId="424"/>
            <ac:spMk id="3" creationId="{8C895727-ED12-B352-68E2-15BE32077AD6}"/>
          </ac:spMkLst>
        </pc:spChg>
        <pc:spChg chg="add mod">
          <ac:chgData name="William Bull" userId="0115718c-2289-4ec9-bbc2-0a7ac4f4f890" providerId="ADAL" clId="{A009078B-E745-41EF-8280-9B328D9AC1C2}" dt="2025-01-30T11:54:44.561" v="41143"/>
          <ac:spMkLst>
            <pc:docMk/>
            <pc:sldMk cId="4142860362" sldId="424"/>
            <ac:spMk id="6" creationId="{C6610712-7B1F-0F9E-0E58-45D341BE0E74}"/>
          </ac:spMkLst>
        </pc:spChg>
        <pc:graphicFrameChg chg="add mod modGraphic">
          <ac:chgData name="William Bull" userId="0115718c-2289-4ec9-bbc2-0a7ac4f4f890" providerId="ADAL" clId="{A009078B-E745-41EF-8280-9B328D9AC1C2}" dt="2025-02-05T12:40:32.741" v="50754" actId="207"/>
          <ac:graphicFrameMkLst>
            <pc:docMk/>
            <pc:sldMk cId="4142860362" sldId="424"/>
            <ac:graphicFrameMk id="4" creationId="{501DCA7C-18E1-FFBE-EF13-71176805FB4A}"/>
          </ac:graphicFrameMkLst>
        </pc:graphicFrameChg>
        <pc:extLst>
          <p:ext xmlns:p="http://schemas.openxmlformats.org/presentationml/2006/main" uri="{D6D511B9-2390-475A-947B-AFAB55BFBCF1}">
            <pc226:cmChg xmlns:pc226="http://schemas.microsoft.com/office/powerpoint/2022/06/main/command" chg="mod">
              <pc226:chgData name="William Bull" userId="0115718c-2289-4ec9-bbc2-0a7ac4f4f890" providerId="ADAL" clId="{A009078B-E745-41EF-8280-9B328D9AC1C2}" dt="2025-02-03T09:37:01.762" v="43776" actId="20577"/>
              <pc2:cmMkLst xmlns:pc2="http://schemas.microsoft.com/office/powerpoint/2019/9/main/command">
                <pc:docMk/>
                <pc:sldMk cId="4142860362" sldId="424"/>
                <pc2:cmMk id="{B814C9C9-1E5A-4955-9DB2-EA49A860C21B}"/>
              </pc2:cmMkLst>
            </pc226:cmChg>
          </p:ext>
        </pc:extLst>
      </pc:sldChg>
      <pc:sldChg chg="addSp delSp modSp add mod">
        <pc:chgData name="William Bull" userId="0115718c-2289-4ec9-bbc2-0a7ac4f4f890" providerId="ADAL" clId="{A009078B-E745-41EF-8280-9B328D9AC1C2}" dt="2025-02-04T14:51:22.082" v="49856" actId="478"/>
        <pc:sldMkLst>
          <pc:docMk/>
          <pc:sldMk cId="4047698823" sldId="425"/>
        </pc:sldMkLst>
        <pc:spChg chg="mod">
          <ac:chgData name="William Bull" userId="0115718c-2289-4ec9-bbc2-0a7ac4f4f890" providerId="ADAL" clId="{A009078B-E745-41EF-8280-9B328D9AC1C2}" dt="2025-01-30T11:51:52.750" v="40867" actId="20577"/>
          <ac:spMkLst>
            <pc:docMk/>
            <pc:sldMk cId="4047698823" sldId="425"/>
            <ac:spMk id="2" creationId="{DCFD3381-7C29-3FD4-487C-C8E7C87F990E}"/>
          </ac:spMkLst>
        </pc:spChg>
        <pc:spChg chg="mod">
          <ac:chgData name="William Bull" userId="0115718c-2289-4ec9-bbc2-0a7ac4f4f890" providerId="ADAL" clId="{A009078B-E745-41EF-8280-9B328D9AC1C2}" dt="2025-01-31T08:36:08.496" v="43700" actId="2711"/>
          <ac:spMkLst>
            <pc:docMk/>
            <pc:sldMk cId="4047698823" sldId="425"/>
            <ac:spMk id="3" creationId="{FFCD8249-631A-06A3-B645-E0A35C4A5EBB}"/>
          </ac:spMkLst>
        </pc:spChg>
        <pc:spChg chg="add mod">
          <ac:chgData name="William Bull" userId="0115718c-2289-4ec9-bbc2-0a7ac4f4f890" providerId="ADAL" clId="{A009078B-E745-41EF-8280-9B328D9AC1C2}" dt="2025-01-30T11:54:46.307" v="41144"/>
          <ac:spMkLst>
            <pc:docMk/>
            <pc:sldMk cId="4047698823" sldId="425"/>
            <ac:spMk id="6" creationId="{22150CE5-0DC0-D6F8-8610-F7EA0081DAB8}"/>
          </ac:spMkLst>
        </pc:spChg>
        <pc:graphicFrameChg chg="add mod modGraphic">
          <ac:chgData name="William Bull" userId="0115718c-2289-4ec9-bbc2-0a7ac4f4f890" providerId="ADAL" clId="{A009078B-E745-41EF-8280-9B328D9AC1C2}" dt="2025-01-30T11:43:48.823" v="40223" actId="207"/>
          <ac:graphicFrameMkLst>
            <pc:docMk/>
            <pc:sldMk cId="4047698823" sldId="425"/>
            <ac:graphicFrameMk id="4" creationId="{121D9FE2-4303-74CD-532E-F691DD64A5E3}"/>
          </ac:graphicFrameMkLst>
        </pc:graphicFrameChg>
      </pc:sldChg>
      <pc:sldChg chg="addSp delSp modSp add mod">
        <pc:chgData name="William Bull" userId="0115718c-2289-4ec9-bbc2-0a7ac4f4f890" providerId="ADAL" clId="{A009078B-E745-41EF-8280-9B328D9AC1C2}" dt="2025-02-04T14:51:23.730" v="49857" actId="478"/>
        <pc:sldMkLst>
          <pc:docMk/>
          <pc:sldMk cId="1028919961" sldId="426"/>
        </pc:sldMkLst>
        <pc:spChg chg="mod">
          <ac:chgData name="William Bull" userId="0115718c-2289-4ec9-bbc2-0a7ac4f4f890" providerId="ADAL" clId="{A009078B-E745-41EF-8280-9B328D9AC1C2}" dt="2025-01-30T11:52:18.766" v="40873"/>
          <ac:spMkLst>
            <pc:docMk/>
            <pc:sldMk cId="1028919961" sldId="426"/>
            <ac:spMk id="2" creationId="{5304A664-6807-F02E-661C-53E50A0A713B}"/>
          </ac:spMkLst>
        </pc:spChg>
        <pc:spChg chg="mod">
          <ac:chgData name="William Bull" userId="0115718c-2289-4ec9-bbc2-0a7ac4f4f890" providerId="ADAL" clId="{A009078B-E745-41EF-8280-9B328D9AC1C2}" dt="2025-01-31T08:36:14.136" v="43701" actId="255"/>
          <ac:spMkLst>
            <pc:docMk/>
            <pc:sldMk cId="1028919961" sldId="426"/>
            <ac:spMk id="3" creationId="{FD086748-78EC-2243-0572-DAAAD30FB911}"/>
          </ac:spMkLst>
        </pc:spChg>
        <pc:spChg chg="add mod">
          <ac:chgData name="William Bull" userId="0115718c-2289-4ec9-bbc2-0a7ac4f4f890" providerId="ADAL" clId="{A009078B-E745-41EF-8280-9B328D9AC1C2}" dt="2025-01-30T11:54:47.995" v="41145"/>
          <ac:spMkLst>
            <pc:docMk/>
            <pc:sldMk cId="1028919961" sldId="426"/>
            <ac:spMk id="7" creationId="{917AD0F0-F162-0446-D395-92119D0C25A3}"/>
          </ac:spMkLst>
        </pc:spChg>
        <pc:graphicFrameChg chg="add mod modGraphic">
          <ac:chgData name="William Bull" userId="0115718c-2289-4ec9-bbc2-0a7ac4f4f890" providerId="ADAL" clId="{A009078B-E745-41EF-8280-9B328D9AC1C2}" dt="2025-01-30T11:43:34.529" v="40219" actId="207"/>
          <ac:graphicFrameMkLst>
            <pc:docMk/>
            <pc:sldMk cId="1028919961" sldId="426"/>
            <ac:graphicFrameMk id="4" creationId="{C2337DF5-719E-CF4C-A93D-BA458BC15EAC}"/>
          </ac:graphicFrameMkLst>
        </pc:graphicFrameChg>
      </pc:sldChg>
      <pc:sldChg chg="addSp delSp modSp add mod">
        <pc:chgData name="William Bull" userId="0115718c-2289-4ec9-bbc2-0a7ac4f4f890" providerId="ADAL" clId="{A009078B-E745-41EF-8280-9B328D9AC1C2}" dt="2025-02-04T14:51:25.468" v="49858" actId="478"/>
        <pc:sldMkLst>
          <pc:docMk/>
          <pc:sldMk cId="1057677477" sldId="427"/>
        </pc:sldMkLst>
        <pc:spChg chg="mod">
          <ac:chgData name="William Bull" userId="0115718c-2289-4ec9-bbc2-0a7ac4f4f890" providerId="ADAL" clId="{A009078B-E745-41EF-8280-9B328D9AC1C2}" dt="2025-01-30T11:53:04.059" v="41037" actId="108"/>
          <ac:spMkLst>
            <pc:docMk/>
            <pc:sldMk cId="1057677477" sldId="427"/>
            <ac:spMk id="2" creationId="{A380572D-2799-9178-7CBE-03C3F186E5E5}"/>
          </ac:spMkLst>
        </pc:spChg>
        <pc:spChg chg="mod">
          <ac:chgData name="William Bull" userId="0115718c-2289-4ec9-bbc2-0a7ac4f4f890" providerId="ADAL" clId="{A009078B-E745-41EF-8280-9B328D9AC1C2}" dt="2025-01-31T08:36:20.881" v="43702" actId="255"/>
          <ac:spMkLst>
            <pc:docMk/>
            <pc:sldMk cId="1057677477" sldId="427"/>
            <ac:spMk id="3" creationId="{442D5084-0A47-EE5D-A256-77ACD584B9B2}"/>
          </ac:spMkLst>
        </pc:spChg>
        <pc:spChg chg="add mod">
          <ac:chgData name="William Bull" userId="0115718c-2289-4ec9-bbc2-0a7ac4f4f890" providerId="ADAL" clId="{A009078B-E745-41EF-8280-9B328D9AC1C2}" dt="2025-01-30T11:54:49.099" v="41146"/>
          <ac:spMkLst>
            <pc:docMk/>
            <pc:sldMk cId="1057677477" sldId="427"/>
            <ac:spMk id="6" creationId="{775D1BCD-279B-1862-2482-32EB7203CD6F}"/>
          </ac:spMkLst>
        </pc:spChg>
        <pc:graphicFrameChg chg="add mod modGraphic">
          <ac:chgData name="William Bull" userId="0115718c-2289-4ec9-bbc2-0a7ac4f4f890" providerId="ADAL" clId="{A009078B-E745-41EF-8280-9B328D9AC1C2}" dt="2025-01-30T11:46:34.608" v="40257" actId="207"/>
          <ac:graphicFrameMkLst>
            <pc:docMk/>
            <pc:sldMk cId="1057677477" sldId="427"/>
            <ac:graphicFrameMk id="4" creationId="{BB5C7A7D-3D6B-A486-A7D5-6B327B63C552}"/>
          </ac:graphicFrameMkLst>
        </pc:graphicFrameChg>
      </pc:sldChg>
      <pc:sldChg chg="addSp delSp modSp new add del mod modNotesTx">
        <pc:chgData name="William Bull" userId="0115718c-2289-4ec9-bbc2-0a7ac4f4f890" providerId="ADAL" clId="{A009078B-E745-41EF-8280-9B328D9AC1C2}" dt="2025-01-30T13:38:10.760" v="42358" actId="20577"/>
        <pc:sldMkLst>
          <pc:docMk/>
          <pc:sldMk cId="2818668284" sldId="428"/>
        </pc:sldMkLst>
        <pc:spChg chg="mod">
          <ac:chgData name="William Bull" userId="0115718c-2289-4ec9-bbc2-0a7ac4f4f890" providerId="ADAL" clId="{A009078B-E745-41EF-8280-9B328D9AC1C2}" dt="2025-01-30T13:38:10.760" v="42358" actId="20577"/>
          <ac:spMkLst>
            <pc:docMk/>
            <pc:sldMk cId="2818668284" sldId="428"/>
            <ac:spMk id="2" creationId="{992CE059-B9A3-E536-C518-F044E451FE1F}"/>
          </ac:spMkLst>
        </pc:spChg>
        <pc:spChg chg="mod">
          <ac:chgData name="William Bull" userId="0115718c-2289-4ec9-bbc2-0a7ac4f4f890" providerId="ADAL" clId="{A009078B-E745-41EF-8280-9B328D9AC1C2}" dt="2025-01-30T13:21:33.987" v="41381" actId="207"/>
          <ac:spMkLst>
            <pc:docMk/>
            <pc:sldMk cId="2818668284" sldId="428"/>
            <ac:spMk id="7" creationId="{F154F5D2-744B-0897-0858-8B8A0EF807E2}"/>
          </ac:spMkLst>
        </pc:spChg>
        <pc:spChg chg="mod">
          <ac:chgData name="William Bull" userId="0115718c-2289-4ec9-bbc2-0a7ac4f4f890" providerId="ADAL" clId="{A009078B-E745-41EF-8280-9B328D9AC1C2}" dt="2025-01-30T13:22:23.270" v="41390" actId="207"/>
          <ac:spMkLst>
            <pc:docMk/>
            <pc:sldMk cId="2818668284" sldId="428"/>
            <ac:spMk id="8" creationId="{2B4674AB-7875-339E-8DC2-190DCA594FF9}"/>
          </ac:spMkLst>
        </pc:spChg>
        <pc:spChg chg="mod">
          <ac:chgData name="William Bull" userId="0115718c-2289-4ec9-bbc2-0a7ac4f4f890" providerId="ADAL" clId="{A009078B-E745-41EF-8280-9B328D9AC1C2}" dt="2025-01-30T13:22:18.570" v="41388" actId="207"/>
          <ac:spMkLst>
            <pc:docMk/>
            <pc:sldMk cId="2818668284" sldId="428"/>
            <ac:spMk id="9" creationId="{18049565-248F-2946-1E53-EA2BAA29D277}"/>
          </ac:spMkLst>
        </pc:spChg>
        <pc:spChg chg="mod">
          <ac:chgData name="William Bull" userId="0115718c-2289-4ec9-bbc2-0a7ac4f4f890" providerId="ADAL" clId="{A009078B-E745-41EF-8280-9B328D9AC1C2}" dt="2025-01-30T13:22:08.521" v="41386" actId="207"/>
          <ac:spMkLst>
            <pc:docMk/>
            <pc:sldMk cId="2818668284" sldId="428"/>
            <ac:spMk id="10" creationId="{F0ED5987-9AFF-3751-EB0B-D90C17A0F6EC}"/>
          </ac:spMkLst>
        </pc:spChg>
        <pc:spChg chg="add mod">
          <ac:chgData name="William Bull" userId="0115718c-2289-4ec9-bbc2-0a7ac4f4f890" providerId="ADAL" clId="{A009078B-E745-41EF-8280-9B328D9AC1C2}" dt="2025-01-30T13:25:22.240" v="41586" actId="164"/>
          <ac:spMkLst>
            <pc:docMk/>
            <pc:sldMk cId="2818668284" sldId="428"/>
            <ac:spMk id="19" creationId="{0E32DA9A-CD10-B616-596E-44D1C2F73BAA}"/>
          </ac:spMkLst>
        </pc:spChg>
        <pc:spChg chg="add mod">
          <ac:chgData name="William Bull" userId="0115718c-2289-4ec9-bbc2-0a7ac4f4f890" providerId="ADAL" clId="{A009078B-E745-41EF-8280-9B328D9AC1C2}" dt="2025-01-30T13:25:22.240" v="41586" actId="164"/>
          <ac:spMkLst>
            <pc:docMk/>
            <pc:sldMk cId="2818668284" sldId="428"/>
            <ac:spMk id="20" creationId="{99777C49-94E8-8919-6089-8F4E7E8F31BC}"/>
          </ac:spMkLst>
        </pc:spChg>
        <pc:spChg chg="add mod">
          <ac:chgData name="William Bull" userId="0115718c-2289-4ec9-bbc2-0a7ac4f4f890" providerId="ADAL" clId="{A009078B-E745-41EF-8280-9B328D9AC1C2}" dt="2025-01-30T13:25:22.240" v="41586" actId="164"/>
          <ac:spMkLst>
            <pc:docMk/>
            <pc:sldMk cId="2818668284" sldId="428"/>
            <ac:spMk id="21" creationId="{4F24AC3F-2845-2251-DF78-5671F1CE2291}"/>
          </ac:spMkLst>
        </pc:spChg>
        <pc:spChg chg="add mod">
          <ac:chgData name="William Bull" userId="0115718c-2289-4ec9-bbc2-0a7ac4f4f890" providerId="ADAL" clId="{A009078B-E745-41EF-8280-9B328D9AC1C2}" dt="2025-01-30T13:25:22.240" v="41586" actId="164"/>
          <ac:spMkLst>
            <pc:docMk/>
            <pc:sldMk cId="2818668284" sldId="428"/>
            <ac:spMk id="22" creationId="{67039BAE-33F7-5FFC-E145-0066E1CD03BC}"/>
          </ac:spMkLst>
        </pc:spChg>
        <pc:spChg chg="add mod">
          <ac:chgData name="William Bull" userId="0115718c-2289-4ec9-bbc2-0a7ac4f4f890" providerId="ADAL" clId="{A009078B-E745-41EF-8280-9B328D9AC1C2}" dt="2025-01-30T13:25:22.240" v="41586" actId="164"/>
          <ac:spMkLst>
            <pc:docMk/>
            <pc:sldMk cId="2818668284" sldId="428"/>
            <ac:spMk id="23" creationId="{740EC989-A9DE-7751-B25B-7F2E73FED73D}"/>
          </ac:spMkLst>
        </pc:spChg>
        <pc:spChg chg="add mod">
          <ac:chgData name="William Bull" userId="0115718c-2289-4ec9-bbc2-0a7ac4f4f890" providerId="ADAL" clId="{A009078B-E745-41EF-8280-9B328D9AC1C2}" dt="2025-01-30T13:25:22.240" v="41586" actId="164"/>
          <ac:spMkLst>
            <pc:docMk/>
            <pc:sldMk cId="2818668284" sldId="428"/>
            <ac:spMk id="24" creationId="{9C260E8F-2686-6DE1-9CF9-B970332A3C3E}"/>
          </ac:spMkLst>
        </pc:spChg>
        <pc:spChg chg="add mod">
          <ac:chgData name="William Bull" userId="0115718c-2289-4ec9-bbc2-0a7ac4f4f890" providerId="ADAL" clId="{A009078B-E745-41EF-8280-9B328D9AC1C2}" dt="2025-01-30T13:25:22.240" v="41586" actId="164"/>
          <ac:spMkLst>
            <pc:docMk/>
            <pc:sldMk cId="2818668284" sldId="428"/>
            <ac:spMk id="25" creationId="{0547B79C-0E7E-64E2-7F15-AEE5AFF0C196}"/>
          </ac:spMkLst>
        </pc:spChg>
        <pc:spChg chg="add mod">
          <ac:chgData name="William Bull" userId="0115718c-2289-4ec9-bbc2-0a7ac4f4f890" providerId="ADAL" clId="{A009078B-E745-41EF-8280-9B328D9AC1C2}" dt="2025-01-30T13:25:22.240" v="41586" actId="164"/>
          <ac:spMkLst>
            <pc:docMk/>
            <pc:sldMk cId="2818668284" sldId="428"/>
            <ac:spMk id="26" creationId="{B4EA0137-C86C-1152-5375-65256CA95A59}"/>
          </ac:spMkLst>
        </pc:spChg>
        <pc:spChg chg="add mod">
          <ac:chgData name="William Bull" userId="0115718c-2289-4ec9-bbc2-0a7ac4f4f890" providerId="ADAL" clId="{A009078B-E745-41EF-8280-9B328D9AC1C2}" dt="2025-01-30T13:26:27.687" v="41603" actId="164"/>
          <ac:spMkLst>
            <pc:docMk/>
            <pc:sldMk cId="2818668284" sldId="428"/>
            <ac:spMk id="28" creationId="{BA0F2314-A61E-33E6-058F-88D0A6590B0F}"/>
          </ac:spMkLst>
        </pc:spChg>
        <pc:spChg chg="add mod">
          <ac:chgData name="William Bull" userId="0115718c-2289-4ec9-bbc2-0a7ac4f4f890" providerId="ADAL" clId="{A009078B-E745-41EF-8280-9B328D9AC1C2}" dt="2025-01-30T13:26:27.687" v="41603" actId="164"/>
          <ac:spMkLst>
            <pc:docMk/>
            <pc:sldMk cId="2818668284" sldId="428"/>
            <ac:spMk id="29" creationId="{F1E2C378-84CD-64A2-DD0D-7F7DED3500BE}"/>
          </ac:spMkLst>
        </pc:spChg>
        <pc:spChg chg="add mod">
          <ac:chgData name="William Bull" userId="0115718c-2289-4ec9-bbc2-0a7ac4f4f890" providerId="ADAL" clId="{A009078B-E745-41EF-8280-9B328D9AC1C2}" dt="2025-01-30T13:25:59.670" v="41594" actId="164"/>
          <ac:spMkLst>
            <pc:docMk/>
            <pc:sldMk cId="2818668284" sldId="428"/>
            <ac:spMk id="30" creationId="{B9FFF623-0134-2D86-7B1F-9FC88A162EFF}"/>
          </ac:spMkLst>
        </pc:spChg>
        <pc:spChg chg="add mod">
          <ac:chgData name="William Bull" userId="0115718c-2289-4ec9-bbc2-0a7ac4f4f890" providerId="ADAL" clId="{A009078B-E745-41EF-8280-9B328D9AC1C2}" dt="2025-01-30T13:26:31.220" v="41604" actId="1076"/>
          <ac:spMkLst>
            <pc:docMk/>
            <pc:sldMk cId="2818668284" sldId="428"/>
            <ac:spMk id="31" creationId="{3F1CCCD2-659E-5EB2-2B8C-0913B7F24442}"/>
          </ac:spMkLst>
        </pc:spChg>
        <pc:grpChg chg="mod">
          <ac:chgData name="William Bull" userId="0115718c-2289-4ec9-bbc2-0a7ac4f4f890" providerId="ADAL" clId="{A009078B-E745-41EF-8280-9B328D9AC1C2}" dt="2025-01-30T13:25:22.240" v="41586" actId="164"/>
          <ac:grpSpMkLst>
            <pc:docMk/>
            <pc:sldMk cId="2818668284" sldId="428"/>
            <ac:grpSpMk id="5" creationId="{DC4B9D8B-9E2C-CD94-5467-7F292FA1963F}"/>
          </ac:grpSpMkLst>
        </pc:grpChg>
        <pc:grpChg chg="add mod">
          <ac:chgData name="William Bull" userId="0115718c-2289-4ec9-bbc2-0a7ac4f4f890" providerId="ADAL" clId="{A009078B-E745-41EF-8280-9B328D9AC1C2}" dt="2025-01-30T13:26:39.979" v="41605" actId="14100"/>
          <ac:grpSpMkLst>
            <pc:docMk/>
            <pc:sldMk cId="2818668284" sldId="428"/>
            <ac:grpSpMk id="27" creationId="{282A11DE-3419-420B-B286-435471B98EB7}"/>
          </ac:grpSpMkLst>
        </pc:grpChg>
        <pc:grpChg chg="add mod">
          <ac:chgData name="William Bull" userId="0115718c-2289-4ec9-bbc2-0a7ac4f4f890" providerId="ADAL" clId="{A009078B-E745-41EF-8280-9B328D9AC1C2}" dt="2025-01-30T13:26:43.791" v="41606" actId="1076"/>
          <ac:grpSpMkLst>
            <pc:docMk/>
            <pc:sldMk cId="2818668284" sldId="428"/>
            <ac:grpSpMk id="32" creationId="{7BD76BAD-8C55-9E9A-7A80-7C58034ACF8F}"/>
          </ac:grpSpMkLst>
        </pc:grpChg>
        <pc:grpChg chg="add mod">
          <ac:chgData name="William Bull" userId="0115718c-2289-4ec9-bbc2-0a7ac4f4f890" providerId="ADAL" clId="{A009078B-E745-41EF-8280-9B328D9AC1C2}" dt="2025-01-30T13:26:27.687" v="41603" actId="164"/>
          <ac:grpSpMkLst>
            <pc:docMk/>
            <pc:sldMk cId="2818668284" sldId="428"/>
            <ac:grpSpMk id="33" creationId="{D9F36FD7-6BA2-E28B-A7D9-FA03CECBFB0C}"/>
          </ac:grpSpMkLst>
        </pc:grpChg>
      </pc:sldChg>
      <pc:sldChg chg="addSp delSp modSp new del mod">
        <pc:chgData name="William Bull" userId="0115718c-2289-4ec9-bbc2-0a7ac4f4f890" providerId="ADAL" clId="{A009078B-E745-41EF-8280-9B328D9AC1C2}" dt="2025-01-30T13:22:50.920" v="41397" actId="47"/>
        <pc:sldMkLst>
          <pc:docMk/>
          <pc:sldMk cId="2706768421" sldId="429"/>
        </pc:sldMkLst>
      </pc:sldChg>
      <pc:sldChg chg="addSp delSp modSp add mod">
        <pc:chgData name="William Bull" userId="0115718c-2289-4ec9-bbc2-0a7ac4f4f890" providerId="ADAL" clId="{A009078B-E745-41EF-8280-9B328D9AC1C2}" dt="2025-02-04T14:31:55.400" v="49480" actId="27918"/>
        <pc:sldMkLst>
          <pc:docMk/>
          <pc:sldMk cId="290682506" sldId="430"/>
        </pc:sldMkLst>
        <pc:spChg chg="mod">
          <ac:chgData name="William Bull" userId="0115718c-2289-4ec9-bbc2-0a7ac4f4f890" providerId="ADAL" clId="{A009078B-E745-41EF-8280-9B328D9AC1C2}" dt="2025-01-30T13:37:17.779" v="42349" actId="108"/>
          <ac:spMkLst>
            <pc:docMk/>
            <pc:sldMk cId="290682506" sldId="430"/>
            <ac:spMk id="2" creationId="{545DF928-FB71-3DCE-2D3D-73CC1E47B61B}"/>
          </ac:spMkLst>
        </pc:spChg>
        <pc:spChg chg="mod">
          <ac:chgData name="William Bull" userId="0115718c-2289-4ec9-bbc2-0a7ac4f4f890" providerId="ADAL" clId="{A009078B-E745-41EF-8280-9B328D9AC1C2}" dt="2025-01-30T13:37:53.728" v="42356"/>
          <ac:spMkLst>
            <pc:docMk/>
            <pc:sldMk cId="290682506" sldId="430"/>
            <ac:spMk id="3" creationId="{04DECC6A-91EE-5DB1-F7BD-35E55A2802A0}"/>
          </ac:spMkLst>
        </pc:spChg>
        <pc:spChg chg="mod">
          <ac:chgData name="William Bull" userId="0115718c-2289-4ec9-bbc2-0a7ac4f4f890" providerId="ADAL" clId="{A009078B-E745-41EF-8280-9B328D9AC1C2}" dt="2025-01-30T13:35:53.314" v="42155" actId="20577"/>
          <ac:spMkLst>
            <pc:docMk/>
            <pc:sldMk cId="290682506" sldId="430"/>
            <ac:spMk id="11" creationId="{026C8EE6-1FA6-62F7-16A1-70FF78EB1C85}"/>
          </ac:spMkLst>
        </pc:spChg>
        <pc:spChg chg="mod">
          <ac:chgData name="William Bull" userId="0115718c-2289-4ec9-bbc2-0a7ac4f4f890" providerId="ADAL" clId="{A009078B-E745-41EF-8280-9B328D9AC1C2}" dt="2025-01-30T13:35:42.920" v="42144" actId="20577"/>
          <ac:spMkLst>
            <pc:docMk/>
            <pc:sldMk cId="290682506" sldId="430"/>
            <ac:spMk id="14" creationId="{091FB463-771E-E1D7-69FA-B1F69FD8B22C}"/>
          </ac:spMkLst>
        </pc:spChg>
        <pc:grpChg chg="ord">
          <ac:chgData name="William Bull" userId="0115718c-2289-4ec9-bbc2-0a7ac4f4f890" providerId="ADAL" clId="{A009078B-E745-41EF-8280-9B328D9AC1C2}" dt="2025-01-30T13:35:59.330" v="42157" actId="167"/>
          <ac:grpSpMkLst>
            <pc:docMk/>
            <pc:sldMk cId="290682506" sldId="430"/>
            <ac:grpSpMk id="5" creationId="{3436E92E-891D-F82A-34F5-4B3479D48648}"/>
          </ac:grpSpMkLst>
        </pc:grpChg>
        <pc:graphicFrameChg chg="add mod ord">
          <ac:chgData name="William Bull" userId="0115718c-2289-4ec9-bbc2-0a7ac4f4f890" providerId="ADAL" clId="{A009078B-E745-41EF-8280-9B328D9AC1C2}" dt="2025-02-04T14:31:51.664" v="49479" actId="208"/>
          <ac:graphicFrameMkLst>
            <pc:docMk/>
            <pc:sldMk cId="290682506" sldId="430"/>
            <ac:graphicFrameMk id="4" creationId="{7B3760B3-01B5-3769-EAFC-89401E65346B}"/>
          </ac:graphicFrameMkLst>
        </pc:graphicFrameChg>
      </pc:sldChg>
      <pc:sldChg chg="modSp add mod ord">
        <pc:chgData name="William Bull" userId="0115718c-2289-4ec9-bbc2-0a7ac4f4f890" providerId="ADAL" clId="{A009078B-E745-41EF-8280-9B328D9AC1C2}" dt="2025-02-04T14:31:35.362" v="49478" actId="1582"/>
        <pc:sldMkLst>
          <pc:docMk/>
          <pc:sldMk cId="3220988067" sldId="431"/>
        </pc:sldMkLst>
        <pc:spChg chg="mod">
          <ac:chgData name="William Bull" userId="0115718c-2289-4ec9-bbc2-0a7ac4f4f890" providerId="ADAL" clId="{A009078B-E745-41EF-8280-9B328D9AC1C2}" dt="2025-01-31T08:37:03.022" v="43713" actId="20577"/>
          <ac:spMkLst>
            <pc:docMk/>
            <pc:sldMk cId="3220988067" sldId="431"/>
            <ac:spMk id="2" creationId="{CD989947-0C74-B1A8-BC1A-4ACFAB8173AD}"/>
          </ac:spMkLst>
        </pc:spChg>
        <pc:spChg chg="mod">
          <ac:chgData name="William Bull" userId="0115718c-2289-4ec9-bbc2-0a7ac4f4f890" providerId="ADAL" clId="{A009078B-E745-41EF-8280-9B328D9AC1C2}" dt="2025-01-30T13:37:51.605" v="42355" actId="20577"/>
          <ac:spMkLst>
            <pc:docMk/>
            <pc:sldMk cId="3220988067" sldId="431"/>
            <ac:spMk id="3" creationId="{67E8114D-5E78-7C0A-868B-E2C54A1D4D72}"/>
          </ac:spMkLst>
        </pc:spChg>
        <pc:spChg chg="mod">
          <ac:chgData name="William Bull" userId="0115718c-2289-4ec9-bbc2-0a7ac4f4f890" providerId="ADAL" clId="{A009078B-E745-41EF-8280-9B328D9AC1C2}" dt="2025-01-30T13:35:16.296" v="42120" actId="20577"/>
          <ac:spMkLst>
            <pc:docMk/>
            <pc:sldMk cId="3220988067" sldId="431"/>
            <ac:spMk id="11" creationId="{59670D1F-3489-BE26-CEAA-6522C6F493F3}"/>
          </ac:spMkLst>
        </pc:spChg>
        <pc:spChg chg="mod">
          <ac:chgData name="William Bull" userId="0115718c-2289-4ec9-bbc2-0a7ac4f4f890" providerId="ADAL" clId="{A009078B-E745-41EF-8280-9B328D9AC1C2}" dt="2025-01-30T13:35:20.943" v="42131" actId="20577"/>
          <ac:spMkLst>
            <pc:docMk/>
            <pc:sldMk cId="3220988067" sldId="431"/>
            <ac:spMk id="14" creationId="{D283F77C-988B-0CAB-832E-83EBD56DA2B5}"/>
          </ac:spMkLst>
        </pc:spChg>
        <pc:graphicFrameChg chg="mod">
          <ac:chgData name="William Bull" userId="0115718c-2289-4ec9-bbc2-0a7ac4f4f890" providerId="ADAL" clId="{A009078B-E745-41EF-8280-9B328D9AC1C2}" dt="2025-02-04T14:31:35.362" v="49478" actId="1582"/>
          <ac:graphicFrameMkLst>
            <pc:docMk/>
            <pc:sldMk cId="3220988067" sldId="431"/>
            <ac:graphicFrameMk id="4" creationId="{37D74BC4-7BC4-91F1-FBE9-F4D0CC54EFF8}"/>
          </ac:graphicFrameMkLst>
        </pc:graphicFrameChg>
      </pc:sldChg>
      <pc:sldChg chg="addSp delSp modSp add mod">
        <pc:chgData name="William Bull" userId="0115718c-2289-4ec9-bbc2-0a7ac4f4f890" providerId="ADAL" clId="{A009078B-E745-41EF-8280-9B328D9AC1C2}" dt="2025-02-04T14:50:07.462" v="49821" actId="478"/>
        <pc:sldMkLst>
          <pc:docMk/>
          <pc:sldMk cId="3015312244" sldId="432"/>
        </pc:sldMkLst>
        <pc:spChg chg="add mod">
          <ac:chgData name="William Bull" userId="0115718c-2289-4ec9-bbc2-0a7ac4f4f890" providerId="ADAL" clId="{A009078B-E745-41EF-8280-9B328D9AC1C2}" dt="2025-01-30T14:26:23.790" v="43006" actId="14100"/>
          <ac:spMkLst>
            <pc:docMk/>
            <pc:sldMk cId="3015312244" sldId="432"/>
            <ac:spMk id="6" creationId="{3537CD74-F507-BBBF-21CA-5610B88457FF}"/>
          </ac:spMkLst>
        </pc:spChg>
        <pc:spChg chg="add mod">
          <ac:chgData name="William Bull" userId="0115718c-2289-4ec9-bbc2-0a7ac4f4f890" providerId="ADAL" clId="{A009078B-E745-41EF-8280-9B328D9AC1C2}" dt="2025-02-04T14:17:14.510" v="49122" actId="13926"/>
          <ac:spMkLst>
            <pc:docMk/>
            <pc:sldMk cId="3015312244" sldId="432"/>
            <ac:spMk id="15" creationId="{7C874262-49F1-F22C-53E4-02F2D4813772}"/>
          </ac:spMkLst>
        </pc:spChg>
        <pc:spChg chg="add mod">
          <ac:chgData name="William Bull" userId="0115718c-2289-4ec9-bbc2-0a7ac4f4f890" providerId="ADAL" clId="{A009078B-E745-41EF-8280-9B328D9AC1C2}" dt="2025-01-30T14:27:42.318" v="43161" actId="14100"/>
          <ac:spMkLst>
            <pc:docMk/>
            <pc:sldMk cId="3015312244" sldId="432"/>
            <ac:spMk id="20" creationId="{F0824F31-1D12-FEC4-DBF6-A4A10CB47C59}"/>
          </ac:spMkLst>
        </pc:spChg>
        <pc:spChg chg="add mod">
          <ac:chgData name="William Bull" userId="0115718c-2289-4ec9-bbc2-0a7ac4f4f890" providerId="ADAL" clId="{A009078B-E745-41EF-8280-9B328D9AC1C2}" dt="2025-02-04T14:16:55.155" v="49118" actId="20577"/>
          <ac:spMkLst>
            <pc:docMk/>
            <pc:sldMk cId="3015312244" sldId="432"/>
            <ac:spMk id="22" creationId="{09D30435-F6AB-AC30-A628-A28F2D124A4F}"/>
          </ac:spMkLst>
        </pc:spChg>
        <pc:graphicFrameChg chg="mod">
          <ac:chgData name="William Bull" userId="0115718c-2289-4ec9-bbc2-0a7ac4f4f890" providerId="ADAL" clId="{A009078B-E745-41EF-8280-9B328D9AC1C2}" dt="2025-01-30T14:24:22.398" v="43003" actId="208"/>
          <ac:graphicFrameMkLst>
            <pc:docMk/>
            <pc:sldMk cId="3015312244" sldId="432"/>
            <ac:graphicFrameMk id="5" creationId="{110621CB-87CB-EB39-7545-0AB788361CC3}"/>
          </ac:graphicFrameMkLst>
        </pc:graphicFrameChg>
        <pc:cxnChg chg="add mod">
          <ac:chgData name="William Bull" userId="0115718c-2289-4ec9-bbc2-0a7ac4f4f890" providerId="ADAL" clId="{A009078B-E745-41EF-8280-9B328D9AC1C2}" dt="2025-01-30T14:26:33.130" v="43008" actId="14100"/>
          <ac:cxnSpMkLst>
            <pc:docMk/>
            <pc:sldMk cId="3015312244" sldId="432"/>
            <ac:cxnSpMk id="9" creationId="{4CB234F0-8336-ADDD-70D4-8BFBB2626817}"/>
          </ac:cxnSpMkLst>
        </pc:cxnChg>
        <pc:cxnChg chg="add mod">
          <ac:chgData name="William Bull" userId="0115718c-2289-4ec9-bbc2-0a7ac4f4f890" providerId="ADAL" clId="{A009078B-E745-41EF-8280-9B328D9AC1C2}" dt="2025-01-30T14:28:13.166" v="43166" actId="14100"/>
          <ac:cxnSpMkLst>
            <pc:docMk/>
            <pc:sldMk cId="3015312244" sldId="432"/>
            <ac:cxnSpMk id="21" creationId="{1039DE47-E85F-C4EA-FC4D-661A4004756F}"/>
          </ac:cxnSpMkLst>
        </pc:cxnChg>
      </pc:sldChg>
      <pc:sldChg chg="addSp modSp new del mod modShow modNotesTx">
        <pc:chgData name="William Bull" userId="0115718c-2289-4ec9-bbc2-0a7ac4f4f890" providerId="ADAL" clId="{A009078B-E745-41EF-8280-9B328D9AC1C2}" dt="2025-02-04T13:03:52.026" v="47066" actId="47"/>
        <pc:sldMkLst>
          <pc:docMk/>
          <pc:sldMk cId="2063722805" sldId="433"/>
        </pc:sldMkLst>
      </pc:sldChg>
      <pc:sldChg chg="addSp modSp add del mod modNotesTx">
        <pc:chgData name="William Bull" userId="0115718c-2289-4ec9-bbc2-0a7ac4f4f890" providerId="ADAL" clId="{A009078B-E745-41EF-8280-9B328D9AC1C2}" dt="2025-02-04T13:39:05.326" v="48631" actId="47"/>
        <pc:sldMkLst>
          <pc:docMk/>
          <pc:sldMk cId="2073763757" sldId="434"/>
        </pc:sldMkLst>
      </pc:sldChg>
      <pc:sldChg chg="addSp delSp modSp add del mod">
        <pc:chgData name="William Bull" userId="0115718c-2289-4ec9-bbc2-0a7ac4f4f890" providerId="ADAL" clId="{A009078B-E745-41EF-8280-9B328D9AC1C2}" dt="2025-02-04T13:46:56.301" v="48758" actId="47"/>
        <pc:sldMkLst>
          <pc:docMk/>
          <pc:sldMk cId="1087958203" sldId="435"/>
        </pc:sldMkLst>
      </pc:sldChg>
      <pc:sldChg chg="addSp delSp modSp add mod ord replId modNotesTx">
        <pc:chgData name="William Bull" userId="0115718c-2289-4ec9-bbc2-0a7ac4f4f890" providerId="ADAL" clId="{A009078B-E745-41EF-8280-9B328D9AC1C2}" dt="2025-02-05T13:01:23.066" v="51122" actId="20577"/>
        <pc:sldMkLst>
          <pc:docMk/>
          <pc:sldMk cId="1253274640" sldId="436"/>
        </pc:sldMkLst>
        <pc:spChg chg="add mod">
          <ac:chgData name="William Bull" userId="0115718c-2289-4ec9-bbc2-0a7ac4f4f890" providerId="ADAL" clId="{A009078B-E745-41EF-8280-9B328D9AC1C2}" dt="2025-02-05T13:01:08.734" v="51117" actId="5793"/>
          <ac:spMkLst>
            <pc:docMk/>
            <pc:sldMk cId="1253274640" sldId="436"/>
            <ac:spMk id="2" creationId="{39BC45AB-E192-A4A8-396A-75BBB6344C8E}"/>
          </ac:spMkLst>
        </pc:spChg>
        <pc:spChg chg="add mod">
          <ac:chgData name="William Bull" userId="0115718c-2289-4ec9-bbc2-0a7ac4f4f890" providerId="ADAL" clId="{A009078B-E745-41EF-8280-9B328D9AC1C2}" dt="2025-02-04T13:46:25.870" v="48752" actId="207"/>
          <ac:spMkLst>
            <pc:docMk/>
            <pc:sldMk cId="1253274640" sldId="436"/>
            <ac:spMk id="24" creationId="{BEF92A3B-CF87-272A-C5DF-C79F2DF60D14}"/>
          </ac:spMkLst>
        </pc:spChg>
        <pc:spChg chg="add mod">
          <ac:chgData name="William Bull" userId="0115718c-2289-4ec9-bbc2-0a7ac4f4f890" providerId="ADAL" clId="{A009078B-E745-41EF-8280-9B328D9AC1C2}" dt="2025-02-04T14:03:48.747" v="48916" actId="20577"/>
          <ac:spMkLst>
            <pc:docMk/>
            <pc:sldMk cId="1253274640" sldId="436"/>
            <ac:spMk id="25" creationId="{3300D0C7-9B3A-4FF7-8BF9-AF32E4A3756E}"/>
          </ac:spMkLst>
        </pc:spChg>
        <pc:spChg chg="add mod">
          <ac:chgData name="William Bull" userId="0115718c-2289-4ec9-bbc2-0a7ac4f4f890" providerId="ADAL" clId="{A009078B-E745-41EF-8280-9B328D9AC1C2}" dt="2025-02-04T13:44:02.846" v="48651" actId="165"/>
          <ac:spMkLst>
            <pc:docMk/>
            <pc:sldMk cId="1253274640" sldId="436"/>
            <ac:spMk id="26" creationId="{6A01DC97-4C9C-1CA8-B7DD-3D274531AEA9}"/>
          </ac:spMkLst>
        </pc:spChg>
        <pc:spChg chg="add mod">
          <ac:chgData name="William Bull" userId="0115718c-2289-4ec9-bbc2-0a7ac4f4f890" providerId="ADAL" clId="{A009078B-E745-41EF-8280-9B328D9AC1C2}" dt="2025-02-04T13:44:10.913" v="48652" actId="207"/>
          <ac:spMkLst>
            <pc:docMk/>
            <pc:sldMk cId="1253274640" sldId="436"/>
            <ac:spMk id="27" creationId="{3C3C6380-EC47-AAE7-4C20-A5BB998B49C0}"/>
          </ac:spMkLst>
        </pc:spChg>
        <pc:spChg chg="mod">
          <ac:chgData name="William Bull" userId="0115718c-2289-4ec9-bbc2-0a7ac4f4f890" providerId="ADAL" clId="{A009078B-E745-41EF-8280-9B328D9AC1C2}" dt="2025-02-04T13:44:14.296" v="48654" actId="108"/>
          <ac:spMkLst>
            <pc:docMk/>
            <pc:sldMk cId="1253274640" sldId="436"/>
            <ac:spMk id="28" creationId="{F043CB3F-48D0-15FF-E3E8-01B7D8F3E48A}"/>
          </ac:spMkLst>
        </pc:spChg>
        <pc:spChg chg="mod">
          <ac:chgData name="William Bull" userId="0115718c-2289-4ec9-bbc2-0a7ac4f4f890" providerId="ADAL" clId="{A009078B-E745-41EF-8280-9B328D9AC1C2}" dt="2025-02-04T13:44:18.579" v="48655" actId="207"/>
          <ac:spMkLst>
            <pc:docMk/>
            <pc:sldMk cId="1253274640" sldId="436"/>
            <ac:spMk id="29" creationId="{C7EE3945-3466-AC3B-5962-555C8C1171C6}"/>
          </ac:spMkLst>
        </pc:spChg>
        <pc:spChg chg="mod">
          <ac:chgData name="William Bull" userId="0115718c-2289-4ec9-bbc2-0a7ac4f4f890" providerId="ADAL" clId="{A009078B-E745-41EF-8280-9B328D9AC1C2}" dt="2025-02-04T13:44:21.385" v="48656" actId="207"/>
          <ac:spMkLst>
            <pc:docMk/>
            <pc:sldMk cId="1253274640" sldId="436"/>
            <ac:spMk id="31" creationId="{2B92C6F0-B4EB-EC92-F054-E3D46CB9CFA4}"/>
          </ac:spMkLst>
        </pc:spChg>
        <pc:spChg chg="add mod">
          <ac:chgData name="William Bull" userId="0115718c-2289-4ec9-bbc2-0a7ac4f4f890" providerId="ADAL" clId="{A009078B-E745-41EF-8280-9B328D9AC1C2}" dt="2025-02-04T13:44:02.846" v="48651" actId="165"/>
          <ac:spMkLst>
            <pc:docMk/>
            <pc:sldMk cId="1253274640" sldId="436"/>
            <ac:spMk id="32" creationId="{3DD520C5-1A5F-4D31-6676-E443E6384075}"/>
          </ac:spMkLst>
        </pc:spChg>
        <pc:spChg chg="add mod">
          <ac:chgData name="William Bull" userId="0115718c-2289-4ec9-bbc2-0a7ac4f4f890" providerId="ADAL" clId="{A009078B-E745-41EF-8280-9B328D9AC1C2}" dt="2025-02-04T13:44:24.778" v="48657" actId="207"/>
          <ac:spMkLst>
            <pc:docMk/>
            <pc:sldMk cId="1253274640" sldId="436"/>
            <ac:spMk id="33" creationId="{83866134-7B04-C19F-5F6D-982669081326}"/>
          </ac:spMkLst>
        </pc:spChg>
        <pc:spChg chg="mod">
          <ac:chgData name="William Bull" userId="0115718c-2289-4ec9-bbc2-0a7ac4f4f890" providerId="ADAL" clId="{A009078B-E745-41EF-8280-9B328D9AC1C2}" dt="2025-02-04T13:46:29.901" v="48753" actId="207"/>
          <ac:spMkLst>
            <pc:docMk/>
            <pc:sldMk cId="1253274640" sldId="436"/>
            <ac:spMk id="36" creationId="{33B3EC1E-1318-7741-B652-77EEDF5737CD}"/>
          </ac:spMkLst>
        </pc:spChg>
        <pc:spChg chg="mod">
          <ac:chgData name="William Bull" userId="0115718c-2289-4ec9-bbc2-0a7ac4f4f890" providerId="ADAL" clId="{A009078B-E745-41EF-8280-9B328D9AC1C2}" dt="2025-02-04T14:03:51.642" v="48918" actId="20577"/>
          <ac:spMkLst>
            <pc:docMk/>
            <pc:sldMk cId="1253274640" sldId="436"/>
            <ac:spMk id="37" creationId="{6E56E941-9494-8D2E-7906-BE43A701B827}"/>
          </ac:spMkLst>
        </pc:spChg>
        <pc:spChg chg="mod">
          <ac:chgData name="William Bull" userId="0115718c-2289-4ec9-bbc2-0a7ac4f4f890" providerId="ADAL" clId="{A009078B-E745-41EF-8280-9B328D9AC1C2}" dt="2025-02-04T13:46:33.037" v="48754" actId="207"/>
          <ac:spMkLst>
            <pc:docMk/>
            <pc:sldMk cId="1253274640" sldId="436"/>
            <ac:spMk id="39" creationId="{C036E58F-E800-ACB3-658B-54DC9DD47262}"/>
          </ac:spMkLst>
        </pc:spChg>
        <pc:spChg chg="mod">
          <ac:chgData name="William Bull" userId="0115718c-2289-4ec9-bbc2-0a7ac4f4f890" providerId="ADAL" clId="{A009078B-E745-41EF-8280-9B328D9AC1C2}" dt="2025-02-04T14:03:54.230" v="48920" actId="20577"/>
          <ac:spMkLst>
            <pc:docMk/>
            <pc:sldMk cId="1253274640" sldId="436"/>
            <ac:spMk id="40" creationId="{533B4B00-585D-A642-AE7C-A344C912EBCE}"/>
          </ac:spMkLst>
        </pc:spChg>
        <pc:spChg chg="mod">
          <ac:chgData name="William Bull" userId="0115718c-2289-4ec9-bbc2-0a7ac4f4f890" providerId="ADAL" clId="{A009078B-E745-41EF-8280-9B328D9AC1C2}" dt="2025-02-04T13:46:40.773" v="48755" actId="207"/>
          <ac:spMkLst>
            <pc:docMk/>
            <pc:sldMk cId="1253274640" sldId="436"/>
            <ac:spMk id="42" creationId="{8E5A2F06-9AD3-D625-7557-AE28784156C0}"/>
          </ac:spMkLst>
        </pc:spChg>
        <pc:spChg chg="mod">
          <ac:chgData name="William Bull" userId="0115718c-2289-4ec9-bbc2-0a7ac4f4f890" providerId="ADAL" clId="{A009078B-E745-41EF-8280-9B328D9AC1C2}" dt="2025-02-04T14:03:56.838" v="48922" actId="20577"/>
          <ac:spMkLst>
            <pc:docMk/>
            <pc:sldMk cId="1253274640" sldId="436"/>
            <ac:spMk id="43" creationId="{1B327582-6971-3743-31AE-A81DDC2AA582}"/>
          </ac:spMkLst>
        </pc:spChg>
        <pc:spChg chg="add mod">
          <ac:chgData name="William Bull" userId="0115718c-2289-4ec9-bbc2-0a7ac4f4f890" providerId="ADAL" clId="{A009078B-E745-41EF-8280-9B328D9AC1C2}" dt="2025-02-04T14:08:45.524" v="48983" actId="207"/>
          <ac:spMkLst>
            <pc:docMk/>
            <pc:sldMk cId="1253274640" sldId="436"/>
            <ac:spMk id="44" creationId="{DB3D19A6-9DD9-84B1-EC0D-DC3AEF25881D}"/>
          </ac:spMkLst>
        </pc:spChg>
        <pc:grpChg chg="mod">
          <ac:chgData name="William Bull" userId="0115718c-2289-4ec9-bbc2-0a7ac4f4f890" providerId="ADAL" clId="{A009078B-E745-41EF-8280-9B328D9AC1C2}" dt="2025-02-04T13:43:43.942" v="48648" actId="164"/>
          <ac:grpSpMkLst>
            <pc:docMk/>
            <pc:sldMk cId="1253274640" sldId="436"/>
            <ac:grpSpMk id="6" creationId="{A095DCE3-745B-B398-028C-AA08E4C49E51}"/>
          </ac:grpSpMkLst>
        </pc:grpChg>
        <pc:grpChg chg="mod">
          <ac:chgData name="William Bull" userId="0115718c-2289-4ec9-bbc2-0a7ac4f4f890" providerId="ADAL" clId="{A009078B-E745-41EF-8280-9B328D9AC1C2}" dt="2025-02-04T13:43:43.942" v="48648" actId="164"/>
          <ac:grpSpMkLst>
            <pc:docMk/>
            <pc:sldMk cId="1253274640" sldId="436"/>
            <ac:grpSpMk id="8" creationId="{2E11DE52-3AFB-300F-4C3C-760BDF27CDA8}"/>
          </ac:grpSpMkLst>
        </pc:grpChg>
        <pc:grpChg chg="mod">
          <ac:chgData name="William Bull" userId="0115718c-2289-4ec9-bbc2-0a7ac4f4f890" providerId="ADAL" clId="{A009078B-E745-41EF-8280-9B328D9AC1C2}" dt="2025-02-04T13:43:43.489" v="48647" actId="14100"/>
          <ac:grpSpMkLst>
            <pc:docMk/>
            <pc:sldMk cId="1253274640" sldId="436"/>
            <ac:grpSpMk id="12" creationId="{C5B9F66D-1137-A1BD-BB83-A52675B765C7}"/>
          </ac:grpSpMkLst>
        </pc:grpChg>
        <pc:grpChg chg="mod">
          <ac:chgData name="William Bull" userId="0115718c-2289-4ec9-bbc2-0a7ac4f4f890" providerId="ADAL" clId="{A009078B-E745-41EF-8280-9B328D9AC1C2}" dt="2025-02-04T13:48:56.208" v="48821" actId="1076"/>
          <ac:grpSpMkLst>
            <pc:docMk/>
            <pc:sldMk cId="1253274640" sldId="436"/>
            <ac:grpSpMk id="14" creationId="{390C2E71-5A84-0A66-19A4-EF9E89A71FC4}"/>
          </ac:grpSpMkLst>
        </pc:grpChg>
        <pc:grpChg chg="add mod">
          <ac:chgData name="William Bull" userId="0115718c-2289-4ec9-bbc2-0a7ac4f4f890" providerId="ADAL" clId="{A009078B-E745-41EF-8280-9B328D9AC1C2}" dt="2025-02-04T13:45:06.970" v="48670" actId="1076"/>
          <ac:grpSpMkLst>
            <pc:docMk/>
            <pc:sldMk cId="1253274640" sldId="436"/>
            <ac:grpSpMk id="35" creationId="{25DAD96B-5E7A-3743-5280-DB6AD6842422}"/>
          </ac:grpSpMkLst>
        </pc:grpChg>
        <pc:grpChg chg="add mod">
          <ac:chgData name="William Bull" userId="0115718c-2289-4ec9-bbc2-0a7ac4f4f890" providerId="ADAL" clId="{A009078B-E745-41EF-8280-9B328D9AC1C2}" dt="2025-02-04T13:45:12.687" v="48672" actId="1076"/>
          <ac:grpSpMkLst>
            <pc:docMk/>
            <pc:sldMk cId="1253274640" sldId="436"/>
            <ac:grpSpMk id="38" creationId="{82688BA6-B67C-395F-E618-B0550ED8ABBA}"/>
          </ac:grpSpMkLst>
        </pc:grpChg>
        <pc:grpChg chg="add mod">
          <ac:chgData name="William Bull" userId="0115718c-2289-4ec9-bbc2-0a7ac4f4f890" providerId="ADAL" clId="{A009078B-E745-41EF-8280-9B328D9AC1C2}" dt="2025-02-04T13:45:18.357" v="48674" actId="1076"/>
          <ac:grpSpMkLst>
            <pc:docMk/>
            <pc:sldMk cId="1253274640" sldId="436"/>
            <ac:grpSpMk id="41" creationId="{3DC389AC-9500-C193-A3ED-52A2BC0C020C}"/>
          </ac:grpSpMkLst>
        </pc:grpChg>
        <pc:picChg chg="add mod">
          <ac:chgData name="William Bull" userId="0115718c-2289-4ec9-bbc2-0a7ac4f4f890" providerId="ADAL" clId="{A009078B-E745-41EF-8280-9B328D9AC1C2}" dt="2025-02-04T13:53:10.962" v="48870" actId="14100"/>
          <ac:picMkLst>
            <pc:docMk/>
            <pc:sldMk cId="1253274640" sldId="436"/>
            <ac:picMk id="2050" creationId="{3B3F5F52-5936-5A51-CF54-56671A04DF92}"/>
          </ac:picMkLst>
        </pc:picChg>
        <pc:picChg chg="add mod">
          <ac:chgData name="William Bull" userId="0115718c-2289-4ec9-bbc2-0a7ac4f4f890" providerId="ADAL" clId="{A009078B-E745-41EF-8280-9B328D9AC1C2}" dt="2025-02-04T13:53:03.393" v="48868" actId="1076"/>
          <ac:picMkLst>
            <pc:docMk/>
            <pc:sldMk cId="1253274640" sldId="436"/>
            <ac:picMk id="2052" creationId="{A1B99BD0-2830-7B49-8CA6-E6A2048EF48B}"/>
          </ac:picMkLst>
        </pc:picChg>
        <pc:picChg chg="add mod">
          <ac:chgData name="William Bull" userId="0115718c-2289-4ec9-bbc2-0a7ac4f4f890" providerId="ADAL" clId="{A009078B-E745-41EF-8280-9B328D9AC1C2}" dt="2025-02-04T13:53:20.164" v="48873" actId="14100"/>
          <ac:picMkLst>
            <pc:docMk/>
            <pc:sldMk cId="1253274640" sldId="436"/>
            <ac:picMk id="2054" creationId="{7472813B-8F55-A4F0-3FE8-6EE763411FA0}"/>
          </ac:picMkLst>
        </pc:picChg>
        <pc:picChg chg="add mod">
          <ac:chgData name="William Bull" userId="0115718c-2289-4ec9-bbc2-0a7ac4f4f890" providerId="ADAL" clId="{A009078B-E745-41EF-8280-9B328D9AC1C2}" dt="2025-02-04T13:53:26.966" v="48875" actId="14100"/>
          <ac:picMkLst>
            <pc:docMk/>
            <pc:sldMk cId="1253274640" sldId="436"/>
            <ac:picMk id="2056" creationId="{0B7A9DB3-5984-50BB-25DB-727648F0389B}"/>
          </ac:picMkLst>
        </pc:picChg>
      </pc:sldChg>
      <pc:sldChg chg="addSp delSp modSp new mod">
        <pc:chgData name="William Bull" userId="0115718c-2289-4ec9-bbc2-0a7ac4f4f890" providerId="ADAL" clId="{A009078B-E745-41EF-8280-9B328D9AC1C2}" dt="2025-02-04T14:52:55.242" v="49862" actId="115"/>
        <pc:sldMkLst>
          <pc:docMk/>
          <pc:sldMk cId="2725731365" sldId="437"/>
        </pc:sldMkLst>
        <pc:spChg chg="add mod">
          <ac:chgData name="William Bull" userId="0115718c-2289-4ec9-bbc2-0a7ac4f4f890" providerId="ADAL" clId="{A009078B-E745-41EF-8280-9B328D9AC1C2}" dt="2025-02-04T14:37:21.633" v="49507" actId="207"/>
          <ac:spMkLst>
            <pc:docMk/>
            <pc:sldMk cId="2725731365" sldId="437"/>
            <ac:spMk id="125" creationId="{53B8F14B-A3CE-8EDF-51AF-B7E39204BB6E}"/>
          </ac:spMkLst>
        </pc:spChg>
        <pc:spChg chg="add mod">
          <ac:chgData name="William Bull" userId="0115718c-2289-4ec9-bbc2-0a7ac4f4f890" providerId="ADAL" clId="{A009078B-E745-41EF-8280-9B328D9AC1C2}" dt="2025-02-04T09:40:01.763" v="45886" actId="164"/>
          <ac:spMkLst>
            <pc:docMk/>
            <pc:sldMk cId="2725731365" sldId="437"/>
            <ac:spMk id="128" creationId="{75937BE9-C877-873A-71C4-5B1E9C2C4703}"/>
          </ac:spMkLst>
        </pc:spChg>
        <pc:spChg chg="add mod topLvl">
          <ac:chgData name="William Bull" userId="0115718c-2289-4ec9-bbc2-0a7ac4f4f890" providerId="ADAL" clId="{A009078B-E745-41EF-8280-9B328D9AC1C2}" dt="2025-02-04T09:40:01.763" v="45886" actId="164"/>
          <ac:spMkLst>
            <pc:docMk/>
            <pc:sldMk cId="2725731365" sldId="437"/>
            <ac:spMk id="132" creationId="{CAF91D80-74D9-FC8D-2999-FE6623749A90}"/>
          </ac:spMkLst>
        </pc:spChg>
        <pc:spChg chg="mod">
          <ac:chgData name="William Bull" userId="0115718c-2289-4ec9-bbc2-0a7ac4f4f890" providerId="ADAL" clId="{A009078B-E745-41EF-8280-9B328D9AC1C2}" dt="2025-02-04T09:47:29.673" v="45988" actId="207"/>
          <ac:spMkLst>
            <pc:docMk/>
            <pc:sldMk cId="2725731365" sldId="437"/>
            <ac:spMk id="134" creationId="{8EE3B718-E8C6-2C8B-637B-EA47BA0B68C0}"/>
          </ac:spMkLst>
        </pc:spChg>
        <pc:spChg chg="add mod">
          <ac:chgData name="William Bull" userId="0115718c-2289-4ec9-bbc2-0a7ac4f4f890" providerId="ADAL" clId="{A009078B-E745-41EF-8280-9B328D9AC1C2}" dt="2025-02-04T09:38:33.544" v="45734"/>
          <ac:spMkLst>
            <pc:docMk/>
            <pc:sldMk cId="2725731365" sldId="437"/>
            <ac:spMk id="136" creationId="{4B212087-0ADA-55E5-0BD6-66E345F48084}"/>
          </ac:spMkLst>
        </pc:spChg>
        <pc:spChg chg="add mod">
          <ac:chgData name="William Bull" userId="0115718c-2289-4ec9-bbc2-0a7ac4f4f890" providerId="ADAL" clId="{A009078B-E745-41EF-8280-9B328D9AC1C2}" dt="2025-02-04T09:38:33.544" v="45734"/>
          <ac:spMkLst>
            <pc:docMk/>
            <pc:sldMk cId="2725731365" sldId="437"/>
            <ac:spMk id="137" creationId="{35EB9EAF-8D28-1AE1-7C00-AD2A1BA50D64}"/>
          </ac:spMkLst>
        </pc:spChg>
        <pc:spChg chg="add mod">
          <ac:chgData name="William Bull" userId="0115718c-2289-4ec9-bbc2-0a7ac4f4f890" providerId="ADAL" clId="{A009078B-E745-41EF-8280-9B328D9AC1C2}" dt="2025-02-04T09:38:56.066" v="45749" actId="108"/>
          <ac:spMkLst>
            <pc:docMk/>
            <pc:sldMk cId="2725731365" sldId="437"/>
            <ac:spMk id="138" creationId="{6BA52237-3742-82E1-A8E1-AEE942CA9309}"/>
          </ac:spMkLst>
        </pc:spChg>
        <pc:spChg chg="mod">
          <ac:chgData name="William Bull" userId="0115718c-2289-4ec9-bbc2-0a7ac4f4f890" providerId="ADAL" clId="{A009078B-E745-41EF-8280-9B328D9AC1C2}" dt="2025-02-04T14:52:55.242" v="49862" actId="115"/>
          <ac:spMkLst>
            <pc:docMk/>
            <pc:sldMk cId="2725731365" sldId="437"/>
            <ac:spMk id="139" creationId="{13E7D34C-F037-81A5-A186-0C398938F62E}"/>
          </ac:spMkLst>
        </pc:spChg>
        <pc:spChg chg="mod">
          <ac:chgData name="William Bull" userId="0115718c-2289-4ec9-bbc2-0a7ac4f4f890" providerId="ADAL" clId="{A009078B-E745-41EF-8280-9B328D9AC1C2}" dt="2025-02-04T09:47:26.131" v="45987" actId="207"/>
          <ac:spMkLst>
            <pc:docMk/>
            <pc:sldMk cId="2725731365" sldId="437"/>
            <ac:spMk id="140" creationId="{DB339096-5861-8D5B-2633-B07EB56DA567}"/>
          </ac:spMkLst>
        </pc:spChg>
        <pc:spChg chg="add mod">
          <ac:chgData name="William Bull" userId="0115718c-2289-4ec9-bbc2-0a7ac4f4f890" providerId="ADAL" clId="{A009078B-E745-41EF-8280-9B328D9AC1C2}" dt="2025-02-04T09:38:33.544" v="45734"/>
          <ac:spMkLst>
            <pc:docMk/>
            <pc:sldMk cId="2725731365" sldId="437"/>
            <ac:spMk id="142" creationId="{23A57DC4-7AF8-76A3-8C81-7ED7AA92B2CE}"/>
          </ac:spMkLst>
        </pc:spChg>
        <pc:spChg chg="add mod">
          <ac:chgData name="William Bull" userId="0115718c-2289-4ec9-bbc2-0a7ac4f4f890" providerId="ADAL" clId="{A009078B-E745-41EF-8280-9B328D9AC1C2}" dt="2025-02-04T09:38:33.544" v="45734"/>
          <ac:spMkLst>
            <pc:docMk/>
            <pc:sldMk cId="2725731365" sldId="437"/>
            <ac:spMk id="143" creationId="{63A6D56D-B315-91D5-1A25-8524E5D8E928}"/>
          </ac:spMkLst>
        </pc:spChg>
        <pc:spChg chg="add mod">
          <ac:chgData name="William Bull" userId="0115718c-2289-4ec9-bbc2-0a7ac4f4f890" providerId="ADAL" clId="{A009078B-E745-41EF-8280-9B328D9AC1C2}" dt="2025-02-04T09:38:47.796" v="45742" actId="20577"/>
          <ac:spMkLst>
            <pc:docMk/>
            <pc:sldMk cId="2725731365" sldId="437"/>
            <ac:spMk id="144" creationId="{326730AF-9712-8CB9-AFBC-A2873350B33C}"/>
          </ac:spMkLst>
        </pc:spChg>
        <pc:spChg chg="add mod">
          <ac:chgData name="William Bull" userId="0115718c-2289-4ec9-bbc2-0a7ac4f4f890" providerId="ADAL" clId="{A009078B-E745-41EF-8280-9B328D9AC1C2}" dt="2025-02-04T14:52:50.801" v="49861" actId="115"/>
          <ac:spMkLst>
            <pc:docMk/>
            <pc:sldMk cId="2725731365" sldId="437"/>
            <ac:spMk id="145" creationId="{F7AE0116-2E62-2E01-622C-EC00977284A2}"/>
          </ac:spMkLst>
        </pc:spChg>
        <pc:spChg chg="add mod">
          <ac:chgData name="William Bull" userId="0115718c-2289-4ec9-bbc2-0a7ac4f4f890" providerId="ADAL" clId="{A009078B-E745-41EF-8280-9B328D9AC1C2}" dt="2025-02-04T09:48:53.327" v="46037" actId="20577"/>
          <ac:spMkLst>
            <pc:docMk/>
            <pc:sldMk cId="2725731365" sldId="437"/>
            <ac:spMk id="148" creationId="{9E72304F-7BD2-DA43-EEED-44B1106B60E5}"/>
          </ac:spMkLst>
        </pc:spChg>
        <pc:grpChg chg="mod">
          <ac:chgData name="William Bull" userId="0115718c-2289-4ec9-bbc2-0a7ac4f4f890" providerId="ADAL" clId="{A009078B-E745-41EF-8280-9B328D9AC1C2}" dt="2025-02-04T09:40:01.763" v="45886" actId="164"/>
          <ac:grpSpMkLst>
            <pc:docMk/>
            <pc:sldMk cId="2725731365" sldId="437"/>
            <ac:grpSpMk id="129" creationId="{1C9000D6-E6C0-E455-010E-968D1E6DBD3F}"/>
          </ac:grpSpMkLst>
        </pc:grpChg>
        <pc:grpChg chg="mod">
          <ac:chgData name="William Bull" userId="0115718c-2289-4ec9-bbc2-0a7ac4f4f890" providerId="ADAL" clId="{A009078B-E745-41EF-8280-9B328D9AC1C2}" dt="2025-02-04T09:40:01.763" v="45886" actId="164"/>
          <ac:grpSpMkLst>
            <pc:docMk/>
            <pc:sldMk cId="2725731365" sldId="437"/>
            <ac:grpSpMk id="130" creationId="{45B99F6F-115B-CDF0-7205-0743442A8AB9}"/>
          </ac:grpSpMkLst>
        </pc:grpChg>
        <pc:grpChg chg="add mod">
          <ac:chgData name="William Bull" userId="0115718c-2289-4ec9-bbc2-0a7ac4f4f890" providerId="ADAL" clId="{A009078B-E745-41EF-8280-9B328D9AC1C2}" dt="2025-02-04T09:42:34.102" v="45906" actId="1076"/>
          <ac:grpSpMkLst>
            <pc:docMk/>
            <pc:sldMk cId="2725731365" sldId="437"/>
            <ac:grpSpMk id="146" creationId="{A8ABB14D-2F49-E748-7CB8-DCC991311D49}"/>
          </ac:grpSpMkLst>
        </pc:grpChg>
        <pc:picChg chg="add mod">
          <ac:chgData name="William Bull" userId="0115718c-2289-4ec9-bbc2-0a7ac4f4f890" providerId="ADAL" clId="{A009078B-E745-41EF-8280-9B328D9AC1C2}" dt="2025-02-04T09:45:50.953" v="45923" actId="1076"/>
          <ac:picMkLst>
            <pc:docMk/>
            <pc:sldMk cId="2725731365" sldId="437"/>
            <ac:picMk id="1026" creationId="{B9B5B577-CF51-22E8-C0DA-BB44A9D118C9}"/>
          </ac:picMkLst>
        </pc:picChg>
        <pc:picChg chg="add mod">
          <ac:chgData name="William Bull" userId="0115718c-2289-4ec9-bbc2-0a7ac4f4f890" providerId="ADAL" clId="{A009078B-E745-41EF-8280-9B328D9AC1C2}" dt="2025-02-04T09:46:09.926" v="45926" actId="1076"/>
          <ac:picMkLst>
            <pc:docMk/>
            <pc:sldMk cId="2725731365" sldId="437"/>
            <ac:picMk id="1028" creationId="{9B8F10F9-E285-8A82-01C1-976E39144DAA}"/>
          </ac:picMkLst>
        </pc:picChg>
      </pc:sldChg>
      <pc:sldChg chg="addSp delSp modSp add del mod">
        <pc:chgData name="William Bull" userId="0115718c-2289-4ec9-bbc2-0a7ac4f4f890" providerId="ADAL" clId="{A009078B-E745-41EF-8280-9B328D9AC1C2}" dt="2025-02-04T12:14:08.848" v="46795" actId="47"/>
        <pc:sldMkLst>
          <pc:docMk/>
          <pc:sldMk cId="2154345487" sldId="438"/>
        </pc:sldMkLst>
      </pc:sldChg>
      <pc:sldChg chg="addSp delSp modSp add mod">
        <pc:chgData name="William Bull" userId="0115718c-2289-4ec9-bbc2-0a7ac4f4f890" providerId="ADAL" clId="{A009078B-E745-41EF-8280-9B328D9AC1C2}" dt="2025-02-05T13:13:56.905" v="51687" actId="122"/>
        <pc:sldMkLst>
          <pc:docMk/>
          <pc:sldMk cId="3022464125" sldId="439"/>
        </pc:sldMkLst>
        <pc:spChg chg="mod">
          <ac:chgData name="William Bull" userId="0115718c-2289-4ec9-bbc2-0a7ac4f4f890" providerId="ADAL" clId="{A009078B-E745-41EF-8280-9B328D9AC1C2}" dt="2025-02-04T09:52:01.667" v="46156"/>
          <ac:spMkLst>
            <pc:docMk/>
            <pc:sldMk cId="3022464125" sldId="439"/>
            <ac:spMk id="2" creationId="{35BDAD29-8547-1500-9002-175380A6EB9A}"/>
          </ac:spMkLst>
        </pc:spChg>
        <pc:spChg chg="add mod">
          <ac:chgData name="William Bull" userId="0115718c-2289-4ec9-bbc2-0a7ac4f4f890" providerId="ADAL" clId="{A009078B-E745-41EF-8280-9B328D9AC1C2}" dt="2025-02-04T13:38:55.288" v="48629" actId="20577"/>
          <ac:spMkLst>
            <pc:docMk/>
            <pc:sldMk cId="3022464125" sldId="439"/>
            <ac:spMk id="6" creationId="{49B14511-2ADD-2F18-2B5C-A3D07BCC57AC}"/>
          </ac:spMkLst>
        </pc:spChg>
        <pc:spChg chg="add mod">
          <ac:chgData name="William Bull" userId="0115718c-2289-4ec9-bbc2-0a7ac4f4f890" providerId="ADAL" clId="{A009078B-E745-41EF-8280-9B328D9AC1C2}" dt="2025-02-04T14:08:27.149" v="48954" actId="207"/>
          <ac:spMkLst>
            <pc:docMk/>
            <pc:sldMk cId="3022464125" sldId="439"/>
            <ac:spMk id="8" creationId="{08807D8B-298B-520C-1DC5-B2A2102AC05F}"/>
          </ac:spMkLst>
        </pc:spChg>
        <pc:spChg chg="mod">
          <ac:chgData name="William Bull" userId="0115718c-2289-4ec9-bbc2-0a7ac4f4f890" providerId="ADAL" clId="{A009078B-E745-41EF-8280-9B328D9AC1C2}" dt="2025-02-05T13:13:56.905" v="51687" actId="122"/>
          <ac:spMkLst>
            <pc:docMk/>
            <pc:sldMk cId="3022464125" sldId="439"/>
            <ac:spMk id="11" creationId="{62291DCF-C4FE-7843-B076-801628B5FD50}"/>
          </ac:spMkLst>
        </pc:spChg>
        <pc:spChg chg="mod">
          <ac:chgData name="William Bull" userId="0115718c-2289-4ec9-bbc2-0a7ac4f4f890" providerId="ADAL" clId="{A009078B-E745-41EF-8280-9B328D9AC1C2}" dt="2025-02-05T13:13:56.905" v="51687" actId="122"/>
          <ac:spMkLst>
            <pc:docMk/>
            <pc:sldMk cId="3022464125" sldId="439"/>
            <ac:spMk id="12" creationId="{E7BE0ECD-0013-0CED-32BA-04167D657D10}"/>
          </ac:spMkLst>
        </pc:spChg>
      </pc:sldChg>
      <pc:sldChg chg="addSp delSp modSp add del mod">
        <pc:chgData name="William Bull" userId="0115718c-2289-4ec9-bbc2-0a7ac4f4f890" providerId="ADAL" clId="{A009078B-E745-41EF-8280-9B328D9AC1C2}" dt="2025-02-04T13:20:03.422" v="48150" actId="47"/>
        <pc:sldMkLst>
          <pc:docMk/>
          <pc:sldMk cId="527730647" sldId="440"/>
        </pc:sldMkLst>
      </pc:sldChg>
      <pc:sldChg chg="modSp add del mod">
        <pc:chgData name="William Bull" userId="0115718c-2289-4ec9-bbc2-0a7ac4f4f890" providerId="ADAL" clId="{A009078B-E745-41EF-8280-9B328D9AC1C2}" dt="2025-02-04T09:57:12.327" v="46775" actId="47"/>
        <pc:sldMkLst>
          <pc:docMk/>
          <pc:sldMk cId="668123460" sldId="441"/>
        </pc:sldMkLst>
      </pc:sldChg>
      <pc:sldChg chg="addSp delSp modSp add mod ord">
        <pc:chgData name="William Bull" userId="0115718c-2289-4ec9-bbc2-0a7ac4f4f890" providerId="ADAL" clId="{A009078B-E745-41EF-8280-9B328D9AC1C2}" dt="2025-02-04T13:21:01.159" v="48362" actId="1076"/>
        <pc:sldMkLst>
          <pc:docMk/>
          <pc:sldMk cId="747510504" sldId="442"/>
        </pc:sldMkLst>
      </pc:sldChg>
      <pc:sldChg chg="delSp modSp add mod">
        <pc:chgData name="William Bull" userId="0115718c-2289-4ec9-bbc2-0a7ac4f4f890" providerId="ADAL" clId="{A009078B-E745-41EF-8280-9B328D9AC1C2}" dt="2025-02-04T14:53:08.422" v="49864" actId="20577"/>
        <pc:sldMkLst>
          <pc:docMk/>
          <pc:sldMk cId="2865333522" sldId="443"/>
        </pc:sldMkLst>
        <pc:spChg chg="mod">
          <ac:chgData name="William Bull" userId="0115718c-2289-4ec9-bbc2-0a7ac4f4f890" providerId="ADAL" clId="{A009078B-E745-41EF-8280-9B328D9AC1C2}" dt="2025-02-04T14:53:08.422" v="49864" actId="20577"/>
          <ac:spMkLst>
            <pc:docMk/>
            <pc:sldMk cId="2865333522" sldId="443"/>
            <ac:spMk id="5" creationId="{0EBE3171-6F8D-EDA3-19E0-67B064687A20}"/>
          </ac:spMkLst>
        </pc:spChg>
        <pc:spChg chg="mod">
          <ac:chgData name="William Bull" userId="0115718c-2289-4ec9-bbc2-0a7ac4f4f890" providerId="ADAL" clId="{A009078B-E745-41EF-8280-9B328D9AC1C2}" dt="2025-02-04T12:22:33.072" v="46877" actId="20577"/>
          <ac:spMkLst>
            <pc:docMk/>
            <pc:sldMk cId="2865333522" sldId="443"/>
            <ac:spMk id="7" creationId="{E7F4BCCD-CA32-A319-E797-7337C8150C19}"/>
          </ac:spMkLst>
        </pc:spChg>
        <pc:spChg chg="mod">
          <ac:chgData name="William Bull" userId="0115718c-2289-4ec9-bbc2-0a7ac4f4f890" providerId="ADAL" clId="{A009078B-E745-41EF-8280-9B328D9AC1C2}" dt="2025-02-04T13:20:01.932" v="48148" actId="20577"/>
          <ac:spMkLst>
            <pc:docMk/>
            <pc:sldMk cId="2865333522" sldId="443"/>
            <ac:spMk id="8" creationId="{9CC6CA18-F1F6-ABAC-8C03-EBF3A8D27634}"/>
          </ac:spMkLst>
        </pc:spChg>
        <pc:spChg chg="mod">
          <ac:chgData name="William Bull" userId="0115718c-2289-4ec9-bbc2-0a7ac4f4f890" providerId="ADAL" clId="{A009078B-E745-41EF-8280-9B328D9AC1C2}" dt="2025-02-04T12:23:06.547" v="46887" actId="20577"/>
          <ac:spMkLst>
            <pc:docMk/>
            <pc:sldMk cId="2865333522" sldId="443"/>
            <ac:spMk id="9" creationId="{E34D0FD9-29F2-4082-3E51-001EDA05829E}"/>
          </ac:spMkLst>
        </pc:spChg>
      </pc:sldChg>
      <pc:sldChg chg="addSp delSp modSp add del mod">
        <pc:chgData name="William Bull" userId="0115718c-2289-4ec9-bbc2-0a7ac4f4f890" providerId="ADAL" clId="{A009078B-E745-41EF-8280-9B328D9AC1C2}" dt="2025-02-05T13:19:58.161" v="51714" actId="2696"/>
        <pc:sldMkLst>
          <pc:docMk/>
          <pc:sldMk cId="381561748" sldId="444"/>
        </pc:sldMkLst>
      </pc:sldChg>
      <pc:sldChg chg="addSp delSp modSp add del mod">
        <pc:chgData name="William Bull" userId="0115718c-2289-4ec9-bbc2-0a7ac4f4f890" providerId="ADAL" clId="{A009078B-E745-41EF-8280-9B328D9AC1C2}" dt="2025-02-04T14:14:48.386" v="49096" actId="2696"/>
        <pc:sldMkLst>
          <pc:docMk/>
          <pc:sldMk cId="481545523" sldId="445"/>
        </pc:sldMkLst>
      </pc:sldChg>
      <pc:sldChg chg="addSp delSp modSp add mod">
        <pc:chgData name="William Bull" userId="0115718c-2289-4ec9-bbc2-0a7ac4f4f890" providerId="ADAL" clId="{A009078B-E745-41EF-8280-9B328D9AC1C2}" dt="2025-02-05T13:01:10.823" v="51121" actId="5793"/>
        <pc:sldMkLst>
          <pc:docMk/>
          <pc:sldMk cId="4284018766" sldId="446"/>
        </pc:sldMkLst>
        <pc:spChg chg="add mod">
          <ac:chgData name="William Bull" userId="0115718c-2289-4ec9-bbc2-0a7ac4f4f890" providerId="ADAL" clId="{A009078B-E745-41EF-8280-9B328D9AC1C2}" dt="2025-02-04T14:08:49.977" v="48984"/>
          <ac:spMkLst>
            <pc:docMk/>
            <pc:sldMk cId="4284018766" sldId="446"/>
            <ac:spMk id="2" creationId="{A1F05331-5855-A3BD-75A4-7382D9467078}"/>
          </ac:spMkLst>
        </pc:spChg>
        <pc:spChg chg="add mod">
          <ac:chgData name="William Bull" userId="0115718c-2289-4ec9-bbc2-0a7ac4f4f890" providerId="ADAL" clId="{A009078B-E745-41EF-8280-9B328D9AC1C2}" dt="2025-02-05T13:01:10.823" v="51121" actId="5793"/>
          <ac:spMkLst>
            <pc:docMk/>
            <pc:sldMk cId="4284018766" sldId="446"/>
            <ac:spMk id="9" creationId="{ED40168D-4886-A8AE-8DD9-1C103C8E61AF}"/>
          </ac:spMkLst>
        </pc:spChg>
        <pc:spChg chg="mod">
          <ac:chgData name="William Bull" userId="0115718c-2289-4ec9-bbc2-0a7ac4f4f890" providerId="ADAL" clId="{A009078B-E745-41EF-8280-9B328D9AC1C2}" dt="2025-02-04T13:47:31.512" v="48809" actId="207"/>
          <ac:spMkLst>
            <pc:docMk/>
            <pc:sldMk cId="4284018766" sldId="446"/>
            <ac:spMk id="24" creationId="{95246D68-3A96-62B5-DE5A-82C5F42544AC}"/>
          </ac:spMkLst>
        </pc:spChg>
        <pc:spChg chg="mod">
          <ac:chgData name="William Bull" userId="0115718c-2289-4ec9-bbc2-0a7ac4f4f890" providerId="ADAL" clId="{A009078B-E745-41EF-8280-9B328D9AC1C2}" dt="2025-02-04T14:05:14.956" v="48932" actId="207"/>
          <ac:spMkLst>
            <pc:docMk/>
            <pc:sldMk cId="4284018766" sldId="446"/>
            <ac:spMk id="25" creationId="{61087A38-D8B1-6AD8-8974-EC1D4B9E8151}"/>
          </ac:spMkLst>
        </pc:spChg>
        <pc:spChg chg="mod">
          <ac:chgData name="William Bull" userId="0115718c-2289-4ec9-bbc2-0a7ac4f4f890" providerId="ADAL" clId="{A009078B-E745-41EF-8280-9B328D9AC1C2}" dt="2025-02-04T13:47:26.766" v="48808" actId="207"/>
          <ac:spMkLst>
            <pc:docMk/>
            <pc:sldMk cId="4284018766" sldId="446"/>
            <ac:spMk id="26" creationId="{0B8DA38A-D0E1-F425-4F44-315A1906AC21}"/>
          </ac:spMkLst>
        </pc:spChg>
        <pc:spChg chg="mod">
          <ac:chgData name="William Bull" userId="0115718c-2289-4ec9-bbc2-0a7ac4f4f890" providerId="ADAL" clId="{A009078B-E745-41EF-8280-9B328D9AC1C2}" dt="2025-02-04T13:47:35.178" v="48810" actId="207"/>
          <ac:spMkLst>
            <pc:docMk/>
            <pc:sldMk cId="4284018766" sldId="446"/>
            <ac:spMk id="28" creationId="{45E3269F-3A03-E908-2EF5-AC021073E11A}"/>
          </ac:spMkLst>
        </pc:spChg>
        <pc:spChg chg="mod">
          <ac:chgData name="William Bull" userId="0115718c-2289-4ec9-bbc2-0a7ac4f4f890" providerId="ADAL" clId="{A009078B-E745-41EF-8280-9B328D9AC1C2}" dt="2025-02-04T13:47:51.109" v="48813" actId="207"/>
          <ac:spMkLst>
            <pc:docMk/>
            <pc:sldMk cId="4284018766" sldId="446"/>
            <ac:spMk id="30" creationId="{6DF867CE-0DE8-5D56-39B3-4AD84F94C855}"/>
          </ac:spMkLst>
        </pc:spChg>
        <pc:spChg chg="mod">
          <ac:chgData name="William Bull" userId="0115718c-2289-4ec9-bbc2-0a7ac4f4f890" providerId="ADAL" clId="{A009078B-E745-41EF-8280-9B328D9AC1C2}" dt="2025-02-04T13:48:04.131" v="48815" actId="207"/>
          <ac:spMkLst>
            <pc:docMk/>
            <pc:sldMk cId="4284018766" sldId="446"/>
            <ac:spMk id="32" creationId="{927D6B07-E183-CAD0-9563-01245A02DFCD}"/>
          </ac:spMkLst>
        </pc:spChg>
        <pc:spChg chg="mod">
          <ac:chgData name="William Bull" userId="0115718c-2289-4ec9-bbc2-0a7ac4f4f890" providerId="ADAL" clId="{A009078B-E745-41EF-8280-9B328D9AC1C2}" dt="2025-02-04T13:47:38.965" v="48811" actId="207"/>
          <ac:spMkLst>
            <pc:docMk/>
            <pc:sldMk cId="4284018766" sldId="446"/>
            <ac:spMk id="36" creationId="{8892AC8B-9780-FC4F-94DE-9A9086C210B2}"/>
          </ac:spMkLst>
        </pc:spChg>
        <pc:spChg chg="mod">
          <ac:chgData name="William Bull" userId="0115718c-2289-4ec9-bbc2-0a7ac4f4f890" providerId="ADAL" clId="{A009078B-E745-41EF-8280-9B328D9AC1C2}" dt="2025-02-04T14:06:13.176" v="48940" actId="20577"/>
          <ac:spMkLst>
            <pc:docMk/>
            <pc:sldMk cId="4284018766" sldId="446"/>
            <ac:spMk id="37" creationId="{98D3DEB4-4A2C-92DC-25D0-B998A8970EA6}"/>
          </ac:spMkLst>
        </pc:spChg>
        <pc:spChg chg="mod">
          <ac:chgData name="William Bull" userId="0115718c-2289-4ec9-bbc2-0a7ac4f4f890" providerId="ADAL" clId="{A009078B-E745-41EF-8280-9B328D9AC1C2}" dt="2025-02-04T13:47:54.662" v="48814" actId="207"/>
          <ac:spMkLst>
            <pc:docMk/>
            <pc:sldMk cId="4284018766" sldId="446"/>
            <ac:spMk id="39" creationId="{E9A313CE-FAFD-7541-C4DD-A8B70AAC264F}"/>
          </ac:spMkLst>
        </pc:spChg>
        <pc:spChg chg="mod">
          <ac:chgData name="William Bull" userId="0115718c-2289-4ec9-bbc2-0a7ac4f4f890" providerId="ADAL" clId="{A009078B-E745-41EF-8280-9B328D9AC1C2}" dt="2025-02-04T14:07:22.540" v="48947" actId="20577"/>
          <ac:spMkLst>
            <pc:docMk/>
            <pc:sldMk cId="4284018766" sldId="446"/>
            <ac:spMk id="40" creationId="{AB27C83A-5284-ACA7-59D3-16C27F613760}"/>
          </ac:spMkLst>
        </pc:spChg>
        <pc:spChg chg="mod">
          <ac:chgData name="William Bull" userId="0115718c-2289-4ec9-bbc2-0a7ac4f4f890" providerId="ADAL" clId="{A009078B-E745-41EF-8280-9B328D9AC1C2}" dt="2025-02-04T13:48:11.832" v="48817" actId="207"/>
          <ac:spMkLst>
            <pc:docMk/>
            <pc:sldMk cId="4284018766" sldId="446"/>
            <ac:spMk id="42" creationId="{A7026298-C68F-826C-9B52-34FCD030CCD1}"/>
          </ac:spMkLst>
        </pc:spChg>
        <pc:spChg chg="mod">
          <ac:chgData name="William Bull" userId="0115718c-2289-4ec9-bbc2-0a7ac4f4f890" providerId="ADAL" clId="{A009078B-E745-41EF-8280-9B328D9AC1C2}" dt="2025-02-04T14:08:17.806" v="48953" actId="207"/>
          <ac:spMkLst>
            <pc:docMk/>
            <pc:sldMk cId="4284018766" sldId="446"/>
            <ac:spMk id="43" creationId="{AE70B8D7-671E-5E42-4EC0-8E843DF22F21}"/>
          </ac:spMkLst>
        </pc:spChg>
        <pc:picChg chg="add mod">
          <ac:chgData name="William Bull" userId="0115718c-2289-4ec9-bbc2-0a7ac4f4f890" providerId="ADAL" clId="{A009078B-E745-41EF-8280-9B328D9AC1C2}" dt="2025-02-04T13:53:35.338" v="48877" actId="14100"/>
          <ac:picMkLst>
            <pc:docMk/>
            <pc:sldMk cId="4284018766" sldId="446"/>
            <ac:picMk id="3076" creationId="{99B65E18-4AC7-D581-1972-F3364C9C94C5}"/>
          </ac:picMkLst>
        </pc:picChg>
        <pc:picChg chg="add mod">
          <ac:chgData name="William Bull" userId="0115718c-2289-4ec9-bbc2-0a7ac4f4f890" providerId="ADAL" clId="{A009078B-E745-41EF-8280-9B328D9AC1C2}" dt="2025-02-04T13:51:57.274" v="48850" actId="1076"/>
          <ac:picMkLst>
            <pc:docMk/>
            <pc:sldMk cId="4284018766" sldId="446"/>
            <ac:picMk id="3078" creationId="{BD0AB69E-2C65-20B8-09CA-03C27DF0A2A6}"/>
          </ac:picMkLst>
        </pc:picChg>
        <pc:picChg chg="add mod">
          <ac:chgData name="William Bull" userId="0115718c-2289-4ec9-bbc2-0a7ac4f4f890" providerId="ADAL" clId="{A009078B-E745-41EF-8280-9B328D9AC1C2}" dt="2025-02-04T13:52:35.782" v="48860" actId="14100"/>
          <ac:picMkLst>
            <pc:docMk/>
            <pc:sldMk cId="4284018766" sldId="446"/>
            <ac:picMk id="3080" creationId="{4CF2B53B-AE8A-0AF8-0082-F5529CE2D602}"/>
          </ac:picMkLst>
        </pc:picChg>
        <pc:picChg chg="add mod">
          <ac:chgData name="William Bull" userId="0115718c-2289-4ec9-bbc2-0a7ac4f4f890" providerId="ADAL" clId="{A009078B-E745-41EF-8280-9B328D9AC1C2}" dt="2025-02-04T13:52:43.056" v="48864" actId="1076"/>
          <ac:picMkLst>
            <pc:docMk/>
            <pc:sldMk cId="4284018766" sldId="446"/>
            <ac:picMk id="3082" creationId="{0F845048-7EE4-A933-F200-4881B02409D9}"/>
          </ac:picMkLst>
        </pc:picChg>
      </pc:sldChg>
      <pc:sldChg chg="addSp delSp modSp new del mod modClrScheme chgLayout">
        <pc:chgData name="William Bull" userId="0115718c-2289-4ec9-bbc2-0a7ac4f4f890" providerId="ADAL" clId="{A009078B-E745-41EF-8280-9B328D9AC1C2}" dt="2025-02-04T15:34:54.296" v="50355" actId="2696"/>
        <pc:sldMkLst>
          <pc:docMk/>
          <pc:sldMk cId="2318598604" sldId="447"/>
        </pc:sldMkLst>
      </pc:sldChg>
      <pc:sldChg chg="addSp modSp add del mod">
        <pc:chgData name="William Bull" userId="0115718c-2289-4ec9-bbc2-0a7ac4f4f890" providerId="ADAL" clId="{A009078B-E745-41EF-8280-9B328D9AC1C2}" dt="2025-02-04T15:38:31.507" v="50466" actId="47"/>
        <pc:sldMkLst>
          <pc:docMk/>
          <pc:sldMk cId="365332430" sldId="448"/>
        </pc:sldMkLst>
      </pc:sldChg>
      <pc:sldChg chg="add del">
        <pc:chgData name="William Bull" userId="0115718c-2289-4ec9-bbc2-0a7ac4f4f890" providerId="ADAL" clId="{A009078B-E745-41EF-8280-9B328D9AC1C2}" dt="2025-02-04T15:55:10.958" v="50590" actId="47"/>
        <pc:sldMkLst>
          <pc:docMk/>
          <pc:sldMk cId="3920554744" sldId="449"/>
        </pc:sldMkLst>
      </pc:sldChg>
      <pc:sldChg chg="addSp delSp modSp add mod">
        <pc:chgData name="William Bull" userId="0115718c-2289-4ec9-bbc2-0a7ac4f4f890" providerId="ADAL" clId="{A009078B-E745-41EF-8280-9B328D9AC1C2}" dt="2025-02-04T15:38:16.261" v="50465" actId="20577"/>
        <pc:sldMkLst>
          <pc:docMk/>
          <pc:sldMk cId="1499601941" sldId="450"/>
        </pc:sldMkLst>
        <pc:spChg chg="add mod">
          <ac:chgData name="William Bull" userId="0115718c-2289-4ec9-bbc2-0a7ac4f4f890" providerId="ADAL" clId="{A009078B-E745-41EF-8280-9B328D9AC1C2}" dt="2025-02-04T15:36:16.440" v="50405" actId="115"/>
          <ac:spMkLst>
            <pc:docMk/>
            <pc:sldMk cId="1499601941" sldId="450"/>
            <ac:spMk id="2" creationId="{BD2B005E-BC0A-0105-C640-E6A596C742E4}"/>
          </ac:spMkLst>
        </pc:spChg>
        <pc:spChg chg="add mod">
          <ac:chgData name="William Bull" userId="0115718c-2289-4ec9-bbc2-0a7ac4f4f890" providerId="ADAL" clId="{A009078B-E745-41EF-8280-9B328D9AC1C2}" dt="2025-02-04T15:38:16.261" v="50465" actId="20577"/>
          <ac:spMkLst>
            <pc:docMk/>
            <pc:sldMk cId="1499601941" sldId="450"/>
            <ac:spMk id="3" creationId="{B03BC85B-837D-D91E-D2EF-A9175463AAAF}"/>
          </ac:spMkLst>
        </pc:spChg>
        <pc:spChg chg="mod">
          <ac:chgData name="William Bull" userId="0115718c-2289-4ec9-bbc2-0a7ac4f4f890" providerId="ADAL" clId="{A009078B-E745-41EF-8280-9B328D9AC1C2}" dt="2025-02-04T15:31:56.243" v="50186" actId="20577"/>
          <ac:spMkLst>
            <pc:docMk/>
            <pc:sldMk cId="1499601941" sldId="450"/>
            <ac:spMk id="4" creationId="{AF76328D-0388-535A-CACA-0CBADBBCD49F}"/>
          </ac:spMkLst>
        </pc:spChg>
      </pc:sldChg>
      <pc:sldChg chg="modSp add mod">
        <pc:chgData name="William Bull" userId="0115718c-2289-4ec9-bbc2-0a7ac4f4f890" providerId="ADAL" clId="{A009078B-E745-41EF-8280-9B328D9AC1C2}" dt="2025-02-04T15:54:57.633" v="50589" actId="6549"/>
        <pc:sldMkLst>
          <pc:docMk/>
          <pc:sldMk cId="2292290347" sldId="451"/>
        </pc:sldMkLst>
        <pc:spChg chg="mod">
          <ac:chgData name="William Bull" userId="0115718c-2289-4ec9-bbc2-0a7ac4f4f890" providerId="ADAL" clId="{A009078B-E745-41EF-8280-9B328D9AC1C2}" dt="2025-02-04T15:54:05.805" v="50587" actId="20577"/>
          <ac:spMkLst>
            <pc:docMk/>
            <pc:sldMk cId="2292290347" sldId="451"/>
            <ac:spMk id="2" creationId="{791C669F-5E4C-1A60-20B4-1B0C78C897F5}"/>
          </ac:spMkLst>
        </pc:spChg>
        <pc:spChg chg="mod">
          <ac:chgData name="William Bull" userId="0115718c-2289-4ec9-bbc2-0a7ac4f4f890" providerId="ADAL" clId="{A009078B-E745-41EF-8280-9B328D9AC1C2}" dt="2025-02-04T15:54:57.633" v="50589" actId="6549"/>
          <ac:spMkLst>
            <pc:docMk/>
            <pc:sldMk cId="2292290347" sldId="451"/>
            <ac:spMk id="3" creationId="{63EDA170-CEC7-D093-A731-7E8253814AC1}"/>
          </ac:spMkLst>
        </pc:spChg>
      </pc:sldChg>
      <pc:sldChg chg="add del">
        <pc:chgData name="William Bull" userId="0115718c-2289-4ec9-bbc2-0a7ac4f4f890" providerId="ADAL" clId="{A009078B-E745-41EF-8280-9B328D9AC1C2}" dt="2025-02-04T16:03:51.266" v="50664" actId="2696"/>
        <pc:sldMkLst>
          <pc:docMk/>
          <pc:sldMk cId="1680600860" sldId="452"/>
        </pc:sldMkLst>
      </pc:sldChg>
      <pc:sldChg chg="addSp modSp mod">
        <pc:chgData name="William Bull" userId="0115718c-2289-4ec9-bbc2-0a7ac4f4f890" providerId="ADAL" clId="{A009078B-E745-41EF-8280-9B328D9AC1C2}" dt="2025-02-05T13:17:46.954" v="51697" actId="1076"/>
        <pc:sldMkLst>
          <pc:docMk/>
          <pc:sldMk cId="2472127926" sldId="452"/>
        </pc:sldMkLst>
        <pc:spChg chg="mod">
          <ac:chgData name="William Bull" userId="0115718c-2289-4ec9-bbc2-0a7ac4f4f890" providerId="ADAL" clId="{A009078B-E745-41EF-8280-9B328D9AC1C2}" dt="2025-02-05T13:17:45.075" v="51696" actId="14100"/>
          <ac:spMkLst>
            <pc:docMk/>
            <pc:sldMk cId="2472127926" sldId="452"/>
            <ac:spMk id="3" creationId="{1D8F93A7-7B8F-390D-8DA4-AA072559C56A}"/>
          </ac:spMkLst>
        </pc:spChg>
        <pc:spChg chg="mod">
          <ac:chgData name="William Bull" userId="0115718c-2289-4ec9-bbc2-0a7ac4f4f890" providerId="ADAL" clId="{A009078B-E745-41EF-8280-9B328D9AC1C2}" dt="2025-02-05T13:17:46.954" v="51697" actId="1076"/>
          <ac:spMkLst>
            <pc:docMk/>
            <pc:sldMk cId="2472127926" sldId="452"/>
            <ac:spMk id="6" creationId="{9F72CAD9-4EAC-B930-E5D0-485EC73A02EF}"/>
          </ac:spMkLst>
        </pc:spChg>
        <pc:spChg chg="mod">
          <ac:chgData name="William Bull" userId="0115718c-2289-4ec9-bbc2-0a7ac4f4f890" providerId="ADAL" clId="{A009078B-E745-41EF-8280-9B328D9AC1C2}" dt="2025-02-05T13:17:01.567" v="51688" actId="14100"/>
          <ac:spMkLst>
            <pc:docMk/>
            <pc:sldMk cId="2472127926" sldId="452"/>
            <ac:spMk id="7" creationId="{43D6B5E9-FCFD-99CD-997C-E57C09B06858}"/>
          </ac:spMkLst>
        </pc:spChg>
        <pc:spChg chg="mod">
          <ac:chgData name="William Bull" userId="0115718c-2289-4ec9-bbc2-0a7ac4f4f890" providerId="ADAL" clId="{A009078B-E745-41EF-8280-9B328D9AC1C2}" dt="2025-02-05T13:17:08.200" v="51689" actId="164"/>
          <ac:spMkLst>
            <pc:docMk/>
            <pc:sldMk cId="2472127926" sldId="452"/>
            <ac:spMk id="18" creationId="{59C6D40C-3A03-6126-C763-09CA230330DB}"/>
          </ac:spMkLst>
        </pc:spChg>
        <pc:spChg chg="mod">
          <ac:chgData name="William Bull" userId="0115718c-2289-4ec9-bbc2-0a7ac4f4f890" providerId="ADAL" clId="{A009078B-E745-41EF-8280-9B328D9AC1C2}" dt="2025-02-05T13:17:08.200" v="51689" actId="164"/>
          <ac:spMkLst>
            <pc:docMk/>
            <pc:sldMk cId="2472127926" sldId="452"/>
            <ac:spMk id="19" creationId="{558E6705-4402-FB59-170E-4AAC817B3433}"/>
          </ac:spMkLst>
        </pc:spChg>
        <pc:spChg chg="mod">
          <ac:chgData name="William Bull" userId="0115718c-2289-4ec9-bbc2-0a7ac4f4f890" providerId="ADAL" clId="{A009078B-E745-41EF-8280-9B328D9AC1C2}" dt="2025-02-05T13:17:08.200" v="51689" actId="164"/>
          <ac:spMkLst>
            <pc:docMk/>
            <pc:sldMk cId="2472127926" sldId="452"/>
            <ac:spMk id="20" creationId="{CE713E71-9B01-7390-0850-109520B47DEB}"/>
          </ac:spMkLst>
        </pc:spChg>
        <pc:spChg chg="mod">
          <ac:chgData name="William Bull" userId="0115718c-2289-4ec9-bbc2-0a7ac4f4f890" providerId="ADAL" clId="{A009078B-E745-41EF-8280-9B328D9AC1C2}" dt="2025-02-05T13:17:08.200" v="51689" actId="164"/>
          <ac:spMkLst>
            <pc:docMk/>
            <pc:sldMk cId="2472127926" sldId="452"/>
            <ac:spMk id="21" creationId="{42BEB3F2-E7B1-9D1B-0791-3CB70DB920D6}"/>
          </ac:spMkLst>
        </pc:spChg>
        <pc:spChg chg="mod">
          <ac:chgData name="William Bull" userId="0115718c-2289-4ec9-bbc2-0a7ac4f4f890" providerId="ADAL" clId="{A009078B-E745-41EF-8280-9B328D9AC1C2}" dt="2025-02-05T13:17:08.200" v="51689" actId="164"/>
          <ac:spMkLst>
            <pc:docMk/>
            <pc:sldMk cId="2472127926" sldId="452"/>
            <ac:spMk id="22" creationId="{533496D8-E15C-27F0-DB8A-1A49DEDB04A2}"/>
          </ac:spMkLst>
        </pc:spChg>
        <pc:grpChg chg="add mod">
          <ac:chgData name="William Bull" userId="0115718c-2289-4ec9-bbc2-0a7ac4f4f890" providerId="ADAL" clId="{A009078B-E745-41EF-8280-9B328D9AC1C2}" dt="2025-02-05T13:17:12.388" v="51690" actId="1076"/>
          <ac:grpSpMkLst>
            <pc:docMk/>
            <pc:sldMk cId="2472127926" sldId="452"/>
            <ac:grpSpMk id="8" creationId="{B699B62C-5B8A-5E33-D2C9-6CEA076DC51C}"/>
          </ac:grpSpMkLst>
        </pc:grpChg>
        <pc:cxnChg chg="mod">
          <ac:chgData name="William Bull" userId="0115718c-2289-4ec9-bbc2-0a7ac4f4f890" providerId="ADAL" clId="{A009078B-E745-41EF-8280-9B328D9AC1C2}" dt="2025-02-05T13:17:08.200" v="51689" actId="164"/>
          <ac:cxnSpMkLst>
            <pc:docMk/>
            <pc:sldMk cId="2472127926" sldId="452"/>
            <ac:cxnSpMk id="9" creationId="{F060A36B-0F26-2383-507A-FA77CD18C464}"/>
          </ac:cxnSpMkLst>
        </pc:cxnChg>
        <pc:cxnChg chg="mod">
          <ac:chgData name="William Bull" userId="0115718c-2289-4ec9-bbc2-0a7ac4f4f890" providerId="ADAL" clId="{A009078B-E745-41EF-8280-9B328D9AC1C2}" dt="2025-02-05T13:17:08.200" v="51689" actId="164"/>
          <ac:cxnSpMkLst>
            <pc:docMk/>
            <pc:sldMk cId="2472127926" sldId="452"/>
            <ac:cxnSpMk id="16" creationId="{47CA4403-BEDF-8201-2CE4-0A6BAB78253B}"/>
          </ac:cxnSpMkLst>
        </pc:cxnChg>
        <pc:cxnChg chg="mod">
          <ac:chgData name="William Bull" userId="0115718c-2289-4ec9-bbc2-0a7ac4f4f890" providerId="ADAL" clId="{A009078B-E745-41EF-8280-9B328D9AC1C2}" dt="2025-02-05T13:17:08.200" v="51689" actId="164"/>
          <ac:cxnSpMkLst>
            <pc:docMk/>
            <pc:sldMk cId="2472127926" sldId="452"/>
            <ac:cxnSpMk id="17" creationId="{F4E1B32A-9F9F-E0A2-AC7C-3539AC0AC77C}"/>
          </ac:cxnSpMkLst>
        </pc:cxnChg>
      </pc:sldChg>
      <pc:sldChg chg="modSp add del">
        <pc:chgData name="William Bull" userId="0115718c-2289-4ec9-bbc2-0a7ac4f4f890" providerId="ADAL" clId="{A009078B-E745-41EF-8280-9B328D9AC1C2}" dt="2025-02-05T12:55:11.894" v="50913" actId="47"/>
        <pc:sldMkLst>
          <pc:docMk/>
          <pc:sldMk cId="864318243" sldId="454"/>
        </pc:sldMkLst>
      </pc:sldChg>
      <pc:sldChg chg="addSp delSp modSp add mod modNotesTx">
        <pc:chgData name="William Bull" userId="0115718c-2289-4ec9-bbc2-0a7ac4f4f890" providerId="ADAL" clId="{A009078B-E745-41EF-8280-9B328D9AC1C2}" dt="2025-02-05T14:22:28.819" v="52246" actId="1076"/>
        <pc:sldMkLst>
          <pc:docMk/>
          <pc:sldMk cId="2763992453" sldId="454"/>
        </pc:sldMkLst>
        <pc:spChg chg="mod">
          <ac:chgData name="William Bull" userId="0115718c-2289-4ec9-bbc2-0a7ac4f4f890" providerId="ADAL" clId="{A009078B-E745-41EF-8280-9B328D9AC1C2}" dt="2025-02-05T13:04:18.547" v="51349" actId="20577"/>
          <ac:spMkLst>
            <pc:docMk/>
            <pc:sldMk cId="2763992453" sldId="454"/>
            <ac:spMk id="2" creationId="{EC06177E-07D0-B114-5EE9-25479A6D9792}"/>
          </ac:spMkLst>
        </pc:spChg>
        <pc:spChg chg="mod">
          <ac:chgData name="William Bull" userId="0115718c-2289-4ec9-bbc2-0a7ac4f4f890" providerId="ADAL" clId="{A009078B-E745-41EF-8280-9B328D9AC1C2}" dt="2025-02-05T13:06:36.524" v="51681"/>
          <ac:spMkLst>
            <pc:docMk/>
            <pc:sldMk cId="2763992453" sldId="454"/>
            <ac:spMk id="3" creationId="{8FC25FC7-02D5-EEB8-2CFE-3D088B72707C}"/>
          </ac:spMkLst>
        </pc:spChg>
        <pc:spChg chg="mod">
          <ac:chgData name="William Bull" userId="0115718c-2289-4ec9-bbc2-0a7ac4f4f890" providerId="ADAL" clId="{A009078B-E745-41EF-8280-9B328D9AC1C2}" dt="2025-02-05T14:16:52.399" v="51847" actId="14100"/>
          <ac:spMkLst>
            <pc:docMk/>
            <pc:sldMk cId="2763992453" sldId="454"/>
            <ac:spMk id="5" creationId="{645E5799-F03B-2E45-5320-24BC804172BE}"/>
          </ac:spMkLst>
        </pc:spChg>
        <pc:spChg chg="add mod">
          <ac:chgData name="William Bull" userId="0115718c-2289-4ec9-bbc2-0a7ac4f4f890" providerId="ADAL" clId="{A009078B-E745-41EF-8280-9B328D9AC1C2}" dt="2025-02-05T14:17:27.628" v="51858" actId="1076"/>
          <ac:spMkLst>
            <pc:docMk/>
            <pc:sldMk cId="2763992453" sldId="454"/>
            <ac:spMk id="6" creationId="{7E2FFEB1-66A2-8FFF-1121-AC28DE0E4770}"/>
          </ac:spMkLst>
        </pc:spChg>
        <pc:spChg chg="add mod">
          <ac:chgData name="William Bull" userId="0115718c-2289-4ec9-bbc2-0a7ac4f4f890" providerId="ADAL" clId="{A009078B-E745-41EF-8280-9B328D9AC1C2}" dt="2025-02-05T14:17:01.523" v="51849" actId="1076"/>
          <ac:spMkLst>
            <pc:docMk/>
            <pc:sldMk cId="2763992453" sldId="454"/>
            <ac:spMk id="11" creationId="{48B5ED1B-D000-BBB3-4C48-200A0AC2ADBF}"/>
          </ac:spMkLst>
        </pc:spChg>
        <pc:spChg chg="add mod">
          <ac:chgData name="William Bull" userId="0115718c-2289-4ec9-bbc2-0a7ac4f4f890" providerId="ADAL" clId="{A009078B-E745-41EF-8280-9B328D9AC1C2}" dt="2025-02-05T14:17:13.873" v="51852" actId="1076"/>
          <ac:spMkLst>
            <pc:docMk/>
            <pc:sldMk cId="2763992453" sldId="454"/>
            <ac:spMk id="12" creationId="{D9E35CD8-67F1-5BF0-84C7-81AF985E298B}"/>
          </ac:spMkLst>
        </pc:spChg>
        <pc:spChg chg="add mod">
          <ac:chgData name="William Bull" userId="0115718c-2289-4ec9-bbc2-0a7ac4f4f890" providerId="ADAL" clId="{A009078B-E745-41EF-8280-9B328D9AC1C2}" dt="2025-02-05T14:17:19.380" v="51854" actId="1076"/>
          <ac:spMkLst>
            <pc:docMk/>
            <pc:sldMk cId="2763992453" sldId="454"/>
            <ac:spMk id="13" creationId="{53C33C14-BF9B-6628-18A8-266224E749F7}"/>
          </ac:spMkLst>
        </pc:spChg>
        <pc:spChg chg="add mod">
          <ac:chgData name="William Bull" userId="0115718c-2289-4ec9-bbc2-0a7ac4f4f890" providerId="ADAL" clId="{A009078B-E745-41EF-8280-9B328D9AC1C2}" dt="2025-02-05T14:22:16.134" v="52242" actId="5793"/>
          <ac:spMkLst>
            <pc:docMk/>
            <pc:sldMk cId="2763992453" sldId="454"/>
            <ac:spMk id="15" creationId="{34653FD1-220F-514C-5628-7598AD260B4A}"/>
          </ac:spMkLst>
        </pc:spChg>
        <pc:spChg chg="add mod">
          <ac:chgData name="William Bull" userId="0115718c-2289-4ec9-bbc2-0a7ac4f4f890" providerId="ADAL" clId="{A009078B-E745-41EF-8280-9B328D9AC1C2}" dt="2025-02-05T14:22:25.564" v="52244" actId="1076"/>
          <ac:spMkLst>
            <pc:docMk/>
            <pc:sldMk cId="2763992453" sldId="454"/>
            <ac:spMk id="16" creationId="{E2925826-1767-4EE0-30D6-A1B49C375DD3}"/>
          </ac:spMkLst>
        </pc:spChg>
        <pc:spChg chg="add mod">
          <ac:chgData name="William Bull" userId="0115718c-2289-4ec9-bbc2-0a7ac4f4f890" providerId="ADAL" clId="{A009078B-E745-41EF-8280-9B328D9AC1C2}" dt="2025-02-05T14:22:28.819" v="52246" actId="1076"/>
          <ac:spMkLst>
            <pc:docMk/>
            <pc:sldMk cId="2763992453" sldId="454"/>
            <ac:spMk id="17" creationId="{45184F58-82F4-487E-840A-8D17EC7E0EA2}"/>
          </ac:spMkLst>
        </pc:spChg>
        <pc:graphicFrameChg chg="modGraphic">
          <ac:chgData name="William Bull" userId="0115718c-2289-4ec9-bbc2-0a7ac4f4f890" providerId="ADAL" clId="{A009078B-E745-41EF-8280-9B328D9AC1C2}" dt="2025-02-05T14:16:02.206" v="51841" actId="14100"/>
          <ac:graphicFrameMkLst>
            <pc:docMk/>
            <pc:sldMk cId="2763992453" sldId="454"/>
            <ac:graphicFrameMk id="4" creationId="{C208FD6E-71B7-CCB9-43B5-05DDF4D1551B}"/>
          </ac:graphicFrameMkLst>
        </pc:graphicFrameChg>
        <pc:graphicFrameChg chg="add mod modGraphic">
          <ac:chgData name="William Bull" userId="0115718c-2289-4ec9-bbc2-0a7ac4f4f890" providerId="ADAL" clId="{A009078B-E745-41EF-8280-9B328D9AC1C2}" dt="2025-02-05T14:20:43.827" v="51972" actId="20577"/>
          <ac:graphicFrameMkLst>
            <pc:docMk/>
            <pc:sldMk cId="2763992453" sldId="454"/>
            <ac:graphicFrameMk id="14" creationId="{B598EEAC-4D7D-7BFD-45C3-494FAAD82FF9}"/>
          </ac:graphicFrameMkLst>
        </pc:graphicFrameChg>
      </pc:sldChg>
      <pc:sldChg chg="modSp add mod">
        <pc:chgData name="William Bull" userId="0115718c-2289-4ec9-bbc2-0a7ac4f4f890" providerId="ADAL" clId="{A009078B-E745-41EF-8280-9B328D9AC1C2}" dt="2025-02-05T13:22:48.916" v="51772" actId="113"/>
        <pc:sldMkLst>
          <pc:docMk/>
          <pc:sldMk cId="4116311226" sldId="455"/>
        </pc:sldMkLst>
        <pc:spChg chg="mod">
          <ac:chgData name="William Bull" userId="0115718c-2289-4ec9-bbc2-0a7ac4f4f890" providerId="ADAL" clId="{A009078B-E745-41EF-8280-9B328D9AC1C2}" dt="2025-02-05T13:19:46.099" v="51711" actId="14100"/>
          <ac:spMkLst>
            <pc:docMk/>
            <pc:sldMk cId="4116311226" sldId="455"/>
            <ac:spMk id="3" creationId="{660B71A2-8C02-0CAD-6D22-0BFA66D751D6}"/>
          </ac:spMkLst>
        </pc:spChg>
        <pc:spChg chg="mod">
          <ac:chgData name="William Bull" userId="0115718c-2289-4ec9-bbc2-0a7ac4f4f890" providerId="ADAL" clId="{A009078B-E745-41EF-8280-9B328D9AC1C2}" dt="2025-02-05T13:19:32.839" v="51707" actId="1076"/>
          <ac:spMkLst>
            <pc:docMk/>
            <pc:sldMk cId="4116311226" sldId="455"/>
            <ac:spMk id="5" creationId="{17534829-FD4D-366D-5C87-4A3BE8FE8F03}"/>
          </ac:spMkLst>
        </pc:spChg>
        <pc:spChg chg="mod">
          <ac:chgData name="William Bull" userId="0115718c-2289-4ec9-bbc2-0a7ac4f4f890" providerId="ADAL" clId="{A009078B-E745-41EF-8280-9B328D9AC1C2}" dt="2025-02-05T13:19:44.057" v="51710" actId="14100"/>
          <ac:spMkLst>
            <pc:docMk/>
            <pc:sldMk cId="4116311226" sldId="455"/>
            <ac:spMk id="10" creationId="{831F09B4-9489-7033-5090-01487473EBE1}"/>
          </ac:spMkLst>
        </pc:spChg>
        <pc:spChg chg="mod">
          <ac:chgData name="William Bull" userId="0115718c-2289-4ec9-bbc2-0a7ac4f4f890" providerId="ADAL" clId="{A009078B-E745-41EF-8280-9B328D9AC1C2}" dt="2025-02-05T13:22:48.916" v="51772" actId="113"/>
          <ac:spMkLst>
            <pc:docMk/>
            <pc:sldMk cId="4116311226" sldId="455"/>
            <ac:spMk id="11" creationId="{BCC6229E-C787-A168-321E-6896570861BD}"/>
          </ac:spMkLst>
        </pc:spChg>
      </pc:sldChg>
      <pc:sldMasterChg chg="modSldLayout">
        <pc:chgData name="William Bull" userId="0115718c-2289-4ec9-bbc2-0a7ac4f4f890" providerId="ADAL" clId="{A009078B-E745-41EF-8280-9B328D9AC1C2}" dt="2025-01-22T15:58:57.694" v="33864" actId="478"/>
        <pc:sldMasterMkLst>
          <pc:docMk/>
          <pc:sldMasterMk cId="1254552496" sldId="2147483660"/>
        </pc:sldMasterMkLst>
        <pc:sldLayoutChg chg="addSp delSp modSp mod">
          <pc:chgData name="William Bull" userId="0115718c-2289-4ec9-bbc2-0a7ac4f4f890" providerId="ADAL" clId="{A009078B-E745-41EF-8280-9B328D9AC1C2}" dt="2025-01-22T15:58:40.744" v="33855" actId="478"/>
          <pc:sldLayoutMkLst>
            <pc:docMk/>
            <pc:sldMasterMk cId="1254552496" sldId="2147483660"/>
            <pc:sldLayoutMk cId="356096105" sldId="2147483662"/>
          </pc:sldLayoutMkLst>
          <pc:spChg chg="mod">
            <ac:chgData name="William Bull" userId="0115718c-2289-4ec9-bbc2-0a7ac4f4f890" providerId="ADAL" clId="{A009078B-E745-41EF-8280-9B328D9AC1C2}" dt="2025-01-13T11:20:44.200" v="1960" actId="208"/>
            <ac:spMkLst>
              <pc:docMk/>
              <pc:sldMasterMk cId="1254552496" sldId="2147483660"/>
              <pc:sldLayoutMk cId="356096105" sldId="2147483662"/>
              <ac:spMk id="15" creationId="{E1F90602-73A9-B0DD-6547-52C9BF151516}"/>
            </ac:spMkLst>
          </pc:spChg>
          <pc:spChg chg="mod">
            <ac:chgData name="William Bull" userId="0115718c-2289-4ec9-bbc2-0a7ac4f4f890" providerId="ADAL" clId="{A009078B-E745-41EF-8280-9B328D9AC1C2}" dt="2025-01-13T11:20:37.699" v="1959" actId="207"/>
            <ac:spMkLst>
              <pc:docMk/>
              <pc:sldMasterMk cId="1254552496" sldId="2147483660"/>
              <pc:sldLayoutMk cId="356096105" sldId="2147483662"/>
              <ac:spMk id="20" creationId="{0914E280-0E2D-C422-2288-9AC582611A6D}"/>
            </ac:spMkLst>
          </pc:spChg>
          <pc:grpChg chg="add del">
            <ac:chgData name="William Bull" userId="0115718c-2289-4ec9-bbc2-0a7ac4f4f890" providerId="ADAL" clId="{A009078B-E745-41EF-8280-9B328D9AC1C2}" dt="2025-01-13T11:20:50.768" v="1964" actId="478"/>
            <ac:grpSpMkLst>
              <pc:docMk/>
              <pc:sldMasterMk cId="1254552496" sldId="2147483660"/>
              <pc:sldLayoutMk cId="356096105" sldId="2147483662"/>
              <ac:grpSpMk id="28" creationId="{F7248D55-0B31-E367-E097-3D40844275CD}"/>
            </ac:grpSpMkLst>
          </pc:grpChg>
        </pc:sldLayoutChg>
        <pc:sldLayoutChg chg="addSp delSp modSp mod">
          <pc:chgData name="William Bull" userId="0115718c-2289-4ec9-bbc2-0a7ac4f4f890" providerId="ADAL" clId="{A009078B-E745-41EF-8280-9B328D9AC1C2}" dt="2025-01-22T15:58:47.589" v="33858" actId="478"/>
          <pc:sldLayoutMkLst>
            <pc:docMk/>
            <pc:sldMasterMk cId="1254552496" sldId="2147483660"/>
            <pc:sldLayoutMk cId="1387268077" sldId="2147483663"/>
          </pc:sldLayoutMkLst>
          <pc:picChg chg="mod">
            <ac:chgData name="William Bull" userId="0115718c-2289-4ec9-bbc2-0a7ac4f4f890" providerId="ADAL" clId="{A009078B-E745-41EF-8280-9B328D9AC1C2}" dt="2025-01-22T15:58:44.339" v="33857" actId="1076"/>
            <ac:picMkLst>
              <pc:docMk/>
              <pc:sldMasterMk cId="1254552496" sldId="2147483660"/>
              <pc:sldLayoutMk cId="1387268077" sldId="2147483663"/>
              <ac:picMk id="51" creationId="{10228B53-81D7-21CC-51E1-775E4B74CD8B}"/>
            </ac:picMkLst>
          </pc:picChg>
        </pc:sldLayoutChg>
        <pc:sldLayoutChg chg="addSp delSp modSp mod">
          <pc:chgData name="William Bull" userId="0115718c-2289-4ec9-bbc2-0a7ac4f4f890" providerId="ADAL" clId="{A009078B-E745-41EF-8280-9B328D9AC1C2}" dt="2025-01-22T15:58:49.403" v="33859" actId="478"/>
          <pc:sldLayoutMkLst>
            <pc:docMk/>
            <pc:sldMasterMk cId="1254552496" sldId="2147483660"/>
            <pc:sldLayoutMk cId="2476181041" sldId="2147483664"/>
          </pc:sldLayoutMkLst>
        </pc:sldLayoutChg>
        <pc:sldLayoutChg chg="addSp delSp modSp mod">
          <pc:chgData name="William Bull" userId="0115718c-2289-4ec9-bbc2-0a7ac4f4f890" providerId="ADAL" clId="{A009078B-E745-41EF-8280-9B328D9AC1C2}" dt="2025-01-22T15:58:51.172" v="33860" actId="478"/>
          <pc:sldLayoutMkLst>
            <pc:docMk/>
            <pc:sldMasterMk cId="1254552496" sldId="2147483660"/>
            <pc:sldLayoutMk cId="1895488771" sldId="2147483665"/>
          </pc:sldLayoutMkLst>
        </pc:sldLayoutChg>
        <pc:sldLayoutChg chg="addSp delSp modSp mod">
          <pc:chgData name="William Bull" userId="0115718c-2289-4ec9-bbc2-0a7ac4f4f890" providerId="ADAL" clId="{A009078B-E745-41EF-8280-9B328D9AC1C2}" dt="2025-01-22T15:58:52.884" v="33861" actId="478"/>
          <pc:sldLayoutMkLst>
            <pc:docMk/>
            <pc:sldMasterMk cId="1254552496" sldId="2147483660"/>
            <pc:sldLayoutMk cId="2520200962" sldId="2147483666"/>
          </pc:sldLayoutMkLst>
        </pc:sldLayoutChg>
        <pc:sldLayoutChg chg="addSp delSp modSp mod">
          <pc:chgData name="William Bull" userId="0115718c-2289-4ec9-bbc2-0a7ac4f4f890" providerId="ADAL" clId="{A009078B-E745-41EF-8280-9B328D9AC1C2}" dt="2025-01-22T15:58:55.997" v="33863" actId="478"/>
          <pc:sldLayoutMkLst>
            <pc:docMk/>
            <pc:sldMasterMk cId="1254552496" sldId="2147483660"/>
            <pc:sldLayoutMk cId="1013194319" sldId="2147483667"/>
          </pc:sldLayoutMkLst>
          <pc:picChg chg="add del">
            <ac:chgData name="William Bull" userId="0115718c-2289-4ec9-bbc2-0a7ac4f4f890" providerId="ADAL" clId="{A009078B-E745-41EF-8280-9B328D9AC1C2}" dt="2025-01-17T09:30:50.132" v="29295" actId="478"/>
            <ac:picMkLst>
              <pc:docMk/>
              <pc:sldMasterMk cId="1254552496" sldId="2147483660"/>
              <pc:sldLayoutMk cId="1013194319" sldId="2147483667"/>
              <ac:picMk id="41" creationId="{F66DD94F-27C3-C479-EAFB-B37E95AD5D9E}"/>
            </ac:picMkLst>
          </pc:picChg>
        </pc:sldLayoutChg>
        <pc:sldLayoutChg chg="addSp delSp modSp mod">
          <pc:chgData name="William Bull" userId="0115718c-2289-4ec9-bbc2-0a7ac4f4f890" providerId="ADAL" clId="{A009078B-E745-41EF-8280-9B328D9AC1C2}" dt="2025-01-22T15:58:57.694" v="33864" actId="478"/>
          <pc:sldLayoutMkLst>
            <pc:docMk/>
            <pc:sldMasterMk cId="1254552496" sldId="2147483660"/>
            <pc:sldLayoutMk cId="432749032" sldId="2147483668"/>
          </pc:sldLayoutMkLst>
          <pc:picChg chg="mod">
            <ac:chgData name="William Bull" userId="0115718c-2289-4ec9-bbc2-0a7ac4f4f890" providerId="ADAL" clId="{A009078B-E745-41EF-8280-9B328D9AC1C2}" dt="2025-01-17T09:30:21.353" v="29290" actId="1076"/>
            <ac:picMkLst>
              <pc:docMk/>
              <pc:sldMasterMk cId="1254552496" sldId="2147483660"/>
              <pc:sldLayoutMk cId="432749032" sldId="2147483668"/>
              <ac:picMk id="10" creationId="{AFB667DA-CE39-16BB-54A0-398BA0D90617}"/>
            </ac:picMkLst>
          </pc:picChg>
        </pc:sldLayoutChg>
        <pc:sldLayoutChg chg="modSp mod">
          <pc:chgData name="William Bull" userId="0115718c-2289-4ec9-bbc2-0a7ac4f4f890" providerId="ADAL" clId="{A009078B-E745-41EF-8280-9B328D9AC1C2}" dt="2025-01-17T09:29:18.967" v="29240" actId="208"/>
          <pc:sldLayoutMkLst>
            <pc:docMk/>
            <pc:sldMasterMk cId="1254552496" sldId="2147483660"/>
            <pc:sldLayoutMk cId="34286855" sldId="2147483669"/>
          </pc:sldLayoutMkLst>
          <pc:spChg chg="mod">
            <ac:chgData name="William Bull" userId="0115718c-2289-4ec9-bbc2-0a7ac4f4f890" providerId="ADAL" clId="{A009078B-E745-41EF-8280-9B328D9AC1C2}" dt="2025-01-17T09:29:13.461" v="29238" actId="207"/>
            <ac:spMkLst>
              <pc:docMk/>
              <pc:sldMasterMk cId="1254552496" sldId="2147483660"/>
              <pc:sldLayoutMk cId="34286855" sldId="2147483669"/>
              <ac:spMk id="2" creationId="{BA3CBD65-B0C2-C24D-AD6F-E6830D849A17}"/>
            </ac:spMkLst>
          </pc:spChg>
          <pc:spChg chg="mod">
            <ac:chgData name="William Bull" userId="0115718c-2289-4ec9-bbc2-0a7ac4f4f890" providerId="ADAL" clId="{A009078B-E745-41EF-8280-9B328D9AC1C2}" dt="2025-01-17T09:29:09.566" v="29237" actId="207"/>
            <ac:spMkLst>
              <pc:docMk/>
              <pc:sldMasterMk cId="1254552496" sldId="2147483660"/>
              <pc:sldLayoutMk cId="34286855" sldId="2147483669"/>
              <ac:spMk id="3" creationId="{36A33406-707E-7964-720C-39F4215B6482}"/>
            </ac:spMkLst>
          </pc:spChg>
          <pc:spChg chg="mod">
            <ac:chgData name="William Bull" userId="0115718c-2289-4ec9-bbc2-0a7ac4f4f890" providerId="ADAL" clId="{A009078B-E745-41EF-8280-9B328D9AC1C2}" dt="2025-01-17T09:29:18.967" v="29240" actId="208"/>
            <ac:spMkLst>
              <pc:docMk/>
              <pc:sldMasterMk cId="1254552496" sldId="2147483660"/>
              <pc:sldLayoutMk cId="34286855" sldId="2147483669"/>
              <ac:spMk id="21" creationId="{30850653-55B2-9EFD-9029-B06A30DD4D07}"/>
            </ac:spMkLst>
          </pc:spChg>
        </pc:sldLayoutChg>
      </pc:sldMasterChg>
    </pc:docChg>
  </pc:docChgLst>
  <pc:docChgLst>
    <pc:chgData name="William Bull" userId="0115718c-2289-4ec9-bbc2-0a7ac4f4f890" providerId="ADAL" clId="{BC3AD2A3-999B-4F1C-AA9B-BFBA9537D4A7}"/>
    <pc:docChg chg="modSld">
      <pc:chgData name="William Bull" userId="0115718c-2289-4ec9-bbc2-0a7ac4f4f890" providerId="ADAL" clId="{BC3AD2A3-999B-4F1C-AA9B-BFBA9537D4A7}" dt="2025-03-07T09:44:56.926" v="55" actId="20577"/>
      <pc:docMkLst>
        <pc:docMk/>
      </pc:docMkLst>
      <pc:sldChg chg="modNotesTx">
        <pc:chgData name="William Bull" userId="0115718c-2289-4ec9-bbc2-0a7ac4f4f890" providerId="ADAL" clId="{BC3AD2A3-999B-4F1C-AA9B-BFBA9537D4A7}" dt="2025-03-07T09:41:43.423" v="0" actId="20577"/>
        <pc:sldMkLst>
          <pc:docMk/>
          <pc:sldMk cId="1356972824" sldId="259"/>
        </pc:sldMkLst>
      </pc:sldChg>
      <pc:sldChg chg="modNotesTx">
        <pc:chgData name="William Bull" userId="0115718c-2289-4ec9-bbc2-0a7ac4f4f890" providerId="ADAL" clId="{BC3AD2A3-999B-4F1C-AA9B-BFBA9537D4A7}" dt="2025-03-07T09:42:14.938" v="7" actId="20577"/>
        <pc:sldMkLst>
          <pc:docMk/>
          <pc:sldMk cId="1047751415" sldId="260"/>
        </pc:sldMkLst>
      </pc:sldChg>
      <pc:sldChg chg="modNotesTx">
        <pc:chgData name="William Bull" userId="0115718c-2289-4ec9-bbc2-0a7ac4f4f890" providerId="ADAL" clId="{BC3AD2A3-999B-4F1C-AA9B-BFBA9537D4A7}" dt="2025-03-07T09:43:28.918" v="26" actId="20577"/>
        <pc:sldMkLst>
          <pc:docMk/>
          <pc:sldMk cId="1368586731" sldId="261"/>
        </pc:sldMkLst>
      </pc:sldChg>
      <pc:sldChg chg="modNotesTx">
        <pc:chgData name="William Bull" userId="0115718c-2289-4ec9-bbc2-0a7ac4f4f890" providerId="ADAL" clId="{BC3AD2A3-999B-4F1C-AA9B-BFBA9537D4A7}" dt="2025-03-07T09:42:42.092" v="16" actId="20577"/>
        <pc:sldMkLst>
          <pc:docMk/>
          <pc:sldMk cId="1303532679" sldId="263"/>
        </pc:sldMkLst>
      </pc:sldChg>
      <pc:sldChg chg="modNotesTx">
        <pc:chgData name="William Bull" userId="0115718c-2289-4ec9-bbc2-0a7ac4f4f890" providerId="ADAL" clId="{BC3AD2A3-999B-4F1C-AA9B-BFBA9537D4A7}" dt="2025-03-07T09:42:44.920" v="17" actId="5793"/>
        <pc:sldMkLst>
          <pc:docMk/>
          <pc:sldMk cId="2546839895" sldId="314"/>
        </pc:sldMkLst>
      </pc:sldChg>
      <pc:sldChg chg="modNotesTx">
        <pc:chgData name="William Bull" userId="0115718c-2289-4ec9-bbc2-0a7ac4f4f890" providerId="ADAL" clId="{BC3AD2A3-999B-4F1C-AA9B-BFBA9537D4A7}" dt="2025-03-07T09:42:17.297" v="8" actId="20577"/>
        <pc:sldMkLst>
          <pc:docMk/>
          <pc:sldMk cId="2655009182" sldId="316"/>
        </pc:sldMkLst>
      </pc:sldChg>
      <pc:sldChg chg="modNotesTx">
        <pc:chgData name="William Bull" userId="0115718c-2289-4ec9-bbc2-0a7ac4f4f890" providerId="ADAL" clId="{BC3AD2A3-999B-4F1C-AA9B-BFBA9537D4A7}" dt="2025-03-07T09:43:48.422" v="33" actId="20577"/>
        <pc:sldMkLst>
          <pc:docMk/>
          <pc:sldMk cId="2964634470" sldId="319"/>
        </pc:sldMkLst>
      </pc:sldChg>
      <pc:sldChg chg="modNotesTx">
        <pc:chgData name="William Bull" userId="0115718c-2289-4ec9-bbc2-0a7ac4f4f890" providerId="ADAL" clId="{BC3AD2A3-999B-4F1C-AA9B-BFBA9537D4A7}" dt="2025-03-07T09:43:59.958" v="35" actId="20577"/>
        <pc:sldMkLst>
          <pc:docMk/>
          <pc:sldMk cId="2132775683" sldId="320"/>
        </pc:sldMkLst>
      </pc:sldChg>
      <pc:sldChg chg="modNotesTx">
        <pc:chgData name="William Bull" userId="0115718c-2289-4ec9-bbc2-0a7ac4f4f890" providerId="ADAL" clId="{BC3AD2A3-999B-4F1C-AA9B-BFBA9537D4A7}" dt="2025-03-07T09:44:04.258" v="37" actId="20577"/>
        <pc:sldMkLst>
          <pc:docMk/>
          <pc:sldMk cId="1065964071" sldId="321"/>
        </pc:sldMkLst>
      </pc:sldChg>
      <pc:sldChg chg="modNotesTx">
        <pc:chgData name="William Bull" userId="0115718c-2289-4ec9-bbc2-0a7ac4f4f890" providerId="ADAL" clId="{BC3AD2A3-999B-4F1C-AA9B-BFBA9537D4A7}" dt="2025-03-07T09:41:51.866" v="2" actId="20577"/>
        <pc:sldMkLst>
          <pc:docMk/>
          <pc:sldMk cId="17897742" sldId="329"/>
        </pc:sldMkLst>
      </pc:sldChg>
      <pc:sldChg chg="modNotesTx">
        <pc:chgData name="William Bull" userId="0115718c-2289-4ec9-bbc2-0a7ac4f4f890" providerId="ADAL" clId="{BC3AD2A3-999B-4F1C-AA9B-BFBA9537D4A7}" dt="2025-03-07T09:42:24.762" v="10" actId="20577"/>
        <pc:sldMkLst>
          <pc:docMk/>
          <pc:sldMk cId="954730733" sldId="332"/>
        </pc:sldMkLst>
      </pc:sldChg>
      <pc:sldChg chg="modNotesTx">
        <pc:chgData name="William Bull" userId="0115718c-2289-4ec9-bbc2-0a7ac4f4f890" providerId="ADAL" clId="{BC3AD2A3-999B-4F1C-AA9B-BFBA9537D4A7}" dt="2025-03-07T09:44:28.725" v="43" actId="20577"/>
        <pc:sldMkLst>
          <pc:docMk/>
          <pc:sldMk cId="1047319321" sldId="333"/>
        </pc:sldMkLst>
      </pc:sldChg>
      <pc:sldChg chg="modNotesTx">
        <pc:chgData name="William Bull" userId="0115718c-2289-4ec9-bbc2-0a7ac4f4f890" providerId="ADAL" clId="{BC3AD2A3-999B-4F1C-AA9B-BFBA9537D4A7}" dt="2025-03-07T09:43:41.252" v="30" actId="20577"/>
        <pc:sldMkLst>
          <pc:docMk/>
          <pc:sldMk cId="1518821971" sldId="339"/>
        </pc:sldMkLst>
      </pc:sldChg>
      <pc:sldChg chg="modNotesTx">
        <pc:chgData name="William Bull" userId="0115718c-2289-4ec9-bbc2-0a7ac4f4f890" providerId="ADAL" clId="{BC3AD2A3-999B-4F1C-AA9B-BFBA9537D4A7}" dt="2025-03-07T09:42:02.146" v="4" actId="20577"/>
        <pc:sldMkLst>
          <pc:docMk/>
          <pc:sldMk cId="2498195249" sldId="349"/>
        </pc:sldMkLst>
      </pc:sldChg>
      <pc:sldChg chg="modNotesTx">
        <pc:chgData name="William Bull" userId="0115718c-2289-4ec9-bbc2-0a7ac4f4f890" providerId="ADAL" clId="{BC3AD2A3-999B-4F1C-AA9B-BFBA9537D4A7}" dt="2025-03-07T09:41:46.873" v="1" actId="20577"/>
        <pc:sldMkLst>
          <pc:docMk/>
          <pc:sldMk cId="402668898" sldId="352"/>
        </pc:sldMkLst>
      </pc:sldChg>
      <pc:sldChg chg="modNotesTx">
        <pc:chgData name="William Bull" userId="0115718c-2289-4ec9-bbc2-0a7ac4f4f890" providerId="ADAL" clId="{BC3AD2A3-999B-4F1C-AA9B-BFBA9537D4A7}" dt="2025-03-07T09:44:22.439" v="41" actId="20577"/>
        <pc:sldMkLst>
          <pc:docMk/>
          <pc:sldMk cId="652514476" sldId="356"/>
        </pc:sldMkLst>
      </pc:sldChg>
      <pc:sldChg chg="modNotesTx">
        <pc:chgData name="William Bull" userId="0115718c-2289-4ec9-bbc2-0a7ac4f4f890" providerId="ADAL" clId="{BC3AD2A3-999B-4F1C-AA9B-BFBA9537D4A7}" dt="2025-03-07T09:41:56.344" v="3" actId="20577"/>
        <pc:sldMkLst>
          <pc:docMk/>
          <pc:sldMk cId="1418754021" sldId="358"/>
        </pc:sldMkLst>
      </pc:sldChg>
      <pc:sldChg chg="modNotesTx">
        <pc:chgData name="William Bull" userId="0115718c-2289-4ec9-bbc2-0a7ac4f4f890" providerId="ADAL" clId="{BC3AD2A3-999B-4F1C-AA9B-BFBA9537D4A7}" dt="2025-03-07T09:42:47.531" v="18" actId="20577"/>
        <pc:sldMkLst>
          <pc:docMk/>
          <pc:sldMk cId="1267099239" sldId="361"/>
        </pc:sldMkLst>
      </pc:sldChg>
      <pc:sldChg chg="modNotesTx">
        <pc:chgData name="William Bull" userId="0115718c-2289-4ec9-bbc2-0a7ac4f4f890" providerId="ADAL" clId="{BC3AD2A3-999B-4F1C-AA9B-BFBA9537D4A7}" dt="2025-03-07T09:42:53.044" v="20" actId="20577"/>
        <pc:sldMkLst>
          <pc:docMk/>
          <pc:sldMk cId="3017905408" sldId="362"/>
        </pc:sldMkLst>
      </pc:sldChg>
      <pc:sldChg chg="modNotesTx">
        <pc:chgData name="William Bull" userId="0115718c-2289-4ec9-bbc2-0a7ac4f4f890" providerId="ADAL" clId="{BC3AD2A3-999B-4F1C-AA9B-BFBA9537D4A7}" dt="2025-03-07T09:42:50.234" v="19" actId="20577"/>
        <pc:sldMkLst>
          <pc:docMk/>
          <pc:sldMk cId="78197868" sldId="363"/>
        </pc:sldMkLst>
      </pc:sldChg>
      <pc:sldChg chg="modNotesTx">
        <pc:chgData name="William Bull" userId="0115718c-2289-4ec9-bbc2-0a7ac4f4f890" providerId="ADAL" clId="{BC3AD2A3-999B-4F1C-AA9B-BFBA9537D4A7}" dt="2025-03-07T09:42:58.084" v="21" actId="20577"/>
        <pc:sldMkLst>
          <pc:docMk/>
          <pc:sldMk cId="3309779420" sldId="364"/>
        </pc:sldMkLst>
      </pc:sldChg>
      <pc:sldChg chg="modNotesTx">
        <pc:chgData name="William Bull" userId="0115718c-2289-4ec9-bbc2-0a7ac4f4f890" providerId="ADAL" clId="{BC3AD2A3-999B-4F1C-AA9B-BFBA9537D4A7}" dt="2025-03-07T09:43:04.700" v="23" actId="20577"/>
        <pc:sldMkLst>
          <pc:docMk/>
          <pc:sldMk cId="1958626367" sldId="365"/>
        </pc:sldMkLst>
      </pc:sldChg>
      <pc:sldChg chg="modNotesTx">
        <pc:chgData name="William Bull" userId="0115718c-2289-4ec9-bbc2-0a7ac4f4f890" providerId="ADAL" clId="{BC3AD2A3-999B-4F1C-AA9B-BFBA9537D4A7}" dt="2025-03-07T09:43:24.397" v="24" actId="20577"/>
        <pc:sldMkLst>
          <pc:docMk/>
          <pc:sldMk cId="1520438733" sldId="366"/>
        </pc:sldMkLst>
      </pc:sldChg>
      <pc:sldChg chg="modNotesTx">
        <pc:chgData name="William Bull" userId="0115718c-2289-4ec9-bbc2-0a7ac4f4f890" providerId="ADAL" clId="{BC3AD2A3-999B-4F1C-AA9B-BFBA9537D4A7}" dt="2025-03-07T09:43:31.556" v="27" actId="20577"/>
        <pc:sldMkLst>
          <pc:docMk/>
          <pc:sldMk cId="340439090" sldId="367"/>
        </pc:sldMkLst>
      </pc:sldChg>
      <pc:sldChg chg="modNotesTx">
        <pc:chgData name="William Bull" userId="0115718c-2289-4ec9-bbc2-0a7ac4f4f890" providerId="ADAL" clId="{BC3AD2A3-999B-4F1C-AA9B-BFBA9537D4A7}" dt="2025-03-07T09:43:37.657" v="29" actId="20577"/>
        <pc:sldMkLst>
          <pc:docMk/>
          <pc:sldMk cId="1742415442" sldId="368"/>
        </pc:sldMkLst>
      </pc:sldChg>
      <pc:sldChg chg="modNotesTx">
        <pc:chgData name="William Bull" userId="0115718c-2289-4ec9-bbc2-0a7ac4f4f890" providerId="ADAL" clId="{BC3AD2A3-999B-4F1C-AA9B-BFBA9537D4A7}" dt="2025-03-07T09:43:58.285" v="34" actId="20577"/>
        <pc:sldMkLst>
          <pc:docMk/>
          <pc:sldMk cId="4193109137" sldId="373"/>
        </pc:sldMkLst>
      </pc:sldChg>
      <pc:sldChg chg="modNotesTx">
        <pc:chgData name="William Bull" userId="0115718c-2289-4ec9-bbc2-0a7ac4f4f890" providerId="ADAL" clId="{BC3AD2A3-999B-4F1C-AA9B-BFBA9537D4A7}" dt="2025-03-07T09:44:26.160" v="42" actId="20577"/>
        <pc:sldMkLst>
          <pc:docMk/>
          <pc:sldMk cId="1546995424" sldId="383"/>
        </pc:sldMkLst>
      </pc:sldChg>
      <pc:sldChg chg="modNotesTx">
        <pc:chgData name="William Bull" userId="0115718c-2289-4ec9-bbc2-0a7ac4f4f890" providerId="ADAL" clId="{BC3AD2A3-999B-4F1C-AA9B-BFBA9537D4A7}" dt="2025-03-07T09:44:35.388" v="46" actId="20577"/>
        <pc:sldMkLst>
          <pc:docMk/>
          <pc:sldMk cId="3560263248" sldId="384"/>
        </pc:sldMkLst>
      </pc:sldChg>
      <pc:sldChg chg="modNotesTx">
        <pc:chgData name="William Bull" userId="0115718c-2289-4ec9-bbc2-0a7ac4f4f890" providerId="ADAL" clId="{BC3AD2A3-999B-4F1C-AA9B-BFBA9537D4A7}" dt="2025-03-07T09:44:31.659" v="44" actId="20577"/>
        <pc:sldMkLst>
          <pc:docMk/>
          <pc:sldMk cId="295918323" sldId="387"/>
        </pc:sldMkLst>
      </pc:sldChg>
      <pc:sldChg chg="modNotesTx">
        <pc:chgData name="William Bull" userId="0115718c-2289-4ec9-bbc2-0a7ac4f4f890" providerId="ADAL" clId="{BC3AD2A3-999B-4F1C-AA9B-BFBA9537D4A7}" dt="2025-03-07T09:44:33.676" v="45" actId="20577"/>
        <pc:sldMkLst>
          <pc:docMk/>
          <pc:sldMk cId="2284893926" sldId="388"/>
        </pc:sldMkLst>
      </pc:sldChg>
      <pc:sldChg chg="modNotesTx">
        <pc:chgData name="William Bull" userId="0115718c-2289-4ec9-bbc2-0a7ac4f4f890" providerId="ADAL" clId="{BC3AD2A3-999B-4F1C-AA9B-BFBA9537D4A7}" dt="2025-03-07T09:42:21.671" v="9" actId="20577"/>
        <pc:sldMkLst>
          <pc:docMk/>
          <pc:sldMk cId="2675565061" sldId="390"/>
        </pc:sldMkLst>
      </pc:sldChg>
      <pc:sldChg chg="modNotesTx">
        <pc:chgData name="William Bull" userId="0115718c-2289-4ec9-bbc2-0a7ac4f4f890" providerId="ADAL" clId="{BC3AD2A3-999B-4F1C-AA9B-BFBA9537D4A7}" dt="2025-03-07T09:42:27.308" v="11" actId="20577"/>
        <pc:sldMkLst>
          <pc:docMk/>
          <pc:sldMk cId="2631721497" sldId="391"/>
        </pc:sldMkLst>
      </pc:sldChg>
      <pc:sldChg chg="modNotesTx">
        <pc:chgData name="William Bull" userId="0115718c-2289-4ec9-bbc2-0a7ac4f4f890" providerId="ADAL" clId="{BC3AD2A3-999B-4F1C-AA9B-BFBA9537D4A7}" dt="2025-03-07T09:42:11.265" v="6" actId="20577"/>
        <pc:sldMkLst>
          <pc:docMk/>
          <pc:sldMk cId="1021472407" sldId="413"/>
        </pc:sldMkLst>
      </pc:sldChg>
      <pc:sldChg chg="modNotesTx">
        <pc:chgData name="William Bull" userId="0115718c-2289-4ec9-bbc2-0a7ac4f4f890" providerId="ADAL" clId="{BC3AD2A3-999B-4F1C-AA9B-BFBA9537D4A7}" dt="2025-03-07T09:42:35.016" v="14" actId="20577"/>
        <pc:sldMkLst>
          <pc:docMk/>
          <pc:sldMk cId="2057838987" sldId="416"/>
        </pc:sldMkLst>
      </pc:sldChg>
      <pc:sldChg chg="modNotesTx">
        <pc:chgData name="William Bull" userId="0115718c-2289-4ec9-bbc2-0a7ac4f4f890" providerId="ADAL" clId="{BC3AD2A3-999B-4F1C-AA9B-BFBA9537D4A7}" dt="2025-03-07T09:42:07.592" v="5" actId="20577"/>
        <pc:sldMkLst>
          <pc:docMk/>
          <pc:sldMk cId="1295664152" sldId="417"/>
        </pc:sldMkLst>
      </pc:sldChg>
      <pc:sldChg chg="modNotesTx">
        <pc:chgData name="William Bull" userId="0115718c-2289-4ec9-bbc2-0a7ac4f4f890" providerId="ADAL" clId="{BC3AD2A3-999B-4F1C-AA9B-BFBA9537D4A7}" dt="2025-03-07T09:43:43.233" v="31" actId="20577"/>
        <pc:sldMkLst>
          <pc:docMk/>
          <pc:sldMk cId="3637461529" sldId="421"/>
        </pc:sldMkLst>
      </pc:sldChg>
      <pc:sldChg chg="modNotesTx">
        <pc:chgData name="William Bull" userId="0115718c-2289-4ec9-bbc2-0a7ac4f4f890" providerId="ADAL" clId="{BC3AD2A3-999B-4F1C-AA9B-BFBA9537D4A7}" dt="2025-03-07T09:44:10.116" v="38" actId="20577"/>
        <pc:sldMkLst>
          <pc:docMk/>
          <pc:sldMk cId="3105054449" sldId="422"/>
        </pc:sldMkLst>
      </pc:sldChg>
      <pc:sldChg chg="modNotesTx">
        <pc:chgData name="William Bull" userId="0115718c-2289-4ec9-bbc2-0a7ac4f4f890" providerId="ADAL" clId="{BC3AD2A3-999B-4F1C-AA9B-BFBA9537D4A7}" dt="2025-03-07T09:44:15.828" v="39" actId="20577"/>
        <pc:sldMkLst>
          <pc:docMk/>
          <pc:sldMk cId="2818668284" sldId="428"/>
        </pc:sldMkLst>
      </pc:sldChg>
      <pc:sldChg chg="modNotesTx">
        <pc:chgData name="William Bull" userId="0115718c-2289-4ec9-bbc2-0a7ac4f4f890" providerId="ADAL" clId="{BC3AD2A3-999B-4F1C-AA9B-BFBA9537D4A7}" dt="2025-03-07T09:44:56.926" v="55" actId="20577"/>
        <pc:sldMkLst>
          <pc:docMk/>
          <pc:sldMk cId="3022464125" sldId="439"/>
        </pc:sldMkLst>
      </pc:sldChg>
      <pc:sldChg chg="modNotesTx">
        <pc:chgData name="William Bull" userId="0115718c-2289-4ec9-bbc2-0a7ac4f4f890" providerId="ADAL" clId="{BC3AD2A3-999B-4F1C-AA9B-BFBA9537D4A7}" dt="2025-03-07T09:44:47.443" v="52" actId="6549"/>
        <pc:sldMkLst>
          <pc:docMk/>
          <pc:sldMk cId="2865333522" sldId="443"/>
        </pc:sldMkLst>
      </pc:sldChg>
      <pc:sldChg chg="modNotesTx">
        <pc:chgData name="William Bull" userId="0115718c-2289-4ec9-bbc2-0a7ac4f4f890" providerId="ADAL" clId="{BC3AD2A3-999B-4F1C-AA9B-BFBA9537D4A7}" dt="2025-03-07T09:44:38.366" v="47" actId="20577"/>
        <pc:sldMkLst>
          <pc:docMk/>
          <pc:sldMk cId="2292290347" sldId="451"/>
        </pc:sldMkLst>
      </pc:sldChg>
      <pc:sldChg chg="modNotesTx">
        <pc:chgData name="William Bull" userId="0115718c-2289-4ec9-bbc2-0a7ac4f4f890" providerId="ADAL" clId="{BC3AD2A3-999B-4F1C-AA9B-BFBA9537D4A7}" dt="2025-03-07T09:44:53.366" v="54" actId="20577"/>
        <pc:sldMkLst>
          <pc:docMk/>
          <pc:sldMk cId="2472127926" sldId="452"/>
        </pc:sldMkLst>
      </pc:sldChg>
      <pc:sldChg chg="modNotesTx">
        <pc:chgData name="William Bull" userId="0115718c-2289-4ec9-bbc2-0a7ac4f4f890" providerId="ADAL" clId="{BC3AD2A3-999B-4F1C-AA9B-BFBA9537D4A7}" dt="2025-03-07T09:44:50.690" v="53" actId="20577"/>
        <pc:sldMkLst>
          <pc:docMk/>
          <pc:sldMk cId="666303063" sldId="453"/>
        </pc:sldMkLst>
      </pc:sldChg>
      <pc:sldChg chg="modNotesTx">
        <pc:chgData name="William Bull" userId="0115718c-2289-4ec9-bbc2-0a7ac4f4f890" providerId="ADAL" clId="{BC3AD2A3-999B-4F1C-AA9B-BFBA9537D4A7}" dt="2025-03-07T09:43:45.873" v="32" actId="20577"/>
        <pc:sldMkLst>
          <pc:docMk/>
          <pc:sldMk cId="2763992453" sldId="454"/>
        </pc:sldMkLst>
      </pc:sldChg>
      <pc:sldChg chg="modNotesTx">
        <pc:chgData name="William Bull" userId="0115718c-2289-4ec9-bbc2-0a7ac4f4f890" providerId="ADAL" clId="{BC3AD2A3-999B-4F1C-AA9B-BFBA9537D4A7}" dt="2025-03-07T09:44:42.410" v="48" actId="20577"/>
        <pc:sldMkLst>
          <pc:docMk/>
          <pc:sldMk cId="4116311226" sldId="455"/>
        </pc:sldMkLst>
      </pc:sldChg>
    </pc:docChg>
  </pc:docChgLst>
  <pc:docChgLst>
    <pc:chgData name="William Bull" userId="0115718c-2289-4ec9-bbc2-0a7ac4f4f890" providerId="ADAL" clId="{5D6E4411-DCD8-4C9A-B336-B2860E1C6490}"/>
    <pc:docChg chg="undo custSel addSld delSld modSld">
      <pc:chgData name="William Bull" userId="0115718c-2289-4ec9-bbc2-0a7ac4f4f890" providerId="ADAL" clId="{5D6E4411-DCD8-4C9A-B336-B2860E1C6490}" dt="2025-03-06T11:40:47.784" v="5312" actId="2696"/>
      <pc:docMkLst>
        <pc:docMk/>
      </pc:docMkLst>
      <pc:sldChg chg="mod modShow">
        <pc:chgData name="William Bull" userId="0115718c-2289-4ec9-bbc2-0a7ac4f4f890" providerId="ADAL" clId="{5D6E4411-DCD8-4C9A-B336-B2860E1C6490}" dt="2025-03-04T13:24:18.715" v="5262" actId="729"/>
        <pc:sldMkLst>
          <pc:docMk/>
          <pc:sldMk cId="1881410923" sldId="257"/>
        </pc:sldMkLst>
      </pc:sldChg>
      <pc:sldChg chg="mod modShow">
        <pc:chgData name="William Bull" userId="0115718c-2289-4ec9-bbc2-0a7ac4f4f890" providerId="ADAL" clId="{5D6E4411-DCD8-4C9A-B336-B2860E1C6490}" dt="2025-03-04T13:24:18.715" v="5262" actId="729"/>
        <pc:sldMkLst>
          <pc:docMk/>
          <pc:sldMk cId="410836988" sldId="258"/>
        </pc:sldMkLst>
      </pc:sldChg>
      <pc:sldChg chg="mod modShow modNotesTx">
        <pc:chgData name="William Bull" userId="0115718c-2289-4ec9-bbc2-0a7ac4f4f890" providerId="ADAL" clId="{5D6E4411-DCD8-4C9A-B336-B2860E1C6490}" dt="2025-03-04T13:24:18.715" v="5262" actId="729"/>
        <pc:sldMkLst>
          <pc:docMk/>
          <pc:sldMk cId="1356972824" sldId="259"/>
        </pc:sldMkLst>
      </pc:sldChg>
      <pc:sldChg chg="mod modShow modNotesTx">
        <pc:chgData name="William Bull" userId="0115718c-2289-4ec9-bbc2-0a7ac4f4f890" providerId="ADAL" clId="{5D6E4411-DCD8-4C9A-B336-B2860E1C6490}" dt="2025-03-04T13:24:18.715" v="5262" actId="729"/>
        <pc:sldMkLst>
          <pc:docMk/>
          <pc:sldMk cId="1047751415" sldId="260"/>
        </pc:sldMkLst>
      </pc:sldChg>
      <pc:sldChg chg="mod modShow modNotesTx">
        <pc:chgData name="William Bull" userId="0115718c-2289-4ec9-bbc2-0a7ac4f4f890" providerId="ADAL" clId="{5D6E4411-DCD8-4C9A-B336-B2860E1C6490}" dt="2025-03-04T13:24:18.715" v="5262" actId="729"/>
        <pc:sldMkLst>
          <pc:docMk/>
          <pc:sldMk cId="1368586731" sldId="261"/>
        </pc:sldMkLst>
      </pc:sldChg>
      <pc:sldChg chg="mod modShow">
        <pc:chgData name="William Bull" userId="0115718c-2289-4ec9-bbc2-0a7ac4f4f890" providerId="ADAL" clId="{5D6E4411-DCD8-4C9A-B336-B2860E1C6490}" dt="2025-03-04T13:24:18.715" v="5262" actId="729"/>
        <pc:sldMkLst>
          <pc:docMk/>
          <pc:sldMk cId="133661423" sldId="262"/>
        </pc:sldMkLst>
      </pc:sldChg>
      <pc:sldChg chg="modSp mod modShow">
        <pc:chgData name="William Bull" userId="0115718c-2289-4ec9-bbc2-0a7ac4f4f890" providerId="ADAL" clId="{5D6E4411-DCD8-4C9A-B336-B2860E1C6490}" dt="2025-03-06T11:36:33.106" v="5277" actId="114"/>
        <pc:sldMkLst>
          <pc:docMk/>
          <pc:sldMk cId="1303532679" sldId="263"/>
        </pc:sldMkLst>
        <pc:graphicFrameChg chg="modGraphic">
          <ac:chgData name="William Bull" userId="0115718c-2289-4ec9-bbc2-0a7ac4f4f890" providerId="ADAL" clId="{5D6E4411-DCD8-4C9A-B336-B2860E1C6490}" dt="2025-03-06T11:36:33.106" v="5277" actId="114"/>
          <ac:graphicFrameMkLst>
            <pc:docMk/>
            <pc:sldMk cId="1303532679" sldId="263"/>
            <ac:graphicFrameMk id="4" creationId="{E9FC80CE-082F-BCD3-E712-A7A356357CA7}"/>
          </ac:graphicFrameMkLst>
        </pc:graphicFrameChg>
      </pc:sldChg>
      <pc:sldChg chg="mod modShow">
        <pc:chgData name="William Bull" userId="0115718c-2289-4ec9-bbc2-0a7ac4f4f890" providerId="ADAL" clId="{5D6E4411-DCD8-4C9A-B336-B2860E1C6490}" dt="2025-03-04T13:24:18.715" v="5262" actId="729"/>
        <pc:sldMkLst>
          <pc:docMk/>
          <pc:sldMk cId="2546839895" sldId="314"/>
        </pc:sldMkLst>
      </pc:sldChg>
      <pc:sldChg chg="modSp mod modShow">
        <pc:chgData name="William Bull" userId="0115718c-2289-4ec9-bbc2-0a7ac4f4f890" providerId="ADAL" clId="{5D6E4411-DCD8-4C9A-B336-B2860E1C6490}" dt="2025-03-04T13:24:18.715" v="5262" actId="729"/>
        <pc:sldMkLst>
          <pc:docMk/>
          <pc:sldMk cId="2655009182" sldId="316"/>
        </pc:sldMkLst>
        <pc:spChg chg="mod">
          <ac:chgData name="William Bull" userId="0115718c-2289-4ec9-bbc2-0a7ac4f4f890" providerId="ADAL" clId="{5D6E4411-DCD8-4C9A-B336-B2860E1C6490}" dt="2025-02-25T14:00:10.117" v="276" actId="1076"/>
          <ac:spMkLst>
            <pc:docMk/>
            <pc:sldMk cId="2655009182" sldId="316"/>
            <ac:spMk id="7" creationId="{4A214955-266E-30D5-8214-DC561A66D129}"/>
          </ac:spMkLst>
        </pc:spChg>
        <pc:spChg chg="mod">
          <ac:chgData name="William Bull" userId="0115718c-2289-4ec9-bbc2-0a7ac4f4f890" providerId="ADAL" clId="{5D6E4411-DCD8-4C9A-B336-B2860E1C6490}" dt="2025-02-25T14:18:29.757" v="393"/>
          <ac:spMkLst>
            <pc:docMk/>
            <pc:sldMk cId="2655009182" sldId="316"/>
            <ac:spMk id="13" creationId="{B59B8DA5-6EA4-A100-CFED-77354AF6952A}"/>
          </ac:spMkLst>
        </pc:spChg>
        <pc:spChg chg="mod">
          <ac:chgData name="William Bull" userId="0115718c-2289-4ec9-bbc2-0a7ac4f4f890" providerId="ADAL" clId="{5D6E4411-DCD8-4C9A-B336-B2860E1C6490}" dt="2025-02-25T14:18:29.757" v="393"/>
          <ac:spMkLst>
            <pc:docMk/>
            <pc:sldMk cId="2655009182" sldId="316"/>
            <ac:spMk id="16" creationId="{07B87F2E-3BD8-7167-2C7F-CBD333BE7476}"/>
          </ac:spMkLst>
        </pc:spChg>
        <pc:cxnChg chg="mod">
          <ac:chgData name="William Bull" userId="0115718c-2289-4ec9-bbc2-0a7ac4f4f890" providerId="ADAL" clId="{5D6E4411-DCD8-4C9A-B336-B2860E1C6490}" dt="2025-02-25T14:00:10.117" v="276" actId="1076"/>
          <ac:cxnSpMkLst>
            <pc:docMk/>
            <pc:sldMk cId="2655009182" sldId="316"/>
            <ac:cxnSpMk id="11" creationId="{7B084E38-91DE-DE09-9C28-86BC091880F7}"/>
          </ac:cxnSpMkLst>
        </pc:cxnChg>
      </pc:sldChg>
      <pc:sldChg chg="addSp delSp modSp mod modShow modNotesTx">
        <pc:chgData name="William Bull" userId="0115718c-2289-4ec9-bbc2-0a7ac4f4f890" providerId="ADAL" clId="{5D6E4411-DCD8-4C9A-B336-B2860E1C6490}" dt="2025-03-06T11:40:22.362" v="5311" actId="207"/>
        <pc:sldMkLst>
          <pc:docMk/>
          <pc:sldMk cId="2964634470" sldId="319"/>
        </pc:sldMkLst>
        <pc:spChg chg="add mod ord">
          <ac:chgData name="William Bull" userId="0115718c-2289-4ec9-bbc2-0a7ac4f4f890" providerId="ADAL" clId="{5D6E4411-DCD8-4C9A-B336-B2860E1C6490}" dt="2025-03-06T11:39:39.014" v="5302" actId="14100"/>
          <ac:spMkLst>
            <pc:docMk/>
            <pc:sldMk cId="2964634470" sldId="319"/>
            <ac:spMk id="6" creationId="{F3A053E2-C85D-B48D-D538-4B507F26C3E7}"/>
          </ac:spMkLst>
        </pc:spChg>
        <pc:spChg chg="add mod ord">
          <ac:chgData name="William Bull" userId="0115718c-2289-4ec9-bbc2-0a7ac4f4f890" providerId="ADAL" clId="{5D6E4411-DCD8-4C9A-B336-B2860E1C6490}" dt="2025-03-06T11:39:51.166" v="5306" actId="14100"/>
          <ac:spMkLst>
            <pc:docMk/>
            <pc:sldMk cId="2964634470" sldId="319"/>
            <ac:spMk id="7" creationId="{85F2B987-649C-7761-D87E-9C2F8BD92E08}"/>
          </ac:spMkLst>
        </pc:spChg>
        <pc:spChg chg="del">
          <ac:chgData name="William Bull" userId="0115718c-2289-4ec9-bbc2-0a7ac4f4f890" providerId="ADAL" clId="{5D6E4411-DCD8-4C9A-B336-B2860E1C6490}" dt="2025-03-06T11:38:10.060" v="5284" actId="478"/>
          <ac:spMkLst>
            <pc:docMk/>
            <pc:sldMk cId="2964634470" sldId="319"/>
            <ac:spMk id="17" creationId="{D74140C5-EBA6-E029-6F08-DC2B658A2964}"/>
          </ac:spMkLst>
        </pc:spChg>
        <pc:spChg chg="del">
          <ac:chgData name="William Bull" userId="0115718c-2289-4ec9-bbc2-0a7ac4f4f890" providerId="ADAL" clId="{5D6E4411-DCD8-4C9A-B336-B2860E1C6490}" dt="2025-03-06T11:38:10.060" v="5284" actId="478"/>
          <ac:spMkLst>
            <pc:docMk/>
            <pc:sldMk cId="2964634470" sldId="319"/>
            <ac:spMk id="18" creationId="{F7ED1365-7B7B-B5A3-0FA6-1A66BB9BEC61}"/>
          </ac:spMkLst>
        </pc:spChg>
        <pc:spChg chg="del">
          <ac:chgData name="William Bull" userId="0115718c-2289-4ec9-bbc2-0a7ac4f4f890" providerId="ADAL" clId="{5D6E4411-DCD8-4C9A-B336-B2860E1C6490}" dt="2025-03-06T11:38:10.060" v="5284" actId="478"/>
          <ac:spMkLst>
            <pc:docMk/>
            <pc:sldMk cId="2964634470" sldId="319"/>
            <ac:spMk id="19" creationId="{3C5D077A-16D8-0FA1-3E23-40308A46740F}"/>
          </ac:spMkLst>
        </pc:spChg>
        <pc:spChg chg="mod">
          <ac:chgData name="William Bull" userId="0115718c-2289-4ec9-bbc2-0a7ac4f4f890" providerId="ADAL" clId="{5D6E4411-DCD8-4C9A-B336-B2860E1C6490}" dt="2025-02-26T14:06:47.473" v="5042" actId="207"/>
          <ac:spMkLst>
            <pc:docMk/>
            <pc:sldMk cId="2964634470" sldId="319"/>
            <ac:spMk id="20" creationId="{E2E2B96B-EA00-C09E-618B-D05E9921E44D}"/>
          </ac:spMkLst>
        </pc:spChg>
        <pc:spChg chg="mod">
          <ac:chgData name="William Bull" userId="0115718c-2289-4ec9-bbc2-0a7ac4f4f890" providerId="ADAL" clId="{5D6E4411-DCD8-4C9A-B336-B2860E1C6490}" dt="2025-03-06T11:40:00.431" v="5309" actId="20577"/>
          <ac:spMkLst>
            <pc:docMk/>
            <pc:sldMk cId="2964634470" sldId="319"/>
            <ac:spMk id="21" creationId="{3DC84EBE-C7F4-F32E-4CFD-499F4C3ACA04}"/>
          </ac:spMkLst>
        </pc:spChg>
        <pc:graphicFrameChg chg="add mod">
          <ac:chgData name="William Bull" userId="0115718c-2289-4ec9-bbc2-0a7ac4f4f890" providerId="ADAL" clId="{5D6E4411-DCD8-4C9A-B336-B2860E1C6490}" dt="2025-03-06T11:38:37.496" v="5287"/>
          <ac:graphicFrameMkLst>
            <pc:docMk/>
            <pc:sldMk cId="2964634470" sldId="319"/>
            <ac:graphicFrameMk id="4" creationId="{00DD285D-1556-7DF7-88C6-5E437E4974AF}"/>
          </ac:graphicFrameMkLst>
        </pc:graphicFrameChg>
        <pc:graphicFrameChg chg="add mod">
          <ac:chgData name="William Bull" userId="0115718c-2289-4ec9-bbc2-0a7ac4f4f890" providerId="ADAL" clId="{5D6E4411-DCD8-4C9A-B336-B2860E1C6490}" dt="2025-03-06T11:40:22.362" v="5311" actId="207"/>
          <ac:graphicFrameMkLst>
            <pc:docMk/>
            <pc:sldMk cId="2964634470" sldId="319"/>
            <ac:graphicFrameMk id="5" creationId="{00DD285D-1556-7DF7-88C6-5E437E4974AF}"/>
          </ac:graphicFrameMkLst>
        </pc:graphicFrameChg>
        <pc:graphicFrameChg chg="del mod">
          <ac:chgData name="William Bull" userId="0115718c-2289-4ec9-bbc2-0a7ac4f4f890" providerId="ADAL" clId="{5D6E4411-DCD8-4C9A-B336-B2860E1C6490}" dt="2025-03-06T11:38:07.690" v="5283" actId="478"/>
          <ac:graphicFrameMkLst>
            <pc:docMk/>
            <pc:sldMk cId="2964634470" sldId="319"/>
            <ac:graphicFrameMk id="16" creationId="{00DD285D-1556-7DF7-88C6-5E437E4974AF}"/>
          </ac:graphicFrameMkLst>
        </pc:graphicFrameChg>
      </pc:sldChg>
      <pc:sldChg chg="mod modShow modNotesTx">
        <pc:chgData name="William Bull" userId="0115718c-2289-4ec9-bbc2-0a7ac4f4f890" providerId="ADAL" clId="{5D6E4411-DCD8-4C9A-B336-B2860E1C6490}" dt="2025-03-04T13:24:18.715" v="5262" actId="729"/>
        <pc:sldMkLst>
          <pc:docMk/>
          <pc:sldMk cId="2132775683" sldId="320"/>
        </pc:sldMkLst>
      </pc:sldChg>
      <pc:sldChg chg="modSp mod modShow">
        <pc:chgData name="William Bull" userId="0115718c-2289-4ec9-bbc2-0a7ac4f4f890" providerId="ADAL" clId="{5D6E4411-DCD8-4C9A-B336-B2860E1C6490}" dt="2025-03-04T13:24:18.715" v="5262" actId="729"/>
        <pc:sldMkLst>
          <pc:docMk/>
          <pc:sldMk cId="1065964071" sldId="321"/>
        </pc:sldMkLst>
        <pc:spChg chg="mod">
          <ac:chgData name="William Bull" userId="0115718c-2289-4ec9-bbc2-0a7ac4f4f890" providerId="ADAL" clId="{5D6E4411-DCD8-4C9A-B336-B2860E1C6490}" dt="2025-02-25T14:14:20.556" v="360" actId="113"/>
          <ac:spMkLst>
            <pc:docMk/>
            <pc:sldMk cId="1065964071" sldId="321"/>
            <ac:spMk id="2" creationId="{F0F2A707-F4AE-DD93-89AF-4F93F2CAEC66}"/>
          </ac:spMkLst>
        </pc:spChg>
      </pc:sldChg>
      <pc:sldChg chg="mod modShow">
        <pc:chgData name="William Bull" userId="0115718c-2289-4ec9-bbc2-0a7ac4f4f890" providerId="ADAL" clId="{5D6E4411-DCD8-4C9A-B336-B2860E1C6490}" dt="2025-03-04T13:24:18.715" v="5262" actId="729"/>
        <pc:sldMkLst>
          <pc:docMk/>
          <pc:sldMk cId="1781064894" sldId="324"/>
        </pc:sldMkLst>
      </pc:sldChg>
      <pc:sldChg chg="mod modShow modNotesTx">
        <pc:chgData name="William Bull" userId="0115718c-2289-4ec9-bbc2-0a7ac4f4f890" providerId="ADAL" clId="{5D6E4411-DCD8-4C9A-B336-B2860E1C6490}" dt="2025-03-04T13:24:18.715" v="5262" actId="729"/>
        <pc:sldMkLst>
          <pc:docMk/>
          <pc:sldMk cId="17897742" sldId="329"/>
        </pc:sldMkLst>
      </pc:sldChg>
      <pc:sldChg chg="modSp mod modShow">
        <pc:chgData name="William Bull" userId="0115718c-2289-4ec9-bbc2-0a7ac4f4f890" providerId="ADAL" clId="{5D6E4411-DCD8-4C9A-B336-B2860E1C6490}" dt="2025-03-04T13:24:18.715" v="5262" actId="729"/>
        <pc:sldMkLst>
          <pc:docMk/>
          <pc:sldMk cId="954730733" sldId="332"/>
        </pc:sldMkLst>
        <pc:spChg chg="mod">
          <ac:chgData name="William Bull" userId="0115718c-2289-4ec9-bbc2-0a7ac4f4f890" providerId="ADAL" clId="{5D6E4411-DCD8-4C9A-B336-B2860E1C6490}" dt="2025-02-25T13:54:50.657" v="67" actId="20577"/>
          <ac:spMkLst>
            <pc:docMk/>
            <pc:sldMk cId="954730733" sldId="332"/>
            <ac:spMk id="3" creationId="{35452BF5-37A0-D4D5-67D6-D3E33A5FEDCA}"/>
          </ac:spMkLst>
        </pc:spChg>
      </pc:sldChg>
      <pc:sldChg chg="modSp mod modShow modNotesTx">
        <pc:chgData name="William Bull" userId="0115718c-2289-4ec9-bbc2-0a7ac4f4f890" providerId="ADAL" clId="{5D6E4411-DCD8-4C9A-B336-B2860E1C6490}" dt="2025-03-04T13:24:18.715" v="5262" actId="729"/>
        <pc:sldMkLst>
          <pc:docMk/>
          <pc:sldMk cId="1047319321" sldId="333"/>
        </pc:sldMkLst>
        <pc:spChg chg="mod">
          <ac:chgData name="William Bull" userId="0115718c-2289-4ec9-bbc2-0a7ac4f4f890" providerId="ADAL" clId="{5D6E4411-DCD8-4C9A-B336-B2860E1C6490}" dt="2025-02-26T13:32:24.437" v="5020" actId="113"/>
          <ac:spMkLst>
            <pc:docMk/>
            <pc:sldMk cId="1047319321" sldId="333"/>
            <ac:spMk id="7" creationId="{82E4A8B6-CA9F-3DC4-AC0D-3858D383A311}"/>
          </ac:spMkLst>
        </pc:spChg>
        <pc:spChg chg="mod">
          <ac:chgData name="William Bull" userId="0115718c-2289-4ec9-bbc2-0a7ac4f4f890" providerId="ADAL" clId="{5D6E4411-DCD8-4C9A-B336-B2860E1C6490}" dt="2025-02-25T14:03:06.427" v="285" actId="20577"/>
          <ac:spMkLst>
            <pc:docMk/>
            <pc:sldMk cId="1047319321" sldId="333"/>
            <ac:spMk id="13" creationId="{38EFFB65-C3C1-97B2-52BD-55F47B98B71F}"/>
          </ac:spMkLst>
        </pc:spChg>
        <pc:spChg chg="mod">
          <ac:chgData name="William Bull" userId="0115718c-2289-4ec9-bbc2-0a7ac4f4f890" providerId="ADAL" clId="{5D6E4411-DCD8-4C9A-B336-B2860E1C6490}" dt="2025-02-26T13:33:05.321" v="5022" actId="313"/>
          <ac:spMkLst>
            <pc:docMk/>
            <pc:sldMk cId="1047319321" sldId="333"/>
            <ac:spMk id="15" creationId="{A4C55083-CF41-8257-3337-DFD9599655B2}"/>
          </ac:spMkLst>
        </pc:spChg>
      </pc:sldChg>
      <pc:sldChg chg="modSp mod modShow">
        <pc:chgData name="William Bull" userId="0115718c-2289-4ec9-bbc2-0a7ac4f4f890" providerId="ADAL" clId="{5D6E4411-DCD8-4C9A-B336-B2860E1C6490}" dt="2025-03-04T13:24:18.715" v="5262" actId="729"/>
        <pc:sldMkLst>
          <pc:docMk/>
          <pc:sldMk cId="233538029" sldId="335"/>
        </pc:sldMkLst>
        <pc:spChg chg="mod">
          <ac:chgData name="William Bull" userId="0115718c-2289-4ec9-bbc2-0a7ac4f4f890" providerId="ADAL" clId="{5D6E4411-DCD8-4C9A-B336-B2860E1C6490}" dt="2025-02-25T13:57:20.677" v="195" actId="20577"/>
          <ac:spMkLst>
            <pc:docMk/>
            <pc:sldMk cId="233538029" sldId="335"/>
            <ac:spMk id="3" creationId="{F52EE4B2-1A19-B20B-71F7-AA60310B9CD8}"/>
          </ac:spMkLst>
        </pc:spChg>
      </pc:sldChg>
      <pc:sldChg chg="modSp mod modShow modNotesTx">
        <pc:chgData name="William Bull" userId="0115718c-2289-4ec9-bbc2-0a7ac4f4f890" providerId="ADAL" clId="{5D6E4411-DCD8-4C9A-B336-B2860E1C6490}" dt="2025-03-04T13:24:18.715" v="5262" actId="729"/>
        <pc:sldMkLst>
          <pc:docMk/>
          <pc:sldMk cId="1518821971" sldId="339"/>
        </pc:sldMkLst>
        <pc:spChg chg="mod">
          <ac:chgData name="William Bull" userId="0115718c-2289-4ec9-bbc2-0a7ac4f4f890" providerId="ADAL" clId="{5D6E4411-DCD8-4C9A-B336-B2860E1C6490}" dt="2025-02-26T14:05:17.192" v="5041" actId="20577"/>
          <ac:spMkLst>
            <pc:docMk/>
            <pc:sldMk cId="1518821971" sldId="339"/>
            <ac:spMk id="2" creationId="{C6114549-A417-95C8-3EE6-7B5CA98F1D35}"/>
          </ac:spMkLst>
        </pc:spChg>
      </pc:sldChg>
      <pc:sldChg chg="mod modShow modNotesTx">
        <pc:chgData name="William Bull" userId="0115718c-2289-4ec9-bbc2-0a7ac4f4f890" providerId="ADAL" clId="{5D6E4411-DCD8-4C9A-B336-B2860E1C6490}" dt="2025-03-04T13:24:18.715" v="5262" actId="729"/>
        <pc:sldMkLst>
          <pc:docMk/>
          <pc:sldMk cId="2498195249" sldId="349"/>
        </pc:sldMkLst>
      </pc:sldChg>
      <pc:sldChg chg="mod modShow modNotesTx">
        <pc:chgData name="William Bull" userId="0115718c-2289-4ec9-bbc2-0a7ac4f4f890" providerId="ADAL" clId="{5D6E4411-DCD8-4C9A-B336-B2860E1C6490}" dt="2025-03-04T13:24:18.715" v="5262" actId="729"/>
        <pc:sldMkLst>
          <pc:docMk/>
          <pc:sldMk cId="402668898" sldId="352"/>
        </pc:sldMkLst>
      </pc:sldChg>
      <pc:sldChg chg="mod modShow">
        <pc:chgData name="William Bull" userId="0115718c-2289-4ec9-bbc2-0a7ac4f4f890" providerId="ADAL" clId="{5D6E4411-DCD8-4C9A-B336-B2860E1C6490}" dt="2025-03-04T13:24:18.715" v="5262" actId="729"/>
        <pc:sldMkLst>
          <pc:docMk/>
          <pc:sldMk cId="1397770713" sldId="353"/>
        </pc:sldMkLst>
      </pc:sldChg>
      <pc:sldChg chg="modSp mod modShow">
        <pc:chgData name="William Bull" userId="0115718c-2289-4ec9-bbc2-0a7ac4f4f890" providerId="ADAL" clId="{5D6E4411-DCD8-4C9A-B336-B2860E1C6490}" dt="2025-03-04T13:24:18.715" v="5262" actId="729"/>
        <pc:sldMkLst>
          <pc:docMk/>
          <pc:sldMk cId="3619444720" sldId="354"/>
        </pc:sldMkLst>
        <pc:graphicFrameChg chg="modGraphic">
          <ac:chgData name="William Bull" userId="0115718c-2289-4ec9-bbc2-0a7ac4f4f890" providerId="ADAL" clId="{5D6E4411-DCD8-4C9A-B336-B2860E1C6490}" dt="2025-02-25T13:56:06.589" v="155" actId="20577"/>
          <ac:graphicFrameMkLst>
            <pc:docMk/>
            <pc:sldMk cId="3619444720" sldId="354"/>
            <ac:graphicFrameMk id="4" creationId="{CCE7BAE8-72A8-C5AB-8A4D-3348ADB13C17}"/>
          </ac:graphicFrameMkLst>
        </pc:graphicFrameChg>
      </pc:sldChg>
      <pc:sldChg chg="mod modShow">
        <pc:chgData name="William Bull" userId="0115718c-2289-4ec9-bbc2-0a7ac4f4f890" providerId="ADAL" clId="{5D6E4411-DCD8-4C9A-B336-B2860E1C6490}" dt="2025-03-04T13:24:18.715" v="5262" actId="729"/>
        <pc:sldMkLst>
          <pc:docMk/>
          <pc:sldMk cId="2018539485" sldId="355"/>
        </pc:sldMkLst>
      </pc:sldChg>
      <pc:sldChg chg="modSp mod modShow">
        <pc:chgData name="William Bull" userId="0115718c-2289-4ec9-bbc2-0a7ac4f4f890" providerId="ADAL" clId="{5D6E4411-DCD8-4C9A-B336-B2860E1C6490}" dt="2025-03-04T13:24:18.715" v="5262" actId="729"/>
        <pc:sldMkLst>
          <pc:docMk/>
          <pc:sldMk cId="652514476" sldId="356"/>
        </pc:sldMkLst>
        <pc:graphicFrameChg chg="modGraphic">
          <ac:chgData name="William Bull" userId="0115718c-2289-4ec9-bbc2-0a7ac4f4f890" providerId="ADAL" clId="{5D6E4411-DCD8-4C9A-B336-B2860E1C6490}" dt="2025-02-25T14:02:54.479" v="284" actId="20577"/>
          <ac:graphicFrameMkLst>
            <pc:docMk/>
            <pc:sldMk cId="652514476" sldId="356"/>
            <ac:graphicFrameMk id="8" creationId="{03E28E85-F726-4CB9-BA9C-B917DDE475BD}"/>
          </ac:graphicFrameMkLst>
        </pc:graphicFrameChg>
      </pc:sldChg>
      <pc:sldChg chg="mod modShow">
        <pc:chgData name="William Bull" userId="0115718c-2289-4ec9-bbc2-0a7ac4f4f890" providerId="ADAL" clId="{5D6E4411-DCD8-4C9A-B336-B2860E1C6490}" dt="2025-03-04T13:24:18.715" v="5262" actId="729"/>
        <pc:sldMkLst>
          <pc:docMk/>
          <pc:sldMk cId="1418754021" sldId="358"/>
        </pc:sldMkLst>
      </pc:sldChg>
      <pc:sldChg chg="mod modShow">
        <pc:chgData name="William Bull" userId="0115718c-2289-4ec9-bbc2-0a7ac4f4f890" providerId="ADAL" clId="{5D6E4411-DCD8-4C9A-B336-B2860E1C6490}" dt="2025-03-04T13:24:18.715" v="5262" actId="729"/>
        <pc:sldMkLst>
          <pc:docMk/>
          <pc:sldMk cId="2275935538" sldId="360"/>
        </pc:sldMkLst>
      </pc:sldChg>
      <pc:sldChg chg="mod modShow">
        <pc:chgData name="William Bull" userId="0115718c-2289-4ec9-bbc2-0a7ac4f4f890" providerId="ADAL" clId="{5D6E4411-DCD8-4C9A-B336-B2860E1C6490}" dt="2025-03-04T13:24:18.715" v="5262" actId="729"/>
        <pc:sldMkLst>
          <pc:docMk/>
          <pc:sldMk cId="1267099239" sldId="361"/>
        </pc:sldMkLst>
      </pc:sldChg>
      <pc:sldChg chg="modSp mod modShow">
        <pc:chgData name="William Bull" userId="0115718c-2289-4ec9-bbc2-0a7ac4f4f890" providerId="ADAL" clId="{5D6E4411-DCD8-4C9A-B336-B2860E1C6490}" dt="2025-03-04T13:24:18.715" v="5262" actId="729"/>
        <pc:sldMkLst>
          <pc:docMk/>
          <pc:sldMk cId="3017905408" sldId="362"/>
        </pc:sldMkLst>
        <pc:spChg chg="mod">
          <ac:chgData name="William Bull" userId="0115718c-2289-4ec9-bbc2-0a7ac4f4f890" providerId="ADAL" clId="{5D6E4411-DCD8-4C9A-B336-B2860E1C6490}" dt="2025-02-25T13:55:10.305" v="84" actId="20577"/>
          <ac:spMkLst>
            <pc:docMk/>
            <pc:sldMk cId="3017905408" sldId="362"/>
            <ac:spMk id="3" creationId="{C89A1CC2-876C-333C-B41D-50252B01896F}"/>
          </ac:spMkLst>
        </pc:spChg>
        <pc:spChg chg="mod">
          <ac:chgData name="William Bull" userId="0115718c-2289-4ec9-bbc2-0a7ac4f4f890" providerId="ADAL" clId="{5D6E4411-DCD8-4C9A-B336-B2860E1C6490}" dt="2025-02-25T13:55:20.362" v="101" actId="20577"/>
          <ac:spMkLst>
            <pc:docMk/>
            <pc:sldMk cId="3017905408" sldId="362"/>
            <ac:spMk id="7" creationId="{56D06571-64E3-0047-ACE4-BCB40E279D25}"/>
          </ac:spMkLst>
        </pc:spChg>
      </pc:sldChg>
      <pc:sldChg chg="mod modShow">
        <pc:chgData name="William Bull" userId="0115718c-2289-4ec9-bbc2-0a7ac4f4f890" providerId="ADAL" clId="{5D6E4411-DCD8-4C9A-B336-B2860E1C6490}" dt="2025-03-04T13:24:18.715" v="5262" actId="729"/>
        <pc:sldMkLst>
          <pc:docMk/>
          <pc:sldMk cId="78197868" sldId="363"/>
        </pc:sldMkLst>
      </pc:sldChg>
      <pc:sldChg chg="mod modShow">
        <pc:chgData name="William Bull" userId="0115718c-2289-4ec9-bbc2-0a7ac4f4f890" providerId="ADAL" clId="{5D6E4411-DCD8-4C9A-B336-B2860E1C6490}" dt="2025-03-04T13:24:18.715" v="5262" actId="729"/>
        <pc:sldMkLst>
          <pc:docMk/>
          <pc:sldMk cId="3309779420" sldId="364"/>
        </pc:sldMkLst>
      </pc:sldChg>
      <pc:sldChg chg="modSp mod modShow">
        <pc:chgData name="William Bull" userId="0115718c-2289-4ec9-bbc2-0a7ac4f4f890" providerId="ADAL" clId="{5D6E4411-DCD8-4C9A-B336-B2860E1C6490}" dt="2025-03-04T13:24:18.715" v="5262" actId="729"/>
        <pc:sldMkLst>
          <pc:docMk/>
          <pc:sldMk cId="1958626367" sldId="365"/>
        </pc:sldMkLst>
        <pc:spChg chg="mod">
          <ac:chgData name="William Bull" userId="0115718c-2289-4ec9-bbc2-0a7ac4f4f890" providerId="ADAL" clId="{5D6E4411-DCD8-4C9A-B336-B2860E1C6490}" dt="2025-02-25T13:55:31.777" v="118" actId="20577"/>
          <ac:spMkLst>
            <pc:docMk/>
            <pc:sldMk cId="1958626367" sldId="365"/>
            <ac:spMk id="3" creationId="{95B113DC-352E-CF38-30E0-7478F6ADE2F0}"/>
          </ac:spMkLst>
        </pc:spChg>
        <pc:spChg chg="mod">
          <ac:chgData name="William Bull" userId="0115718c-2289-4ec9-bbc2-0a7ac4f4f890" providerId="ADAL" clId="{5D6E4411-DCD8-4C9A-B336-B2860E1C6490}" dt="2025-02-25T13:55:42.515" v="137" actId="20577"/>
          <ac:spMkLst>
            <pc:docMk/>
            <pc:sldMk cId="1958626367" sldId="365"/>
            <ac:spMk id="17" creationId="{7E9AE9E9-724E-51A4-44F1-F3309A53B5C1}"/>
          </ac:spMkLst>
        </pc:spChg>
      </pc:sldChg>
      <pc:sldChg chg="mod modShow">
        <pc:chgData name="William Bull" userId="0115718c-2289-4ec9-bbc2-0a7ac4f4f890" providerId="ADAL" clId="{5D6E4411-DCD8-4C9A-B336-B2860E1C6490}" dt="2025-03-04T13:24:18.715" v="5262" actId="729"/>
        <pc:sldMkLst>
          <pc:docMk/>
          <pc:sldMk cId="1520438733" sldId="366"/>
        </pc:sldMkLst>
      </pc:sldChg>
      <pc:sldChg chg="mod modShow modNotesTx">
        <pc:chgData name="William Bull" userId="0115718c-2289-4ec9-bbc2-0a7ac4f4f890" providerId="ADAL" clId="{5D6E4411-DCD8-4C9A-B336-B2860E1C6490}" dt="2025-03-04T13:24:18.715" v="5262" actId="729"/>
        <pc:sldMkLst>
          <pc:docMk/>
          <pc:sldMk cId="340439090" sldId="367"/>
        </pc:sldMkLst>
      </pc:sldChg>
      <pc:sldChg chg="modSp mod modShow modNotesTx">
        <pc:chgData name="William Bull" userId="0115718c-2289-4ec9-bbc2-0a7ac4f4f890" providerId="ADAL" clId="{5D6E4411-DCD8-4C9A-B336-B2860E1C6490}" dt="2025-03-04T13:24:18.715" v="5262" actId="729"/>
        <pc:sldMkLst>
          <pc:docMk/>
          <pc:sldMk cId="1742415442" sldId="368"/>
        </pc:sldMkLst>
        <pc:spChg chg="mod">
          <ac:chgData name="William Bull" userId="0115718c-2289-4ec9-bbc2-0a7ac4f4f890" providerId="ADAL" clId="{5D6E4411-DCD8-4C9A-B336-B2860E1C6490}" dt="2025-02-25T14:12:38.523" v="357" actId="20577"/>
          <ac:spMkLst>
            <pc:docMk/>
            <pc:sldMk cId="1742415442" sldId="368"/>
            <ac:spMk id="2" creationId="{E08B7E05-3C93-FF2A-ECC2-D0F0BBAF6DDC}"/>
          </ac:spMkLst>
        </pc:spChg>
      </pc:sldChg>
      <pc:sldChg chg="mod modShow">
        <pc:chgData name="William Bull" userId="0115718c-2289-4ec9-bbc2-0a7ac4f4f890" providerId="ADAL" clId="{5D6E4411-DCD8-4C9A-B336-B2860E1C6490}" dt="2025-03-04T13:24:18.715" v="5262" actId="729"/>
        <pc:sldMkLst>
          <pc:docMk/>
          <pc:sldMk cId="1800914196" sldId="369"/>
        </pc:sldMkLst>
      </pc:sldChg>
      <pc:sldChg chg="modSp mod modShow">
        <pc:chgData name="William Bull" userId="0115718c-2289-4ec9-bbc2-0a7ac4f4f890" providerId="ADAL" clId="{5D6E4411-DCD8-4C9A-B336-B2860E1C6490}" dt="2025-03-04T13:24:18.715" v="5262" actId="729"/>
        <pc:sldMkLst>
          <pc:docMk/>
          <pc:sldMk cId="2100661041" sldId="370"/>
        </pc:sldMkLst>
        <pc:spChg chg="mod">
          <ac:chgData name="William Bull" userId="0115718c-2289-4ec9-bbc2-0a7ac4f4f890" providerId="ADAL" clId="{5D6E4411-DCD8-4C9A-B336-B2860E1C6490}" dt="2025-02-25T14:13:00.411" v="359" actId="20577"/>
          <ac:spMkLst>
            <pc:docMk/>
            <pc:sldMk cId="2100661041" sldId="370"/>
            <ac:spMk id="2" creationId="{6A6CCA40-F2D5-BF39-0772-53F83BB7A551}"/>
          </ac:spMkLst>
        </pc:spChg>
      </pc:sldChg>
      <pc:sldChg chg="modSp mod modShow">
        <pc:chgData name="William Bull" userId="0115718c-2289-4ec9-bbc2-0a7ac4f4f890" providerId="ADAL" clId="{5D6E4411-DCD8-4C9A-B336-B2860E1C6490}" dt="2025-03-04T13:24:18.715" v="5262" actId="729"/>
        <pc:sldMkLst>
          <pc:docMk/>
          <pc:sldMk cId="3624139452" sldId="371"/>
        </pc:sldMkLst>
        <pc:spChg chg="mod">
          <ac:chgData name="William Bull" userId="0115718c-2289-4ec9-bbc2-0a7ac4f4f890" providerId="ADAL" clId="{5D6E4411-DCD8-4C9A-B336-B2860E1C6490}" dt="2025-02-25T14:28:57.075" v="635" actId="20577"/>
          <ac:spMkLst>
            <pc:docMk/>
            <pc:sldMk cId="3624139452" sldId="371"/>
            <ac:spMk id="6" creationId="{50F2C4AE-2CA9-13E8-C4E5-F35C0C81750E}"/>
          </ac:spMkLst>
        </pc:spChg>
        <pc:spChg chg="mod">
          <ac:chgData name="William Bull" userId="0115718c-2289-4ec9-bbc2-0a7ac4f4f890" providerId="ADAL" clId="{5D6E4411-DCD8-4C9A-B336-B2860E1C6490}" dt="2025-02-25T14:28:34.096" v="624" actId="20577"/>
          <ac:spMkLst>
            <pc:docMk/>
            <pc:sldMk cId="3624139452" sldId="371"/>
            <ac:spMk id="9" creationId="{FFEE059D-ED43-A868-F8C5-95C93A39CAB2}"/>
          </ac:spMkLst>
        </pc:spChg>
      </pc:sldChg>
      <pc:sldChg chg="mod modShow">
        <pc:chgData name="William Bull" userId="0115718c-2289-4ec9-bbc2-0a7ac4f4f890" providerId="ADAL" clId="{5D6E4411-DCD8-4C9A-B336-B2860E1C6490}" dt="2025-03-04T13:24:18.715" v="5262" actId="729"/>
        <pc:sldMkLst>
          <pc:docMk/>
          <pc:sldMk cId="1366799672" sldId="372"/>
        </pc:sldMkLst>
      </pc:sldChg>
      <pc:sldChg chg="mod modShow">
        <pc:chgData name="William Bull" userId="0115718c-2289-4ec9-bbc2-0a7ac4f4f890" providerId="ADAL" clId="{5D6E4411-DCD8-4C9A-B336-B2860E1C6490}" dt="2025-03-04T13:24:18.715" v="5262" actId="729"/>
        <pc:sldMkLst>
          <pc:docMk/>
          <pc:sldMk cId="4193109137" sldId="373"/>
        </pc:sldMkLst>
      </pc:sldChg>
      <pc:sldChg chg="modSp mod modShow">
        <pc:chgData name="William Bull" userId="0115718c-2289-4ec9-bbc2-0a7ac4f4f890" providerId="ADAL" clId="{5D6E4411-DCD8-4C9A-B336-B2860E1C6490}" dt="2025-03-04T13:24:18.715" v="5262" actId="729"/>
        <pc:sldMkLst>
          <pc:docMk/>
          <pc:sldMk cId="1046517763" sldId="374"/>
        </pc:sldMkLst>
        <pc:spChg chg="mod">
          <ac:chgData name="William Bull" userId="0115718c-2289-4ec9-bbc2-0a7ac4f4f890" providerId="ADAL" clId="{5D6E4411-DCD8-4C9A-B336-B2860E1C6490}" dt="2025-02-25T14:18:29.757" v="393"/>
          <ac:spMkLst>
            <pc:docMk/>
            <pc:sldMk cId="1046517763" sldId="374"/>
            <ac:spMk id="2" creationId="{294D97C1-D7CF-023B-14AC-7589DC7CC339}"/>
          </ac:spMkLst>
        </pc:spChg>
      </pc:sldChg>
      <pc:sldChg chg="modSp mod modShow">
        <pc:chgData name="William Bull" userId="0115718c-2289-4ec9-bbc2-0a7ac4f4f890" providerId="ADAL" clId="{5D6E4411-DCD8-4C9A-B336-B2860E1C6490}" dt="2025-03-04T13:24:18.715" v="5262" actId="729"/>
        <pc:sldMkLst>
          <pc:docMk/>
          <pc:sldMk cId="265554756" sldId="375"/>
        </pc:sldMkLst>
        <pc:spChg chg="mod">
          <ac:chgData name="William Bull" userId="0115718c-2289-4ec9-bbc2-0a7ac4f4f890" providerId="ADAL" clId="{5D6E4411-DCD8-4C9A-B336-B2860E1C6490}" dt="2025-02-25T14:18:29.757" v="393"/>
          <ac:spMkLst>
            <pc:docMk/>
            <pc:sldMk cId="265554756" sldId="375"/>
            <ac:spMk id="2" creationId="{AC8051BA-7D89-403F-AD31-69CEBEA4E732}"/>
          </ac:spMkLst>
        </pc:spChg>
      </pc:sldChg>
      <pc:sldChg chg="mod modShow modNotesTx">
        <pc:chgData name="William Bull" userId="0115718c-2289-4ec9-bbc2-0a7ac4f4f890" providerId="ADAL" clId="{5D6E4411-DCD8-4C9A-B336-B2860E1C6490}" dt="2025-03-04T13:24:18.715" v="5262" actId="729"/>
        <pc:sldMkLst>
          <pc:docMk/>
          <pc:sldMk cId="1546995424" sldId="383"/>
        </pc:sldMkLst>
      </pc:sldChg>
      <pc:sldChg chg="mod modShow modNotesTx">
        <pc:chgData name="William Bull" userId="0115718c-2289-4ec9-bbc2-0a7ac4f4f890" providerId="ADAL" clId="{5D6E4411-DCD8-4C9A-B336-B2860E1C6490}" dt="2025-03-04T13:24:18.715" v="5262" actId="729"/>
        <pc:sldMkLst>
          <pc:docMk/>
          <pc:sldMk cId="3560263248" sldId="384"/>
        </pc:sldMkLst>
      </pc:sldChg>
      <pc:sldChg chg="modSp mod modShow modNotesTx">
        <pc:chgData name="William Bull" userId="0115718c-2289-4ec9-bbc2-0a7ac4f4f890" providerId="ADAL" clId="{5D6E4411-DCD8-4C9A-B336-B2860E1C6490}" dt="2025-03-04T13:24:18.715" v="5262" actId="729"/>
        <pc:sldMkLst>
          <pc:docMk/>
          <pc:sldMk cId="295918323" sldId="387"/>
        </pc:sldMkLst>
        <pc:spChg chg="mod">
          <ac:chgData name="William Bull" userId="0115718c-2289-4ec9-bbc2-0a7ac4f4f890" providerId="ADAL" clId="{5D6E4411-DCD8-4C9A-B336-B2860E1C6490}" dt="2025-02-26T14:43:25.831" v="5228" actId="20577"/>
          <ac:spMkLst>
            <pc:docMk/>
            <pc:sldMk cId="295918323" sldId="387"/>
            <ac:spMk id="10" creationId="{9453017A-C516-10DB-DDA2-22D69DAEBD3F}"/>
          </ac:spMkLst>
        </pc:spChg>
      </pc:sldChg>
      <pc:sldChg chg="addSp modSp mod modShow modNotesTx">
        <pc:chgData name="William Bull" userId="0115718c-2289-4ec9-bbc2-0a7ac4f4f890" providerId="ADAL" clId="{5D6E4411-DCD8-4C9A-B336-B2860E1C6490}" dt="2025-03-04T13:24:18.715" v="5262" actId="729"/>
        <pc:sldMkLst>
          <pc:docMk/>
          <pc:sldMk cId="2284893926" sldId="388"/>
        </pc:sldMkLst>
        <pc:spChg chg="add mod">
          <ac:chgData name="William Bull" userId="0115718c-2289-4ec9-bbc2-0a7ac4f4f890" providerId="ADAL" clId="{5D6E4411-DCD8-4C9A-B336-B2860E1C6490}" dt="2025-02-26T13:59:28.129" v="5025" actId="6549"/>
          <ac:spMkLst>
            <pc:docMk/>
            <pc:sldMk cId="2284893926" sldId="388"/>
            <ac:spMk id="4" creationId="{5EA49055-EC1B-8154-33F4-A6D13FE906A9}"/>
          </ac:spMkLst>
        </pc:spChg>
        <pc:spChg chg="mod">
          <ac:chgData name="William Bull" userId="0115718c-2289-4ec9-bbc2-0a7ac4f4f890" providerId="ADAL" clId="{5D6E4411-DCD8-4C9A-B336-B2860E1C6490}" dt="2025-02-24T11:48:25.051" v="46" actId="20577"/>
          <ac:spMkLst>
            <pc:docMk/>
            <pc:sldMk cId="2284893926" sldId="388"/>
            <ac:spMk id="6" creationId="{1297CB26-9A6F-4AC6-7962-78FB6DDB4A57}"/>
          </ac:spMkLst>
        </pc:spChg>
        <pc:spChg chg="mod">
          <ac:chgData name="William Bull" userId="0115718c-2289-4ec9-bbc2-0a7ac4f4f890" providerId="ADAL" clId="{5D6E4411-DCD8-4C9A-B336-B2860E1C6490}" dt="2025-02-25T14:03:19.559" v="286" actId="20577"/>
          <ac:spMkLst>
            <pc:docMk/>
            <pc:sldMk cId="2284893926" sldId="388"/>
            <ac:spMk id="8" creationId="{E87781BB-15CA-12F4-C06D-203BD1D2CAB6}"/>
          </ac:spMkLst>
        </pc:spChg>
      </pc:sldChg>
      <pc:sldChg chg="addSp delSp modSp mod modShow">
        <pc:chgData name="William Bull" userId="0115718c-2289-4ec9-bbc2-0a7ac4f4f890" providerId="ADAL" clId="{5D6E4411-DCD8-4C9A-B336-B2860E1C6490}" dt="2025-03-04T13:24:18.715" v="5262" actId="729"/>
        <pc:sldMkLst>
          <pc:docMk/>
          <pc:sldMk cId="2089071449" sldId="389"/>
        </pc:sldMkLst>
        <pc:spChg chg="add mod">
          <ac:chgData name="William Bull" userId="0115718c-2289-4ec9-bbc2-0a7ac4f4f890" providerId="ADAL" clId="{5D6E4411-DCD8-4C9A-B336-B2860E1C6490}" dt="2025-02-28T15:07:41.071" v="5239" actId="1076"/>
          <ac:spMkLst>
            <pc:docMk/>
            <pc:sldMk cId="2089071449" sldId="389"/>
            <ac:spMk id="3" creationId="{89E9FD35-34FF-8283-28D8-F497CFF97443}"/>
          </ac:spMkLst>
        </pc:spChg>
        <pc:spChg chg="mod">
          <ac:chgData name="William Bull" userId="0115718c-2289-4ec9-bbc2-0a7ac4f4f890" providerId="ADAL" clId="{5D6E4411-DCD8-4C9A-B336-B2860E1C6490}" dt="2025-02-28T15:07:37.749" v="5237"/>
          <ac:spMkLst>
            <pc:docMk/>
            <pc:sldMk cId="2089071449" sldId="389"/>
            <ac:spMk id="12" creationId="{C3078DC9-CCA6-6832-FADF-46019FF00F39}"/>
          </ac:spMkLst>
        </pc:spChg>
        <pc:graphicFrameChg chg="modGraphic">
          <ac:chgData name="William Bull" userId="0115718c-2289-4ec9-bbc2-0a7ac4f4f890" providerId="ADAL" clId="{5D6E4411-DCD8-4C9A-B336-B2860E1C6490}" dt="2025-02-28T15:07:29.685" v="5231" actId="14100"/>
          <ac:graphicFrameMkLst>
            <pc:docMk/>
            <pc:sldMk cId="2089071449" sldId="389"/>
            <ac:graphicFrameMk id="7" creationId="{98AA856E-28ED-C095-70FA-3FFECD3FB018}"/>
          </ac:graphicFrameMkLst>
        </pc:graphicFrameChg>
      </pc:sldChg>
      <pc:sldChg chg="mod modShow">
        <pc:chgData name="William Bull" userId="0115718c-2289-4ec9-bbc2-0a7ac4f4f890" providerId="ADAL" clId="{5D6E4411-DCD8-4C9A-B336-B2860E1C6490}" dt="2025-03-04T13:24:18.715" v="5262" actId="729"/>
        <pc:sldMkLst>
          <pc:docMk/>
          <pc:sldMk cId="2675565061" sldId="390"/>
        </pc:sldMkLst>
      </pc:sldChg>
      <pc:sldChg chg="mod modShow">
        <pc:chgData name="William Bull" userId="0115718c-2289-4ec9-bbc2-0a7ac4f4f890" providerId="ADAL" clId="{5D6E4411-DCD8-4C9A-B336-B2860E1C6490}" dt="2025-03-04T13:24:18.715" v="5262" actId="729"/>
        <pc:sldMkLst>
          <pc:docMk/>
          <pc:sldMk cId="2631721497" sldId="391"/>
        </pc:sldMkLst>
      </pc:sldChg>
      <pc:sldChg chg="modSp del mod">
        <pc:chgData name="William Bull" userId="0115718c-2289-4ec9-bbc2-0a7ac4f4f890" providerId="ADAL" clId="{5D6E4411-DCD8-4C9A-B336-B2860E1C6490}" dt="2025-02-25T14:11:50.627" v="352" actId="2696"/>
        <pc:sldMkLst>
          <pc:docMk/>
          <pc:sldMk cId="2667390958" sldId="392"/>
        </pc:sldMkLst>
      </pc:sldChg>
      <pc:sldChg chg="modSp mod modShow">
        <pc:chgData name="William Bull" userId="0115718c-2289-4ec9-bbc2-0a7ac4f4f890" providerId="ADAL" clId="{5D6E4411-DCD8-4C9A-B336-B2860E1C6490}" dt="2025-03-04T13:24:18.715" v="5262" actId="729"/>
        <pc:sldMkLst>
          <pc:docMk/>
          <pc:sldMk cId="3240300657" sldId="411"/>
        </pc:sldMkLst>
        <pc:spChg chg="mod">
          <ac:chgData name="William Bull" userId="0115718c-2289-4ec9-bbc2-0a7ac4f4f890" providerId="ADAL" clId="{5D6E4411-DCD8-4C9A-B336-B2860E1C6490}" dt="2025-02-25T13:59:03.547" v="271" actId="20577"/>
          <ac:spMkLst>
            <pc:docMk/>
            <pc:sldMk cId="3240300657" sldId="411"/>
            <ac:spMk id="7" creationId="{C8AE5F08-0242-4601-5D8A-4D6E3DBBFDD2}"/>
          </ac:spMkLst>
        </pc:spChg>
      </pc:sldChg>
      <pc:sldChg chg="modSp mod modShow">
        <pc:chgData name="William Bull" userId="0115718c-2289-4ec9-bbc2-0a7ac4f4f890" providerId="ADAL" clId="{5D6E4411-DCD8-4C9A-B336-B2860E1C6490}" dt="2025-03-04T13:24:18.715" v="5262" actId="729"/>
        <pc:sldMkLst>
          <pc:docMk/>
          <pc:sldMk cId="1901572035" sldId="412"/>
        </pc:sldMkLst>
        <pc:spChg chg="mod">
          <ac:chgData name="William Bull" userId="0115718c-2289-4ec9-bbc2-0a7ac4f4f890" providerId="ADAL" clId="{5D6E4411-DCD8-4C9A-B336-B2860E1C6490}" dt="2025-02-25T13:59:19.715" v="275" actId="20577"/>
          <ac:spMkLst>
            <pc:docMk/>
            <pc:sldMk cId="1901572035" sldId="412"/>
            <ac:spMk id="7" creationId="{ADFD0A3D-16ED-851D-E065-CCA71F7CBF09}"/>
          </ac:spMkLst>
        </pc:spChg>
      </pc:sldChg>
      <pc:sldChg chg="mod modShow modNotesTx">
        <pc:chgData name="William Bull" userId="0115718c-2289-4ec9-bbc2-0a7ac4f4f890" providerId="ADAL" clId="{5D6E4411-DCD8-4C9A-B336-B2860E1C6490}" dt="2025-03-04T13:24:18.715" v="5262" actId="729"/>
        <pc:sldMkLst>
          <pc:docMk/>
          <pc:sldMk cId="1021472407" sldId="413"/>
        </pc:sldMkLst>
      </pc:sldChg>
      <pc:sldChg chg="mod modShow">
        <pc:chgData name="William Bull" userId="0115718c-2289-4ec9-bbc2-0a7ac4f4f890" providerId="ADAL" clId="{5D6E4411-DCD8-4C9A-B336-B2860E1C6490}" dt="2025-03-04T13:24:18.715" v="5262" actId="729"/>
        <pc:sldMkLst>
          <pc:docMk/>
          <pc:sldMk cId="4033732318" sldId="414"/>
        </pc:sldMkLst>
      </pc:sldChg>
      <pc:sldChg chg="modSp mod modShow">
        <pc:chgData name="William Bull" userId="0115718c-2289-4ec9-bbc2-0a7ac4f4f890" providerId="ADAL" clId="{5D6E4411-DCD8-4C9A-B336-B2860E1C6490}" dt="2025-03-04T13:24:18.715" v="5262" actId="729"/>
        <pc:sldMkLst>
          <pc:docMk/>
          <pc:sldMk cId="2057838987" sldId="416"/>
        </pc:sldMkLst>
        <pc:graphicFrameChg chg="modGraphic">
          <ac:chgData name="William Bull" userId="0115718c-2289-4ec9-bbc2-0a7ac4f4f890" providerId="ADAL" clId="{5D6E4411-DCD8-4C9A-B336-B2860E1C6490}" dt="2025-02-25T14:02:08.883" v="280" actId="20577"/>
          <ac:graphicFrameMkLst>
            <pc:docMk/>
            <pc:sldMk cId="2057838987" sldId="416"/>
            <ac:graphicFrameMk id="4" creationId="{ED06C381-0C00-14C7-30A8-7414F6E8F3FE}"/>
          </ac:graphicFrameMkLst>
        </pc:graphicFrameChg>
      </pc:sldChg>
      <pc:sldChg chg="mod modShow">
        <pc:chgData name="William Bull" userId="0115718c-2289-4ec9-bbc2-0a7ac4f4f890" providerId="ADAL" clId="{5D6E4411-DCD8-4C9A-B336-B2860E1C6490}" dt="2025-03-04T13:24:18.715" v="5262" actId="729"/>
        <pc:sldMkLst>
          <pc:docMk/>
          <pc:sldMk cId="1295664152" sldId="417"/>
        </pc:sldMkLst>
      </pc:sldChg>
      <pc:sldChg chg="modSp mod modShow">
        <pc:chgData name="William Bull" userId="0115718c-2289-4ec9-bbc2-0a7ac4f4f890" providerId="ADAL" clId="{5D6E4411-DCD8-4C9A-B336-B2860E1C6490}" dt="2025-03-04T13:24:18.715" v="5262" actId="729"/>
        <pc:sldMkLst>
          <pc:docMk/>
          <pc:sldMk cId="4156642305" sldId="418"/>
        </pc:sldMkLst>
        <pc:graphicFrameChg chg="modGraphic">
          <ac:chgData name="William Bull" userId="0115718c-2289-4ec9-bbc2-0a7ac4f4f890" providerId="ADAL" clId="{5D6E4411-DCD8-4C9A-B336-B2860E1C6490}" dt="2025-02-25T13:57:46.793" v="219" actId="242"/>
          <ac:graphicFrameMkLst>
            <pc:docMk/>
            <pc:sldMk cId="4156642305" sldId="418"/>
            <ac:graphicFrameMk id="5" creationId="{EEBE616A-0911-551C-DB25-B51A613F3773}"/>
          </ac:graphicFrameMkLst>
        </pc:graphicFrameChg>
      </pc:sldChg>
      <pc:sldChg chg="mod modShow">
        <pc:chgData name="William Bull" userId="0115718c-2289-4ec9-bbc2-0a7ac4f4f890" providerId="ADAL" clId="{5D6E4411-DCD8-4C9A-B336-B2860E1C6490}" dt="2025-03-04T13:24:18.715" v="5262" actId="729"/>
        <pc:sldMkLst>
          <pc:docMk/>
          <pc:sldMk cId="75399853" sldId="419"/>
        </pc:sldMkLst>
      </pc:sldChg>
      <pc:sldChg chg="mod modShow modNotesTx">
        <pc:chgData name="William Bull" userId="0115718c-2289-4ec9-bbc2-0a7ac4f4f890" providerId="ADAL" clId="{5D6E4411-DCD8-4C9A-B336-B2860E1C6490}" dt="2025-03-04T13:24:18.715" v="5262" actId="729"/>
        <pc:sldMkLst>
          <pc:docMk/>
          <pc:sldMk cId="3637461529" sldId="421"/>
        </pc:sldMkLst>
      </pc:sldChg>
      <pc:sldChg chg="modSp mod modShow">
        <pc:chgData name="William Bull" userId="0115718c-2289-4ec9-bbc2-0a7ac4f4f890" providerId="ADAL" clId="{5D6E4411-DCD8-4C9A-B336-B2860E1C6490}" dt="2025-03-04T13:24:18.715" v="5262" actId="729"/>
        <pc:sldMkLst>
          <pc:docMk/>
          <pc:sldMk cId="3105054449" sldId="422"/>
        </pc:sldMkLst>
        <pc:spChg chg="mod">
          <ac:chgData name="William Bull" userId="0115718c-2289-4ec9-bbc2-0a7ac4f4f890" providerId="ADAL" clId="{5D6E4411-DCD8-4C9A-B336-B2860E1C6490}" dt="2025-02-25T14:14:31.527" v="361" actId="113"/>
          <ac:spMkLst>
            <pc:docMk/>
            <pc:sldMk cId="3105054449" sldId="422"/>
            <ac:spMk id="6" creationId="{E5F37C99-0D2A-F767-B339-82BA474AD162}"/>
          </ac:spMkLst>
        </pc:spChg>
      </pc:sldChg>
      <pc:sldChg chg="modSp mod modShow">
        <pc:chgData name="William Bull" userId="0115718c-2289-4ec9-bbc2-0a7ac4f4f890" providerId="ADAL" clId="{5D6E4411-DCD8-4C9A-B336-B2860E1C6490}" dt="2025-03-04T13:24:18.715" v="5262" actId="729"/>
        <pc:sldMkLst>
          <pc:docMk/>
          <pc:sldMk cId="4142860362" sldId="424"/>
        </pc:sldMkLst>
        <pc:spChg chg="mod">
          <ac:chgData name="William Bull" userId="0115718c-2289-4ec9-bbc2-0a7ac4f4f890" providerId="ADAL" clId="{5D6E4411-DCD8-4C9A-B336-B2860E1C6490}" dt="2025-02-25T13:58:13.280" v="248" actId="20577"/>
          <ac:spMkLst>
            <pc:docMk/>
            <pc:sldMk cId="4142860362" sldId="424"/>
            <ac:spMk id="3" creationId="{8C895727-ED12-B352-68E2-15BE32077AD6}"/>
          </ac:spMkLst>
        </pc:spChg>
        <pc:graphicFrameChg chg="mod modGraphic">
          <ac:chgData name="William Bull" userId="0115718c-2289-4ec9-bbc2-0a7ac4f4f890" providerId="ADAL" clId="{5D6E4411-DCD8-4C9A-B336-B2860E1C6490}" dt="2025-02-25T14:48:49.620" v="792"/>
          <ac:graphicFrameMkLst>
            <pc:docMk/>
            <pc:sldMk cId="4142860362" sldId="424"/>
            <ac:graphicFrameMk id="4" creationId="{501DCA7C-18E1-FFBE-EF13-71176805FB4A}"/>
          </ac:graphicFrameMkLst>
        </pc:graphicFrameChg>
      </pc:sldChg>
      <pc:sldChg chg="modSp mod modShow">
        <pc:chgData name="William Bull" userId="0115718c-2289-4ec9-bbc2-0a7ac4f4f890" providerId="ADAL" clId="{5D6E4411-DCD8-4C9A-B336-B2860E1C6490}" dt="2025-03-04T13:24:18.715" v="5262" actId="729"/>
        <pc:sldMkLst>
          <pc:docMk/>
          <pc:sldMk cId="4047698823" sldId="425"/>
        </pc:sldMkLst>
        <pc:spChg chg="mod">
          <ac:chgData name="William Bull" userId="0115718c-2289-4ec9-bbc2-0a7ac4f4f890" providerId="ADAL" clId="{5D6E4411-DCD8-4C9A-B336-B2860E1C6490}" dt="2025-02-25T14:18:29.757" v="393"/>
          <ac:spMkLst>
            <pc:docMk/>
            <pc:sldMk cId="4047698823" sldId="425"/>
            <ac:spMk id="2" creationId="{DCFD3381-7C29-3FD4-487C-C8E7C87F990E}"/>
          </ac:spMkLst>
        </pc:spChg>
      </pc:sldChg>
      <pc:sldChg chg="modSp mod modShow">
        <pc:chgData name="William Bull" userId="0115718c-2289-4ec9-bbc2-0a7ac4f4f890" providerId="ADAL" clId="{5D6E4411-DCD8-4C9A-B336-B2860E1C6490}" dt="2025-03-04T13:24:18.715" v="5262" actId="729"/>
        <pc:sldMkLst>
          <pc:docMk/>
          <pc:sldMk cId="1028919961" sldId="426"/>
        </pc:sldMkLst>
        <pc:spChg chg="mod">
          <ac:chgData name="William Bull" userId="0115718c-2289-4ec9-bbc2-0a7ac4f4f890" providerId="ADAL" clId="{5D6E4411-DCD8-4C9A-B336-B2860E1C6490}" dt="2025-02-25T14:18:29.757" v="393"/>
          <ac:spMkLst>
            <pc:docMk/>
            <pc:sldMk cId="1028919961" sldId="426"/>
            <ac:spMk id="2" creationId="{5304A664-6807-F02E-661C-53E50A0A713B}"/>
          </ac:spMkLst>
        </pc:spChg>
      </pc:sldChg>
      <pc:sldChg chg="mod modShow">
        <pc:chgData name="William Bull" userId="0115718c-2289-4ec9-bbc2-0a7ac4f4f890" providerId="ADAL" clId="{5D6E4411-DCD8-4C9A-B336-B2860E1C6490}" dt="2025-03-04T13:24:18.715" v="5262" actId="729"/>
        <pc:sldMkLst>
          <pc:docMk/>
          <pc:sldMk cId="1057677477" sldId="427"/>
        </pc:sldMkLst>
      </pc:sldChg>
      <pc:sldChg chg="addSp modSp mod modShow">
        <pc:chgData name="William Bull" userId="0115718c-2289-4ec9-bbc2-0a7ac4f4f890" providerId="ADAL" clId="{5D6E4411-DCD8-4C9A-B336-B2860E1C6490}" dt="2025-03-04T13:24:18.715" v="5262" actId="729"/>
        <pc:sldMkLst>
          <pc:docMk/>
          <pc:sldMk cId="2818668284" sldId="428"/>
        </pc:sldMkLst>
        <pc:spChg chg="mod">
          <ac:chgData name="William Bull" userId="0115718c-2289-4ec9-bbc2-0a7ac4f4f890" providerId="ADAL" clId="{5D6E4411-DCD8-4C9A-B336-B2860E1C6490}" dt="2025-02-28T15:09:52.598" v="5248" actId="20577"/>
          <ac:spMkLst>
            <pc:docMk/>
            <pc:sldMk cId="2818668284" sldId="428"/>
            <ac:spMk id="2" creationId="{992CE059-B9A3-E536-C518-F044E451FE1F}"/>
          </ac:spMkLst>
        </pc:spChg>
        <pc:spChg chg="add mod">
          <ac:chgData name="William Bull" userId="0115718c-2289-4ec9-bbc2-0a7ac4f4f890" providerId="ADAL" clId="{5D6E4411-DCD8-4C9A-B336-B2860E1C6490}" dt="2025-02-25T14:21:08.681" v="600" actId="113"/>
          <ac:spMkLst>
            <pc:docMk/>
            <pc:sldMk cId="2818668284" sldId="428"/>
            <ac:spMk id="3" creationId="{B795D41E-66B1-483E-C13D-3DBCE0641019}"/>
          </ac:spMkLst>
        </pc:spChg>
      </pc:sldChg>
      <pc:sldChg chg="mod modShow">
        <pc:chgData name="William Bull" userId="0115718c-2289-4ec9-bbc2-0a7ac4f4f890" providerId="ADAL" clId="{5D6E4411-DCD8-4C9A-B336-B2860E1C6490}" dt="2025-03-04T13:24:18.715" v="5262" actId="729"/>
        <pc:sldMkLst>
          <pc:docMk/>
          <pc:sldMk cId="290682506" sldId="430"/>
        </pc:sldMkLst>
      </pc:sldChg>
      <pc:sldChg chg="modSp mod modShow">
        <pc:chgData name="William Bull" userId="0115718c-2289-4ec9-bbc2-0a7ac4f4f890" providerId="ADAL" clId="{5D6E4411-DCD8-4C9A-B336-B2860E1C6490}" dt="2025-03-04T13:24:18.715" v="5262" actId="729"/>
        <pc:sldMkLst>
          <pc:docMk/>
          <pc:sldMk cId="3220988067" sldId="431"/>
        </pc:sldMkLst>
        <pc:spChg chg="mod">
          <ac:chgData name="William Bull" userId="0115718c-2289-4ec9-bbc2-0a7ac4f4f890" providerId="ADAL" clId="{5D6E4411-DCD8-4C9A-B336-B2860E1C6490}" dt="2025-02-28T15:10:04.249" v="5253" actId="20577"/>
          <ac:spMkLst>
            <pc:docMk/>
            <pc:sldMk cId="3220988067" sldId="431"/>
            <ac:spMk id="2" creationId="{CD989947-0C74-B1A8-BC1A-4ACFAB8173AD}"/>
          </ac:spMkLst>
        </pc:spChg>
      </pc:sldChg>
      <pc:sldChg chg="addSp delSp modSp mod modShow">
        <pc:chgData name="William Bull" userId="0115718c-2289-4ec9-bbc2-0a7ac4f4f890" providerId="ADAL" clId="{5D6E4411-DCD8-4C9A-B336-B2860E1C6490}" dt="2025-03-04T13:24:18.715" v="5262" actId="729"/>
        <pc:sldMkLst>
          <pc:docMk/>
          <pc:sldMk cId="3015312244" sldId="432"/>
        </pc:sldMkLst>
        <pc:spChg chg="mod">
          <ac:chgData name="William Bull" userId="0115718c-2289-4ec9-bbc2-0a7ac4f4f890" providerId="ADAL" clId="{5D6E4411-DCD8-4C9A-B336-B2860E1C6490}" dt="2025-02-25T14:42:38.959" v="769" actId="164"/>
          <ac:spMkLst>
            <pc:docMk/>
            <pc:sldMk cId="3015312244" sldId="432"/>
            <ac:spMk id="6" creationId="{3537CD74-F507-BBBF-21CA-5610B88457FF}"/>
          </ac:spMkLst>
        </pc:spChg>
        <pc:spChg chg="add mod">
          <ac:chgData name="William Bull" userId="0115718c-2289-4ec9-bbc2-0a7ac4f4f890" providerId="ADAL" clId="{5D6E4411-DCD8-4C9A-B336-B2860E1C6490}" dt="2025-02-25T14:42:26.713" v="768" actId="207"/>
          <ac:spMkLst>
            <pc:docMk/>
            <pc:sldMk cId="3015312244" sldId="432"/>
            <ac:spMk id="7" creationId="{8D92CAF2-8D86-FF1B-AC52-F38E59FE6FC1}"/>
          </ac:spMkLst>
        </pc:spChg>
        <pc:spChg chg="add mod">
          <ac:chgData name="William Bull" userId="0115718c-2289-4ec9-bbc2-0a7ac4f4f890" providerId="ADAL" clId="{5D6E4411-DCD8-4C9A-B336-B2860E1C6490}" dt="2025-02-25T14:43:05.172" v="770" actId="1076"/>
          <ac:spMkLst>
            <pc:docMk/>
            <pc:sldMk cId="3015312244" sldId="432"/>
            <ac:spMk id="10" creationId="{868BB962-FE4C-6DCB-A40A-FE2B9B050EB7}"/>
          </ac:spMkLst>
        </pc:spChg>
        <pc:spChg chg="mod">
          <ac:chgData name="William Bull" userId="0115718c-2289-4ec9-bbc2-0a7ac4f4f890" providerId="ADAL" clId="{5D6E4411-DCD8-4C9A-B336-B2860E1C6490}" dt="2025-02-25T14:42:38.959" v="769" actId="164"/>
          <ac:spMkLst>
            <pc:docMk/>
            <pc:sldMk cId="3015312244" sldId="432"/>
            <ac:spMk id="15" creationId="{7C874262-49F1-F22C-53E4-02F2D4813772}"/>
          </ac:spMkLst>
        </pc:spChg>
        <pc:spChg chg="add mod">
          <ac:chgData name="William Bull" userId="0115718c-2289-4ec9-bbc2-0a7ac4f4f890" providerId="ADAL" clId="{5D6E4411-DCD8-4C9A-B336-B2860E1C6490}" dt="2025-02-25T14:41:18.355" v="756" actId="164"/>
          <ac:spMkLst>
            <pc:docMk/>
            <pc:sldMk cId="3015312244" sldId="432"/>
            <ac:spMk id="19" creationId="{F0A5049D-085A-2ACE-4817-0165FC1D90CE}"/>
          </ac:spMkLst>
        </pc:spChg>
        <pc:spChg chg="mod">
          <ac:chgData name="William Bull" userId="0115718c-2289-4ec9-bbc2-0a7ac4f4f890" providerId="ADAL" clId="{5D6E4411-DCD8-4C9A-B336-B2860E1C6490}" dt="2025-02-25T14:42:38.959" v="769" actId="164"/>
          <ac:spMkLst>
            <pc:docMk/>
            <pc:sldMk cId="3015312244" sldId="432"/>
            <ac:spMk id="20" creationId="{F0824F31-1D12-FEC4-DBF6-A4A10CB47C59}"/>
          </ac:spMkLst>
        </pc:spChg>
        <pc:spChg chg="mod">
          <ac:chgData name="William Bull" userId="0115718c-2289-4ec9-bbc2-0a7ac4f4f890" providerId="ADAL" clId="{5D6E4411-DCD8-4C9A-B336-B2860E1C6490}" dt="2025-02-25T14:42:38.959" v="769" actId="164"/>
          <ac:spMkLst>
            <pc:docMk/>
            <pc:sldMk cId="3015312244" sldId="432"/>
            <ac:spMk id="22" creationId="{09D30435-F6AB-AC30-A628-A28F2D124A4F}"/>
          </ac:spMkLst>
        </pc:spChg>
        <pc:grpChg chg="add mod">
          <ac:chgData name="William Bull" userId="0115718c-2289-4ec9-bbc2-0a7ac4f4f890" providerId="ADAL" clId="{5D6E4411-DCD8-4C9A-B336-B2860E1C6490}" dt="2025-02-25T14:39:42.368" v="725" actId="164"/>
          <ac:grpSpMkLst>
            <pc:docMk/>
            <pc:sldMk cId="3015312244" sldId="432"/>
            <ac:grpSpMk id="8" creationId="{EB435229-506C-8E42-E1EB-86271ECE4333}"/>
          </ac:grpSpMkLst>
        </pc:grpChg>
        <pc:grpChg chg="add mod ord">
          <ac:chgData name="William Bull" userId="0115718c-2289-4ec9-bbc2-0a7ac4f4f890" providerId="ADAL" clId="{5D6E4411-DCD8-4C9A-B336-B2860E1C6490}" dt="2025-02-25T14:41:18.355" v="756" actId="164"/>
          <ac:grpSpMkLst>
            <pc:docMk/>
            <pc:sldMk cId="3015312244" sldId="432"/>
            <ac:grpSpMk id="11" creationId="{A1D6889D-9318-D3A8-1013-32A0574CB6D4}"/>
          </ac:grpSpMkLst>
        </pc:grpChg>
        <pc:grpChg chg="add mod">
          <ac:chgData name="William Bull" userId="0115718c-2289-4ec9-bbc2-0a7ac4f4f890" providerId="ADAL" clId="{5D6E4411-DCD8-4C9A-B336-B2860E1C6490}" dt="2025-02-25T14:42:38.959" v="769" actId="164"/>
          <ac:grpSpMkLst>
            <pc:docMk/>
            <pc:sldMk cId="3015312244" sldId="432"/>
            <ac:grpSpMk id="23" creationId="{70BA9701-DDF6-76FA-4944-867EAFC06DEC}"/>
          </ac:grpSpMkLst>
        </pc:grpChg>
        <pc:grpChg chg="add mod">
          <ac:chgData name="William Bull" userId="0115718c-2289-4ec9-bbc2-0a7ac4f4f890" providerId="ADAL" clId="{5D6E4411-DCD8-4C9A-B336-B2860E1C6490}" dt="2025-02-25T14:42:38.959" v="769" actId="164"/>
          <ac:grpSpMkLst>
            <pc:docMk/>
            <pc:sldMk cId="3015312244" sldId="432"/>
            <ac:grpSpMk id="26" creationId="{4876D785-ADE3-CBF2-FF31-3C9BA9E7C0F3}"/>
          </ac:grpSpMkLst>
        </pc:grpChg>
        <pc:graphicFrameChg chg="mod ord">
          <ac:chgData name="William Bull" userId="0115718c-2289-4ec9-bbc2-0a7ac4f4f890" providerId="ADAL" clId="{5D6E4411-DCD8-4C9A-B336-B2860E1C6490}" dt="2025-02-25T14:41:55.302" v="762" actId="1076"/>
          <ac:graphicFrameMkLst>
            <pc:docMk/>
            <pc:sldMk cId="3015312244" sldId="432"/>
            <ac:graphicFrameMk id="5" creationId="{110621CB-87CB-EB39-7545-0AB788361CC3}"/>
          </ac:graphicFrameMkLst>
        </pc:graphicFrameChg>
        <pc:cxnChg chg="mod">
          <ac:chgData name="William Bull" userId="0115718c-2289-4ec9-bbc2-0a7ac4f4f890" providerId="ADAL" clId="{5D6E4411-DCD8-4C9A-B336-B2860E1C6490}" dt="2025-02-25T14:42:38.959" v="769" actId="164"/>
          <ac:cxnSpMkLst>
            <pc:docMk/>
            <pc:sldMk cId="3015312244" sldId="432"/>
            <ac:cxnSpMk id="9" creationId="{4CB234F0-8336-ADDD-70D4-8BFBB2626817}"/>
          </ac:cxnSpMkLst>
        </pc:cxnChg>
        <pc:cxnChg chg="mod">
          <ac:chgData name="William Bull" userId="0115718c-2289-4ec9-bbc2-0a7ac4f4f890" providerId="ADAL" clId="{5D6E4411-DCD8-4C9A-B336-B2860E1C6490}" dt="2025-02-25T14:42:38.959" v="769" actId="164"/>
          <ac:cxnSpMkLst>
            <pc:docMk/>
            <pc:sldMk cId="3015312244" sldId="432"/>
            <ac:cxnSpMk id="21" creationId="{1039DE47-E85F-C4EA-FC4D-661A4004756F}"/>
          </ac:cxnSpMkLst>
        </pc:cxnChg>
      </pc:sldChg>
      <pc:sldChg chg="modSp mod modShow">
        <pc:chgData name="William Bull" userId="0115718c-2289-4ec9-bbc2-0a7ac4f4f890" providerId="ADAL" clId="{5D6E4411-DCD8-4C9A-B336-B2860E1C6490}" dt="2025-03-04T13:24:18.715" v="5262" actId="729"/>
        <pc:sldMkLst>
          <pc:docMk/>
          <pc:sldMk cId="1253274640" sldId="436"/>
        </pc:sldMkLst>
        <pc:spChg chg="mod">
          <ac:chgData name="William Bull" userId="0115718c-2289-4ec9-bbc2-0a7ac4f4f890" providerId="ADAL" clId="{5D6E4411-DCD8-4C9A-B336-B2860E1C6490}" dt="2025-02-25T14:18:29.757" v="393"/>
          <ac:spMkLst>
            <pc:docMk/>
            <pc:sldMk cId="1253274640" sldId="436"/>
            <ac:spMk id="44" creationId="{DB3D19A6-9DD9-84B1-EC0D-DC3AEF25881D}"/>
          </ac:spMkLst>
        </pc:spChg>
      </pc:sldChg>
      <pc:sldChg chg="mod modShow">
        <pc:chgData name="William Bull" userId="0115718c-2289-4ec9-bbc2-0a7ac4f4f890" providerId="ADAL" clId="{5D6E4411-DCD8-4C9A-B336-B2860E1C6490}" dt="2025-03-04T13:24:18.715" v="5262" actId="729"/>
        <pc:sldMkLst>
          <pc:docMk/>
          <pc:sldMk cId="2725731365" sldId="437"/>
        </pc:sldMkLst>
      </pc:sldChg>
      <pc:sldChg chg="mod modShow modNotes">
        <pc:chgData name="William Bull" userId="0115718c-2289-4ec9-bbc2-0a7ac4f4f890" providerId="ADAL" clId="{5D6E4411-DCD8-4C9A-B336-B2860E1C6490}" dt="2025-03-04T13:24:18.715" v="5262" actId="729"/>
        <pc:sldMkLst>
          <pc:docMk/>
          <pc:sldMk cId="3022464125" sldId="439"/>
        </pc:sldMkLst>
      </pc:sldChg>
      <pc:sldChg chg="addSp modSp del mod">
        <pc:chgData name="William Bull" userId="0115718c-2289-4ec9-bbc2-0a7ac4f4f890" providerId="ADAL" clId="{5D6E4411-DCD8-4C9A-B336-B2860E1C6490}" dt="2025-02-25T15:07:27.762" v="1307" actId="2696"/>
        <pc:sldMkLst>
          <pc:docMk/>
          <pc:sldMk cId="747510504" sldId="442"/>
        </pc:sldMkLst>
      </pc:sldChg>
      <pc:sldChg chg="mod modShow">
        <pc:chgData name="William Bull" userId="0115718c-2289-4ec9-bbc2-0a7ac4f4f890" providerId="ADAL" clId="{5D6E4411-DCD8-4C9A-B336-B2860E1C6490}" dt="2025-03-04T13:24:18.715" v="5262" actId="729"/>
        <pc:sldMkLst>
          <pc:docMk/>
          <pc:sldMk cId="2865333522" sldId="443"/>
        </pc:sldMkLst>
      </pc:sldChg>
      <pc:sldChg chg="modSp mod modShow">
        <pc:chgData name="William Bull" userId="0115718c-2289-4ec9-bbc2-0a7ac4f4f890" providerId="ADAL" clId="{5D6E4411-DCD8-4C9A-B336-B2860E1C6490}" dt="2025-03-04T13:24:18.715" v="5262" actId="729"/>
        <pc:sldMkLst>
          <pc:docMk/>
          <pc:sldMk cId="4284018766" sldId="446"/>
        </pc:sldMkLst>
        <pc:spChg chg="mod">
          <ac:chgData name="William Bull" userId="0115718c-2289-4ec9-bbc2-0a7ac4f4f890" providerId="ADAL" clId="{5D6E4411-DCD8-4C9A-B336-B2860E1C6490}" dt="2025-02-25T14:18:29.757" v="393"/>
          <ac:spMkLst>
            <pc:docMk/>
            <pc:sldMk cId="4284018766" sldId="446"/>
            <ac:spMk id="2" creationId="{A1F05331-5855-A3BD-75A4-7382D9467078}"/>
          </ac:spMkLst>
        </pc:spChg>
      </pc:sldChg>
      <pc:sldChg chg="mod modShow">
        <pc:chgData name="William Bull" userId="0115718c-2289-4ec9-bbc2-0a7ac4f4f890" providerId="ADAL" clId="{5D6E4411-DCD8-4C9A-B336-B2860E1C6490}" dt="2025-03-04T13:24:18.715" v="5262" actId="729"/>
        <pc:sldMkLst>
          <pc:docMk/>
          <pc:sldMk cId="1499601941" sldId="450"/>
        </pc:sldMkLst>
      </pc:sldChg>
      <pc:sldChg chg="mod modShow">
        <pc:chgData name="William Bull" userId="0115718c-2289-4ec9-bbc2-0a7ac4f4f890" providerId="ADAL" clId="{5D6E4411-DCD8-4C9A-B336-B2860E1C6490}" dt="2025-03-04T13:24:18.715" v="5262" actId="729"/>
        <pc:sldMkLst>
          <pc:docMk/>
          <pc:sldMk cId="2292290347" sldId="451"/>
        </pc:sldMkLst>
      </pc:sldChg>
      <pc:sldChg chg="modSp mod modShow">
        <pc:chgData name="William Bull" userId="0115718c-2289-4ec9-bbc2-0a7ac4f4f890" providerId="ADAL" clId="{5D6E4411-DCD8-4C9A-B336-B2860E1C6490}" dt="2025-03-04T13:24:18.715" v="5262" actId="729"/>
        <pc:sldMkLst>
          <pc:docMk/>
          <pc:sldMk cId="2472127926" sldId="452"/>
        </pc:sldMkLst>
        <pc:spChg chg="mod">
          <ac:chgData name="William Bull" userId="0115718c-2289-4ec9-bbc2-0a7ac4f4f890" providerId="ADAL" clId="{5D6E4411-DCD8-4C9A-B336-B2860E1C6490}" dt="2025-02-25T14:17:42.892" v="392" actId="20577"/>
          <ac:spMkLst>
            <pc:docMk/>
            <pc:sldMk cId="2472127926" sldId="452"/>
            <ac:spMk id="21" creationId="{42BEB3F2-E7B1-9D1B-0791-3CB70DB920D6}"/>
          </ac:spMkLst>
        </pc:spChg>
      </pc:sldChg>
      <pc:sldChg chg="mod modShow">
        <pc:chgData name="William Bull" userId="0115718c-2289-4ec9-bbc2-0a7ac4f4f890" providerId="ADAL" clId="{5D6E4411-DCD8-4C9A-B336-B2860E1C6490}" dt="2025-03-04T13:24:18.715" v="5262" actId="729"/>
        <pc:sldMkLst>
          <pc:docMk/>
          <pc:sldMk cId="666303063" sldId="453"/>
        </pc:sldMkLst>
      </pc:sldChg>
      <pc:sldChg chg="modSp mod modShow modNotesTx">
        <pc:chgData name="William Bull" userId="0115718c-2289-4ec9-bbc2-0a7ac4f4f890" providerId="ADAL" clId="{5D6E4411-DCD8-4C9A-B336-B2860E1C6490}" dt="2025-03-04T13:24:18.715" v="5262" actId="729"/>
        <pc:sldMkLst>
          <pc:docMk/>
          <pc:sldMk cId="2763992453" sldId="454"/>
        </pc:sldMkLst>
        <pc:graphicFrameChg chg="modGraphic">
          <ac:chgData name="William Bull" userId="0115718c-2289-4ec9-bbc2-0a7ac4f4f890" providerId="ADAL" clId="{5D6E4411-DCD8-4C9A-B336-B2860E1C6490}" dt="2025-02-25T13:57:05.014" v="176" actId="20577"/>
          <ac:graphicFrameMkLst>
            <pc:docMk/>
            <pc:sldMk cId="2763992453" sldId="454"/>
            <ac:graphicFrameMk id="4" creationId="{C208FD6E-71B7-CCB9-43B5-05DDF4D1551B}"/>
          </ac:graphicFrameMkLst>
        </pc:graphicFrameChg>
      </pc:sldChg>
      <pc:sldChg chg="mod modShow">
        <pc:chgData name="William Bull" userId="0115718c-2289-4ec9-bbc2-0a7ac4f4f890" providerId="ADAL" clId="{5D6E4411-DCD8-4C9A-B336-B2860E1C6490}" dt="2025-03-04T13:24:18.715" v="5262" actId="729"/>
        <pc:sldMkLst>
          <pc:docMk/>
          <pc:sldMk cId="4116311226" sldId="455"/>
        </pc:sldMkLst>
      </pc:sldChg>
      <pc:sldChg chg="mod modShow">
        <pc:chgData name="William Bull" userId="0115718c-2289-4ec9-bbc2-0a7ac4f4f890" providerId="ADAL" clId="{5D6E4411-DCD8-4C9A-B336-B2860E1C6490}" dt="2025-03-04T13:24:18.715" v="5262" actId="729"/>
        <pc:sldMkLst>
          <pc:docMk/>
          <pc:sldMk cId="2351110317" sldId="456"/>
        </pc:sldMkLst>
      </pc:sldChg>
      <pc:sldChg chg="addSp delSp modSp add mod modShow">
        <pc:chgData name="William Bull" userId="0115718c-2289-4ec9-bbc2-0a7ac4f4f890" providerId="ADAL" clId="{5D6E4411-DCD8-4C9A-B336-B2860E1C6490}" dt="2025-03-04T13:24:18.715" v="5262" actId="729"/>
        <pc:sldMkLst>
          <pc:docMk/>
          <pc:sldMk cId="425508661" sldId="457"/>
        </pc:sldMkLst>
        <pc:spChg chg="mod topLvl">
          <ac:chgData name="William Bull" userId="0115718c-2289-4ec9-bbc2-0a7ac4f4f890" providerId="ADAL" clId="{5D6E4411-DCD8-4C9A-B336-B2860E1C6490}" dt="2025-02-25T14:08:57.144" v="310" actId="165"/>
          <ac:spMkLst>
            <pc:docMk/>
            <pc:sldMk cId="425508661" sldId="457"/>
            <ac:spMk id="6" creationId="{1F9EF976-7E91-5378-A9C9-7674DB562163}"/>
          </ac:spMkLst>
        </pc:spChg>
        <pc:spChg chg="mod topLvl">
          <ac:chgData name="William Bull" userId="0115718c-2289-4ec9-bbc2-0a7ac4f4f890" providerId="ADAL" clId="{5D6E4411-DCD8-4C9A-B336-B2860E1C6490}" dt="2025-02-25T14:08:57.144" v="310" actId="165"/>
          <ac:spMkLst>
            <pc:docMk/>
            <pc:sldMk cId="425508661" sldId="457"/>
            <ac:spMk id="7" creationId="{87EE3FA2-8ED1-EDC3-15EB-E7B1707E1C82}"/>
          </ac:spMkLst>
        </pc:spChg>
        <pc:spChg chg="mod topLvl">
          <ac:chgData name="William Bull" userId="0115718c-2289-4ec9-bbc2-0a7ac4f4f890" providerId="ADAL" clId="{5D6E4411-DCD8-4C9A-B336-B2860E1C6490}" dt="2025-02-25T14:08:57.144" v="310" actId="165"/>
          <ac:spMkLst>
            <pc:docMk/>
            <pc:sldMk cId="425508661" sldId="457"/>
            <ac:spMk id="8" creationId="{F1F4E12E-49FB-9152-23D9-183A2C352E90}"/>
          </ac:spMkLst>
        </pc:spChg>
        <pc:spChg chg="mod topLvl">
          <ac:chgData name="William Bull" userId="0115718c-2289-4ec9-bbc2-0a7ac4f4f890" providerId="ADAL" clId="{5D6E4411-DCD8-4C9A-B336-B2860E1C6490}" dt="2025-02-25T14:08:57.144" v="310" actId="165"/>
          <ac:spMkLst>
            <pc:docMk/>
            <pc:sldMk cId="425508661" sldId="457"/>
            <ac:spMk id="9" creationId="{FFE3EF1E-0A8A-762A-A14F-214F143894E5}"/>
          </ac:spMkLst>
        </pc:spChg>
        <pc:graphicFrameChg chg="add mod">
          <ac:chgData name="William Bull" userId="0115718c-2289-4ec9-bbc2-0a7ac4f4f890" providerId="ADAL" clId="{5D6E4411-DCD8-4C9A-B336-B2860E1C6490}" dt="2025-02-25T14:11:35.270" v="351" actId="207"/>
          <ac:graphicFrameMkLst>
            <pc:docMk/>
            <pc:sldMk cId="425508661" sldId="457"/>
            <ac:graphicFrameMk id="15" creationId="{D91DC98F-C7D0-7DA5-4448-284EC9B8529A}"/>
          </ac:graphicFrameMkLst>
        </pc:graphicFrameChg>
      </pc:sldChg>
      <pc:sldChg chg="addSp delSp modSp new mod modShow">
        <pc:chgData name="William Bull" userId="0115718c-2289-4ec9-bbc2-0a7ac4f4f890" providerId="ADAL" clId="{5D6E4411-DCD8-4C9A-B336-B2860E1C6490}" dt="2025-03-04T13:24:18.715" v="5262" actId="729"/>
        <pc:sldMkLst>
          <pc:docMk/>
          <pc:sldMk cId="3852008684" sldId="458"/>
        </pc:sldMkLst>
        <pc:spChg chg="mod">
          <ac:chgData name="William Bull" userId="0115718c-2289-4ec9-bbc2-0a7ac4f4f890" providerId="ADAL" clId="{5D6E4411-DCD8-4C9A-B336-B2860E1C6490}" dt="2025-02-25T15:03:24.551" v="1227" actId="207"/>
          <ac:spMkLst>
            <pc:docMk/>
            <pc:sldMk cId="3852008684" sldId="458"/>
            <ac:spMk id="2" creationId="{07EFB7D1-B57C-C2E1-A500-3114E01AB88F}"/>
          </ac:spMkLst>
        </pc:spChg>
        <pc:spChg chg="mod">
          <ac:chgData name="William Bull" userId="0115718c-2289-4ec9-bbc2-0a7ac4f4f890" providerId="ADAL" clId="{5D6E4411-DCD8-4C9A-B336-B2860E1C6490}" dt="2025-02-25T15:04:04.965" v="1306" actId="20577"/>
          <ac:spMkLst>
            <pc:docMk/>
            <pc:sldMk cId="3852008684" sldId="458"/>
            <ac:spMk id="3" creationId="{A40BC4C1-4608-430B-B849-6FFB1F89374C}"/>
          </ac:spMkLst>
        </pc:spChg>
        <pc:spChg chg="add mod">
          <ac:chgData name="William Bull" userId="0115718c-2289-4ec9-bbc2-0a7ac4f4f890" providerId="ADAL" clId="{5D6E4411-DCD8-4C9A-B336-B2860E1C6490}" dt="2025-02-25T14:45:46.394" v="772"/>
          <ac:spMkLst>
            <pc:docMk/>
            <pc:sldMk cId="3852008684" sldId="458"/>
            <ac:spMk id="5" creationId="{064A547D-E3B5-761C-4755-13E2023E8DAD}"/>
          </ac:spMkLst>
        </pc:spChg>
        <pc:spChg chg="add mod">
          <ac:chgData name="William Bull" userId="0115718c-2289-4ec9-bbc2-0a7ac4f4f890" providerId="ADAL" clId="{5D6E4411-DCD8-4C9A-B336-B2860E1C6490}" dt="2025-02-25T15:01:52.314" v="995" actId="1076"/>
          <ac:spMkLst>
            <pc:docMk/>
            <pc:sldMk cId="3852008684" sldId="458"/>
            <ac:spMk id="7" creationId="{05833AF6-756A-FE9D-B81F-ABA120C1B8E5}"/>
          </ac:spMkLst>
        </pc:spChg>
        <pc:spChg chg="add mod">
          <ac:chgData name="William Bull" userId="0115718c-2289-4ec9-bbc2-0a7ac4f4f890" providerId="ADAL" clId="{5D6E4411-DCD8-4C9A-B336-B2860E1C6490}" dt="2025-02-25T15:01:28.744" v="989" actId="1076"/>
          <ac:spMkLst>
            <pc:docMk/>
            <pc:sldMk cId="3852008684" sldId="458"/>
            <ac:spMk id="8" creationId="{BEADEC21-F966-FBFA-5D7F-14E82E3CB176}"/>
          </ac:spMkLst>
        </pc:spChg>
        <pc:spChg chg="add mod">
          <ac:chgData name="William Bull" userId="0115718c-2289-4ec9-bbc2-0a7ac4f4f890" providerId="ADAL" clId="{5D6E4411-DCD8-4C9A-B336-B2860E1C6490}" dt="2025-02-25T15:01:38.166" v="991" actId="1076"/>
          <ac:spMkLst>
            <pc:docMk/>
            <pc:sldMk cId="3852008684" sldId="458"/>
            <ac:spMk id="9" creationId="{006D9E79-0C06-02BE-71E0-0ED8089214C7}"/>
          </ac:spMkLst>
        </pc:spChg>
        <pc:spChg chg="add mod">
          <ac:chgData name="William Bull" userId="0115718c-2289-4ec9-bbc2-0a7ac4f4f890" providerId="ADAL" clId="{5D6E4411-DCD8-4C9A-B336-B2860E1C6490}" dt="2025-02-25T15:01:42.499" v="992" actId="1076"/>
          <ac:spMkLst>
            <pc:docMk/>
            <pc:sldMk cId="3852008684" sldId="458"/>
            <ac:spMk id="10" creationId="{AC19CA08-12EA-B423-8A34-EC69DE2952A4}"/>
          </ac:spMkLst>
        </pc:spChg>
        <pc:spChg chg="add mod">
          <ac:chgData name="William Bull" userId="0115718c-2289-4ec9-bbc2-0a7ac4f4f890" providerId="ADAL" clId="{5D6E4411-DCD8-4C9A-B336-B2860E1C6490}" dt="2025-02-25T15:01:48.829" v="993" actId="1076"/>
          <ac:spMkLst>
            <pc:docMk/>
            <pc:sldMk cId="3852008684" sldId="458"/>
            <ac:spMk id="11" creationId="{C395B2C3-93E6-AFFD-E02F-1460C57E8502}"/>
          </ac:spMkLst>
        </pc:spChg>
        <pc:spChg chg="add mod">
          <ac:chgData name="William Bull" userId="0115718c-2289-4ec9-bbc2-0a7ac4f4f890" providerId="ADAL" clId="{5D6E4411-DCD8-4C9A-B336-B2860E1C6490}" dt="2025-02-25T15:01:58.032" v="996" actId="1076"/>
          <ac:spMkLst>
            <pc:docMk/>
            <pc:sldMk cId="3852008684" sldId="458"/>
            <ac:spMk id="12" creationId="{12C253F0-9C2D-6AD6-A33A-67C061927E15}"/>
          </ac:spMkLst>
        </pc:spChg>
        <pc:graphicFrameChg chg="add mod modGraphic">
          <ac:chgData name="William Bull" userId="0115718c-2289-4ec9-bbc2-0a7ac4f4f890" providerId="ADAL" clId="{5D6E4411-DCD8-4C9A-B336-B2860E1C6490}" dt="2025-02-25T15:01:06.004" v="986" actId="207"/>
          <ac:graphicFrameMkLst>
            <pc:docMk/>
            <pc:sldMk cId="3852008684" sldId="458"/>
            <ac:graphicFrameMk id="4" creationId="{26233B76-130E-AC22-630D-074130F5F50E}"/>
          </ac:graphicFrameMkLst>
        </pc:graphicFrameChg>
      </pc:sldChg>
      <pc:sldChg chg="mod modShow">
        <pc:chgData name="William Bull" userId="0115718c-2289-4ec9-bbc2-0a7ac4f4f890" providerId="ADAL" clId="{5D6E4411-DCD8-4C9A-B336-B2860E1C6490}" dt="2025-03-04T13:24:18.715" v="5262" actId="729"/>
        <pc:sldMkLst>
          <pc:docMk/>
          <pc:sldMk cId="3206084053" sldId="459"/>
        </pc:sldMkLst>
      </pc:sldChg>
      <pc:sldChg chg="modSp add del mod modShow">
        <pc:chgData name="William Bull" userId="0115718c-2289-4ec9-bbc2-0a7ac4f4f890" providerId="ADAL" clId="{5D6E4411-DCD8-4C9A-B336-B2860E1C6490}" dt="2025-03-06T11:40:47.784" v="5312" actId="2696"/>
        <pc:sldMkLst>
          <pc:docMk/>
          <pc:sldMk cId="1813344202" sldId="460"/>
        </pc:sldMkLst>
        <pc:graphicFrameChg chg="mod">
          <ac:chgData name="William Bull" userId="0115718c-2289-4ec9-bbc2-0a7ac4f4f890" providerId="ADAL" clId="{5D6E4411-DCD8-4C9A-B336-B2860E1C6490}" dt="2025-03-06T11:39:28.110" v="5299" actId="1076"/>
          <ac:graphicFrameMkLst>
            <pc:docMk/>
            <pc:sldMk cId="1813344202" sldId="460"/>
            <ac:graphicFrameMk id="16" creationId="{3B4733F2-8132-5DA8-82CF-C751AE9B63FA}"/>
          </ac:graphicFrameMkLst>
        </pc:graphicFrameChg>
      </pc:sldChg>
    </pc:docChg>
  </pc:docChgLst>
  <pc:docChgLst>
    <pc:chgData name="Arthur Parnell" userId="S::aparnell@boxdelta.com::0c02ec5d-3ac5-4666-9613-a0bfc5d4d3a0" providerId="AD" clId="Web-{DAA7F7CA-F44A-3E30-748C-2ED48E0A6B73}"/>
    <pc:docChg chg="modSld">
      <pc:chgData name="Arthur Parnell" userId="S::aparnell@boxdelta.com::0c02ec5d-3ac5-4666-9613-a0bfc5d4d3a0" providerId="AD" clId="Web-{DAA7F7CA-F44A-3E30-748C-2ED48E0A6B73}" dt="2025-01-29T10:44:23.208" v="304"/>
      <pc:docMkLst>
        <pc:docMk/>
      </pc:docMkLst>
      <pc:sldChg chg="addSp modSp">
        <pc:chgData name="Arthur Parnell" userId="S::aparnell@boxdelta.com::0c02ec5d-3ac5-4666-9613-a0bfc5d4d3a0" providerId="AD" clId="Web-{DAA7F7CA-F44A-3E30-748C-2ED48E0A6B73}" dt="2025-01-29T10:44:23.208" v="304"/>
        <pc:sldMkLst>
          <pc:docMk/>
          <pc:sldMk cId="1065964071" sldId="321"/>
        </pc:sldMkLst>
        <pc:graphicFrameChg chg="mod topLvl modGraphic">
          <ac:chgData name="Arthur Parnell" userId="S::aparnell@boxdelta.com::0c02ec5d-3ac5-4666-9613-a0bfc5d4d3a0" providerId="AD" clId="Web-{DAA7F7CA-F44A-3E30-748C-2ED48E0A6B73}" dt="2025-01-29T10:44:23.208" v="304"/>
          <ac:graphicFrameMkLst>
            <pc:docMk/>
            <pc:sldMk cId="1065964071" sldId="321"/>
            <ac:graphicFrameMk id="5" creationId="{9BE55B33-8203-299A-0565-F7403E4C32A9}"/>
          </ac:graphicFrameMkLst>
        </pc:graphicFrameChg>
      </pc:sldChg>
      <pc:sldChg chg="addSp delSp modSp">
        <pc:chgData name="Arthur Parnell" userId="S::aparnell@boxdelta.com::0c02ec5d-3ac5-4666-9613-a0bfc5d4d3a0" providerId="AD" clId="Web-{DAA7F7CA-F44A-3E30-748C-2ED48E0A6B73}" dt="2025-01-29T09:56:32.576" v="150" actId="1076"/>
        <pc:sldMkLst>
          <pc:docMk/>
          <pc:sldMk cId="2100661041" sldId="370"/>
        </pc:sldMkLst>
        <pc:spChg chg="add mod">
          <ac:chgData name="Arthur Parnell" userId="S::aparnell@boxdelta.com::0c02ec5d-3ac5-4666-9613-a0bfc5d4d3a0" providerId="AD" clId="Web-{DAA7F7CA-F44A-3E30-748C-2ED48E0A6B73}" dt="2025-01-29T09:56:32.576" v="150" actId="1076"/>
          <ac:spMkLst>
            <pc:docMk/>
            <pc:sldMk cId="2100661041" sldId="370"/>
            <ac:spMk id="10" creationId="{DD1E709C-4610-3794-252E-42430C207CA6}"/>
          </ac:spMkLst>
        </pc:spChg>
      </pc:sldChg>
      <pc:sldChg chg="addSp modSp">
        <pc:chgData name="Arthur Parnell" userId="S::aparnell@boxdelta.com::0c02ec5d-3ac5-4666-9613-a0bfc5d4d3a0" providerId="AD" clId="Web-{DAA7F7CA-F44A-3E30-748C-2ED48E0A6B73}" dt="2025-01-29T10:15:54.419" v="243" actId="1076"/>
        <pc:sldMkLst>
          <pc:docMk/>
          <pc:sldMk cId="3624139452" sldId="371"/>
        </pc:sldMkLst>
      </pc:sldChg>
      <pc:sldChg chg="addSp delSp modSp">
        <pc:chgData name="Arthur Parnell" userId="S::aparnell@boxdelta.com::0c02ec5d-3ac5-4666-9613-a0bfc5d4d3a0" providerId="AD" clId="Web-{DAA7F7CA-F44A-3E30-748C-2ED48E0A6B73}" dt="2025-01-29T10:11:48.616" v="232" actId="14100"/>
        <pc:sldMkLst>
          <pc:docMk/>
          <pc:sldMk cId="1366799672" sldId="372"/>
        </pc:sldMkLst>
      </pc:sldChg>
      <pc:sldChg chg="addSp modSp">
        <pc:chgData name="Arthur Parnell" userId="S::aparnell@boxdelta.com::0c02ec5d-3ac5-4666-9613-a0bfc5d4d3a0" providerId="AD" clId="Web-{DAA7F7CA-F44A-3E30-748C-2ED48E0A6B73}" dt="2025-01-29T10:18:01.641" v="252" actId="14100"/>
        <pc:sldMkLst>
          <pc:docMk/>
          <pc:sldMk cId="4193109137" sldId="373"/>
        </pc:sldMkLst>
        <pc:spChg chg="add mod">
          <ac:chgData name="Arthur Parnell" userId="S::aparnell@boxdelta.com::0c02ec5d-3ac5-4666-9613-a0bfc5d4d3a0" providerId="AD" clId="Web-{DAA7F7CA-F44A-3E30-748C-2ED48E0A6B73}" dt="2025-01-29T10:14:42.464" v="242" actId="1076"/>
          <ac:spMkLst>
            <pc:docMk/>
            <pc:sldMk cId="4193109137" sldId="373"/>
            <ac:spMk id="7" creationId="{9856B91B-F296-6D34-85BC-91509C855AD7}"/>
          </ac:spMkLst>
        </pc:spChg>
      </pc:sldChg>
    </pc:docChg>
  </pc:docChgLst>
  <pc:docChgLst>
    <pc:chgData name="Arthur Parnell" userId="S::aparnell@boxdelta.com::0c02ec5d-3ac5-4666-9613-a0bfc5d4d3a0" providerId="AD" clId="Web-{A1F57071-D52D-3075-64F4-1127DDC243E3}"/>
    <pc:docChg chg="modSld">
      <pc:chgData name="Arthur Parnell" userId="S::aparnell@boxdelta.com::0c02ec5d-3ac5-4666-9613-a0bfc5d4d3a0" providerId="AD" clId="Web-{A1F57071-D52D-3075-64F4-1127DDC243E3}" dt="2025-01-30T13:27:55.422" v="1118"/>
      <pc:docMkLst>
        <pc:docMk/>
      </pc:docMkLst>
      <pc:sldChg chg="modSp">
        <pc:chgData name="Arthur Parnell" userId="S::aparnell@boxdelta.com::0c02ec5d-3ac5-4666-9613-a0bfc5d4d3a0" providerId="AD" clId="Web-{A1F57071-D52D-3075-64F4-1127DDC243E3}" dt="2025-01-30T13:05:11.217" v="788" actId="14100"/>
        <pc:sldMkLst>
          <pc:docMk/>
          <pc:sldMk cId="233538029" sldId="335"/>
        </pc:sldMkLst>
        <pc:spChg chg="mod">
          <ac:chgData name="Arthur Parnell" userId="S::aparnell@boxdelta.com::0c02ec5d-3ac5-4666-9613-a0bfc5d4d3a0" providerId="AD" clId="Web-{A1F57071-D52D-3075-64F4-1127DDC243E3}" dt="2025-01-30T13:05:11.217" v="788" actId="14100"/>
          <ac:spMkLst>
            <pc:docMk/>
            <pc:sldMk cId="233538029" sldId="335"/>
            <ac:spMk id="10" creationId="{08A2397D-2018-FE6E-A598-8D6FD05FDA34}"/>
          </ac:spMkLst>
        </pc:spChg>
      </pc:sldChg>
      <pc:sldChg chg="modSp">
        <pc:chgData name="Arthur Parnell" userId="S::aparnell@boxdelta.com::0c02ec5d-3ac5-4666-9613-a0bfc5d4d3a0" providerId="AD" clId="Web-{A1F57071-D52D-3075-64F4-1127DDC243E3}" dt="2025-01-30T13:09:56.787" v="862"/>
        <pc:sldMkLst>
          <pc:docMk/>
          <pc:sldMk cId="1046517763" sldId="374"/>
        </pc:sldMkLst>
        <pc:graphicFrameChg chg="mod modGraphic">
          <ac:chgData name="Arthur Parnell" userId="S::aparnell@boxdelta.com::0c02ec5d-3ac5-4666-9613-a0bfc5d4d3a0" providerId="AD" clId="Web-{A1F57071-D52D-3075-64F4-1127DDC243E3}" dt="2025-01-30T13:09:56.787" v="862"/>
          <ac:graphicFrameMkLst>
            <pc:docMk/>
            <pc:sldMk cId="1046517763" sldId="374"/>
            <ac:graphicFrameMk id="5" creationId="{3CD3720D-9789-B106-591B-5EF1D78BACA8}"/>
          </ac:graphicFrameMkLst>
        </pc:graphicFrameChg>
      </pc:sldChg>
      <pc:sldChg chg="modSp">
        <pc:chgData name="Arthur Parnell" userId="S::aparnell@boxdelta.com::0c02ec5d-3ac5-4666-9613-a0bfc5d4d3a0" providerId="AD" clId="Web-{A1F57071-D52D-3075-64F4-1127DDC243E3}" dt="2025-01-30T13:27:55.422" v="1118"/>
        <pc:sldMkLst>
          <pc:docMk/>
          <pc:sldMk cId="265554756" sldId="375"/>
        </pc:sldMkLst>
        <pc:graphicFrameChg chg="mod modGraphic">
          <ac:chgData name="Arthur Parnell" userId="S::aparnell@boxdelta.com::0c02ec5d-3ac5-4666-9613-a0bfc5d4d3a0" providerId="AD" clId="Web-{A1F57071-D52D-3075-64F4-1127DDC243E3}" dt="2025-01-30T13:27:55.422" v="1118"/>
          <ac:graphicFrameMkLst>
            <pc:docMk/>
            <pc:sldMk cId="265554756" sldId="375"/>
            <ac:graphicFrameMk id="4" creationId="{C5466AEC-A5A1-3618-25E8-4CDB967A7BD0}"/>
          </ac:graphicFrameMkLst>
        </pc:graphicFrameChg>
      </pc:sldChg>
      <pc:sldChg chg="modSp">
        <pc:chgData name="Arthur Parnell" userId="S::aparnell@boxdelta.com::0c02ec5d-3ac5-4666-9613-a0bfc5d4d3a0" providerId="AD" clId="Web-{A1F57071-D52D-3075-64F4-1127DDC243E3}" dt="2025-01-30T13:04:35.795" v="779" actId="14100"/>
        <pc:sldMkLst>
          <pc:docMk/>
          <pc:sldMk cId="4156642305" sldId="418"/>
        </pc:sldMkLst>
        <pc:graphicFrameChg chg="mod modGraphic">
          <ac:chgData name="Arthur Parnell" userId="S::aparnell@boxdelta.com::0c02ec5d-3ac5-4666-9613-a0bfc5d4d3a0" providerId="AD" clId="Web-{A1F57071-D52D-3075-64F4-1127DDC243E3}" dt="2025-01-30T11:45:53.090" v="524"/>
          <ac:graphicFrameMkLst>
            <pc:docMk/>
            <pc:sldMk cId="4156642305" sldId="418"/>
            <ac:graphicFrameMk id="5" creationId="{EEBE616A-0911-551C-DB25-B51A613F3773}"/>
          </ac:graphicFrameMkLst>
        </pc:graphicFrameChg>
      </pc:sldChg>
    </pc:docChg>
  </pc:docChgLst>
  <pc:docChgLst>
    <pc:chgData name="Lindsey Nadin" userId="cb5e0655-e3d8-4ef5-b189-10ba992dd992" providerId="ADAL" clId="{EDF6B981-9EAF-424F-AC33-B560FCA8E273}"/>
    <pc:docChg chg="undo custSel addSld delSld modSld sldOrd">
      <pc:chgData name="Lindsey Nadin" userId="cb5e0655-e3d8-4ef5-b189-10ba992dd992" providerId="ADAL" clId="{EDF6B981-9EAF-424F-AC33-B560FCA8E273}" dt="2025-02-05T16:02:02.455" v="16737" actId="20577"/>
      <pc:docMkLst>
        <pc:docMk/>
      </pc:docMkLst>
      <pc:sldChg chg="modSp mod">
        <pc:chgData name="Lindsey Nadin" userId="cb5e0655-e3d8-4ef5-b189-10ba992dd992" providerId="ADAL" clId="{EDF6B981-9EAF-424F-AC33-B560FCA8E273}" dt="2025-02-05T14:16:19.964" v="15425" actId="20577"/>
        <pc:sldMkLst>
          <pc:docMk/>
          <pc:sldMk cId="410836988" sldId="258"/>
        </pc:sldMkLst>
        <pc:spChg chg="mod">
          <ac:chgData name="Lindsey Nadin" userId="cb5e0655-e3d8-4ef5-b189-10ba992dd992" providerId="ADAL" clId="{EDF6B981-9EAF-424F-AC33-B560FCA8E273}" dt="2025-02-05T14:16:19.964" v="15425" actId="20577"/>
          <ac:spMkLst>
            <pc:docMk/>
            <pc:sldMk cId="410836988" sldId="258"/>
            <ac:spMk id="2" creationId="{0DFE5781-7BE9-7A28-C8B0-8B03E6905498}"/>
          </ac:spMkLst>
        </pc:spChg>
      </pc:sldChg>
      <pc:sldChg chg="addSp delSp modSp mod">
        <pc:chgData name="Lindsey Nadin" userId="cb5e0655-e3d8-4ef5-b189-10ba992dd992" providerId="ADAL" clId="{EDF6B981-9EAF-424F-AC33-B560FCA8E273}" dt="2025-02-05T15:57:42.977" v="16710" actId="313"/>
        <pc:sldMkLst>
          <pc:docMk/>
          <pc:sldMk cId="133661423" sldId="262"/>
        </pc:sldMkLst>
        <pc:spChg chg="mod">
          <ac:chgData name="Lindsey Nadin" userId="cb5e0655-e3d8-4ef5-b189-10ba992dd992" providerId="ADAL" clId="{EDF6B981-9EAF-424F-AC33-B560FCA8E273}" dt="2025-02-05T15:57:42.977" v="16710" actId="313"/>
          <ac:spMkLst>
            <pc:docMk/>
            <pc:sldMk cId="133661423" sldId="262"/>
            <ac:spMk id="2" creationId="{3D447EBE-6358-2F91-FEFA-D9A07CAEAD03}"/>
          </ac:spMkLst>
        </pc:spChg>
        <pc:spChg chg="mod">
          <ac:chgData name="Lindsey Nadin" userId="cb5e0655-e3d8-4ef5-b189-10ba992dd992" providerId="ADAL" clId="{EDF6B981-9EAF-424F-AC33-B560FCA8E273}" dt="2025-01-20T12:54:44.596" v="942" actId="1035"/>
          <ac:spMkLst>
            <pc:docMk/>
            <pc:sldMk cId="133661423" sldId="262"/>
            <ac:spMk id="8" creationId="{5B0DF709-F64D-6981-9556-799739D45192}"/>
          </ac:spMkLst>
        </pc:spChg>
        <pc:spChg chg="mod">
          <ac:chgData name="Lindsey Nadin" userId="cb5e0655-e3d8-4ef5-b189-10ba992dd992" providerId="ADAL" clId="{EDF6B981-9EAF-424F-AC33-B560FCA8E273}" dt="2025-01-20T12:54:44.596" v="942" actId="1035"/>
          <ac:spMkLst>
            <pc:docMk/>
            <pc:sldMk cId="133661423" sldId="262"/>
            <ac:spMk id="9" creationId="{4E49BD23-A90A-02A9-DE16-DE74F511C4B5}"/>
          </ac:spMkLst>
        </pc:spChg>
        <pc:graphicFrameChg chg="mod">
          <ac:chgData name="Lindsey Nadin" userId="cb5e0655-e3d8-4ef5-b189-10ba992dd992" providerId="ADAL" clId="{EDF6B981-9EAF-424F-AC33-B560FCA8E273}" dt="2025-01-20T12:54:44.596" v="942" actId="1035"/>
          <ac:graphicFrameMkLst>
            <pc:docMk/>
            <pc:sldMk cId="133661423" sldId="262"/>
            <ac:graphicFrameMk id="10" creationId="{7646EEE5-E6EB-DED1-68D1-CAFFE2C6CA66}"/>
          </ac:graphicFrameMkLst>
        </pc:graphicFrameChg>
        <pc:cxnChg chg="add mod">
          <ac:chgData name="Lindsey Nadin" userId="cb5e0655-e3d8-4ef5-b189-10ba992dd992" providerId="ADAL" clId="{EDF6B981-9EAF-424F-AC33-B560FCA8E273}" dt="2025-01-20T12:54:44.596" v="942" actId="1035"/>
          <ac:cxnSpMkLst>
            <pc:docMk/>
            <pc:sldMk cId="133661423" sldId="262"/>
            <ac:cxnSpMk id="5" creationId="{4705D25C-440E-851F-3FDB-8834420E4A30}"/>
          </ac:cxnSpMkLst>
        </pc:cxnChg>
      </pc:sldChg>
      <pc:sldChg chg="modSp mod">
        <pc:chgData name="Lindsey Nadin" userId="cb5e0655-e3d8-4ef5-b189-10ba992dd992" providerId="ADAL" clId="{EDF6B981-9EAF-424F-AC33-B560FCA8E273}" dt="2025-01-28T10:26:12.731" v="3197"/>
        <pc:sldMkLst>
          <pc:docMk/>
          <pc:sldMk cId="1303532679" sldId="263"/>
        </pc:sldMkLst>
        <pc:spChg chg="mod">
          <ac:chgData name="Lindsey Nadin" userId="cb5e0655-e3d8-4ef5-b189-10ba992dd992" providerId="ADAL" clId="{EDF6B981-9EAF-424F-AC33-B560FCA8E273}" dt="2025-01-28T09:01:40.145" v="1921" actId="20577"/>
          <ac:spMkLst>
            <pc:docMk/>
            <pc:sldMk cId="1303532679" sldId="263"/>
            <ac:spMk id="2" creationId="{A1BCF25E-225D-12F1-AB7F-7AA52E23FB29}"/>
          </ac:spMkLst>
        </pc:spChg>
        <pc:graphicFrameChg chg="mod modGraphic">
          <ac:chgData name="Lindsey Nadin" userId="cb5e0655-e3d8-4ef5-b189-10ba992dd992" providerId="ADAL" clId="{EDF6B981-9EAF-424F-AC33-B560FCA8E273}" dt="2025-01-28T10:26:12.731" v="3197"/>
          <ac:graphicFrameMkLst>
            <pc:docMk/>
            <pc:sldMk cId="1303532679" sldId="263"/>
            <ac:graphicFrameMk id="4" creationId="{E9FC80CE-082F-BCD3-E712-A7A356357CA7}"/>
          </ac:graphicFrameMkLst>
        </pc:graphicFrameChg>
      </pc:sldChg>
      <pc:sldChg chg="modSp mod">
        <pc:chgData name="Lindsey Nadin" userId="cb5e0655-e3d8-4ef5-b189-10ba992dd992" providerId="ADAL" clId="{EDF6B981-9EAF-424F-AC33-B560FCA8E273}" dt="2025-01-15T08:11:15.370" v="457" actId="20577"/>
        <pc:sldMkLst>
          <pc:docMk/>
          <pc:sldMk cId="1239643418" sldId="315"/>
        </pc:sldMkLst>
      </pc:sldChg>
      <pc:sldChg chg="modSp mod ord">
        <pc:chgData name="Lindsey Nadin" userId="cb5e0655-e3d8-4ef5-b189-10ba992dd992" providerId="ADAL" clId="{EDF6B981-9EAF-424F-AC33-B560FCA8E273}" dt="2025-02-05T15:08:55.406" v="16311" actId="404"/>
        <pc:sldMkLst>
          <pc:docMk/>
          <pc:sldMk cId="2655009182" sldId="316"/>
        </pc:sldMkLst>
        <pc:spChg chg="mod">
          <ac:chgData name="Lindsey Nadin" userId="cb5e0655-e3d8-4ef5-b189-10ba992dd992" providerId="ADAL" clId="{EDF6B981-9EAF-424F-AC33-B560FCA8E273}" dt="2025-01-28T10:28:30.963" v="3347" actId="313"/>
          <ac:spMkLst>
            <pc:docMk/>
            <pc:sldMk cId="2655009182" sldId="316"/>
            <ac:spMk id="2" creationId="{9A365178-41E4-C85A-C3AE-D25057251ACA}"/>
          </ac:spMkLst>
        </pc:spChg>
        <pc:spChg chg="mod">
          <ac:chgData name="Lindsey Nadin" userId="cb5e0655-e3d8-4ef5-b189-10ba992dd992" providerId="ADAL" clId="{EDF6B981-9EAF-424F-AC33-B560FCA8E273}" dt="2025-01-28T10:26:54.163" v="3198" actId="208"/>
          <ac:spMkLst>
            <pc:docMk/>
            <pc:sldMk cId="2655009182" sldId="316"/>
            <ac:spMk id="4" creationId="{2693086A-EB24-1975-A190-CE65AE340D6F}"/>
          </ac:spMkLst>
        </pc:spChg>
        <pc:spChg chg="mod">
          <ac:chgData name="Lindsey Nadin" userId="cb5e0655-e3d8-4ef5-b189-10ba992dd992" providerId="ADAL" clId="{EDF6B981-9EAF-424F-AC33-B560FCA8E273}" dt="2025-01-28T10:26:54.163" v="3198" actId="208"/>
          <ac:spMkLst>
            <pc:docMk/>
            <pc:sldMk cId="2655009182" sldId="316"/>
            <ac:spMk id="7" creationId="{4A214955-266E-30D5-8214-DC561A66D129}"/>
          </ac:spMkLst>
        </pc:spChg>
        <pc:spChg chg="mod">
          <ac:chgData name="Lindsey Nadin" userId="cb5e0655-e3d8-4ef5-b189-10ba992dd992" providerId="ADAL" clId="{EDF6B981-9EAF-424F-AC33-B560FCA8E273}" dt="2025-01-28T10:26:54.163" v="3198" actId="208"/>
          <ac:spMkLst>
            <pc:docMk/>
            <pc:sldMk cId="2655009182" sldId="316"/>
            <ac:spMk id="8" creationId="{AC40B9A2-127A-F9FF-0B5C-1BEC04D1F613}"/>
          </ac:spMkLst>
        </pc:spChg>
        <pc:graphicFrameChg chg="mod">
          <ac:chgData name="Lindsey Nadin" userId="cb5e0655-e3d8-4ef5-b189-10ba992dd992" providerId="ADAL" clId="{EDF6B981-9EAF-424F-AC33-B560FCA8E273}" dt="2025-02-05T15:08:55.406" v="16311" actId="404"/>
          <ac:graphicFrameMkLst>
            <pc:docMk/>
            <pc:sldMk cId="2655009182" sldId="316"/>
            <ac:graphicFrameMk id="5" creationId="{1FDF6BB7-C723-67F1-4A48-A70B7E432650}"/>
          </ac:graphicFrameMkLst>
        </pc:graphicFrameChg>
        <pc:cxnChg chg="mod">
          <ac:chgData name="Lindsey Nadin" userId="cb5e0655-e3d8-4ef5-b189-10ba992dd992" providerId="ADAL" clId="{EDF6B981-9EAF-424F-AC33-B560FCA8E273}" dt="2025-01-28T10:26:54.163" v="3198" actId="208"/>
          <ac:cxnSpMkLst>
            <pc:docMk/>
            <pc:sldMk cId="2655009182" sldId="316"/>
            <ac:cxnSpMk id="10" creationId="{7FAF8CEC-22A5-7E5D-328B-8B878E890004}"/>
          </ac:cxnSpMkLst>
        </pc:cxnChg>
        <pc:cxnChg chg="mod">
          <ac:chgData name="Lindsey Nadin" userId="cb5e0655-e3d8-4ef5-b189-10ba992dd992" providerId="ADAL" clId="{EDF6B981-9EAF-424F-AC33-B560FCA8E273}" dt="2025-01-28T10:26:54.163" v="3198" actId="208"/>
          <ac:cxnSpMkLst>
            <pc:docMk/>
            <pc:sldMk cId="2655009182" sldId="316"/>
            <ac:cxnSpMk id="11" creationId="{7B084E38-91DE-DE09-9C28-86BC091880F7}"/>
          </ac:cxnSpMkLst>
        </pc:cxnChg>
        <pc:cxnChg chg="mod">
          <ac:chgData name="Lindsey Nadin" userId="cb5e0655-e3d8-4ef5-b189-10ba992dd992" providerId="ADAL" clId="{EDF6B981-9EAF-424F-AC33-B560FCA8E273}" dt="2025-01-28T10:26:54.163" v="3198" actId="208"/>
          <ac:cxnSpMkLst>
            <pc:docMk/>
            <pc:sldMk cId="2655009182" sldId="316"/>
            <ac:cxnSpMk id="12" creationId="{7BBCBF87-CF4D-0AC6-5E1F-BE5EFAC9F75C}"/>
          </ac:cxnSpMkLst>
        </pc:cxnChg>
      </pc:sldChg>
      <pc:sldChg chg="addSp modSp mod ord">
        <pc:chgData name="Lindsey Nadin" userId="cb5e0655-e3d8-4ef5-b189-10ba992dd992" providerId="ADAL" clId="{EDF6B981-9EAF-424F-AC33-B560FCA8E273}" dt="2025-02-05T15:12:26.124" v="16394" actId="2711"/>
        <pc:sldMkLst>
          <pc:docMk/>
          <pc:sldMk cId="2964634470" sldId="319"/>
        </pc:sldMkLst>
        <pc:spChg chg="mod">
          <ac:chgData name="Lindsey Nadin" userId="cb5e0655-e3d8-4ef5-b189-10ba992dd992" providerId="ADAL" clId="{EDF6B981-9EAF-424F-AC33-B560FCA8E273}" dt="2025-02-04T12:37:58.750" v="6437" actId="20577"/>
          <ac:spMkLst>
            <pc:docMk/>
            <pc:sldMk cId="2964634470" sldId="319"/>
            <ac:spMk id="2" creationId="{166CB7B7-5049-2F4F-88D2-E006C45EB6F3}"/>
          </ac:spMkLst>
        </pc:spChg>
        <pc:spChg chg="mod">
          <ac:chgData name="Lindsey Nadin" userId="cb5e0655-e3d8-4ef5-b189-10ba992dd992" providerId="ADAL" clId="{EDF6B981-9EAF-424F-AC33-B560FCA8E273}" dt="2025-01-28T11:06:50.215" v="4379" actId="14100"/>
          <ac:spMkLst>
            <pc:docMk/>
            <pc:sldMk cId="2964634470" sldId="319"/>
            <ac:spMk id="20" creationId="{E2E2B96B-EA00-C09E-618B-D05E9921E44D}"/>
          </ac:spMkLst>
        </pc:spChg>
        <pc:spChg chg="mod">
          <ac:chgData name="Lindsey Nadin" userId="cb5e0655-e3d8-4ef5-b189-10ba992dd992" providerId="ADAL" clId="{EDF6B981-9EAF-424F-AC33-B560FCA8E273}" dt="2025-01-28T11:05:49.031" v="4329" actId="14100"/>
          <ac:spMkLst>
            <pc:docMk/>
            <pc:sldMk cId="2964634470" sldId="319"/>
            <ac:spMk id="21" creationId="{3DC84EBE-C7F4-F32E-4CFD-499F4C3ACA04}"/>
          </ac:spMkLst>
        </pc:spChg>
      </pc:sldChg>
      <pc:sldChg chg="addSp delSp modSp mod modNotesTx">
        <pc:chgData name="Lindsey Nadin" userId="cb5e0655-e3d8-4ef5-b189-10ba992dd992" providerId="ADAL" clId="{EDF6B981-9EAF-424F-AC33-B560FCA8E273}" dt="2025-02-05T15:13:41.707" v="16416" actId="2711"/>
        <pc:sldMkLst>
          <pc:docMk/>
          <pc:sldMk cId="1065964071" sldId="321"/>
        </pc:sldMkLst>
        <pc:spChg chg="mod">
          <ac:chgData name="Lindsey Nadin" userId="cb5e0655-e3d8-4ef5-b189-10ba992dd992" providerId="ADAL" clId="{EDF6B981-9EAF-424F-AC33-B560FCA8E273}" dt="2025-01-21T10:23:01.263" v="1308" actId="108"/>
          <ac:spMkLst>
            <pc:docMk/>
            <pc:sldMk cId="1065964071" sldId="321"/>
            <ac:spMk id="3" creationId="{155EAD1A-E8EB-5C4A-3002-0E5A34B0ADF5}"/>
          </ac:spMkLst>
        </pc:spChg>
        <pc:spChg chg="add mod">
          <ac:chgData name="Lindsey Nadin" userId="cb5e0655-e3d8-4ef5-b189-10ba992dd992" providerId="ADAL" clId="{EDF6B981-9EAF-424F-AC33-B560FCA8E273}" dt="2025-01-21T10:23:16.549" v="1311" actId="108"/>
          <ac:spMkLst>
            <pc:docMk/>
            <pc:sldMk cId="1065964071" sldId="321"/>
            <ac:spMk id="4" creationId="{5776B123-7702-CC8F-B6D5-7DE6C7E997AF}"/>
          </ac:spMkLst>
        </pc:spChg>
        <pc:graphicFrameChg chg="add del mod">
          <ac:chgData name="Lindsey Nadin" userId="cb5e0655-e3d8-4ef5-b189-10ba992dd992" providerId="ADAL" clId="{EDF6B981-9EAF-424F-AC33-B560FCA8E273}" dt="2025-02-05T15:13:41.707" v="16416" actId="2711"/>
          <ac:graphicFrameMkLst>
            <pc:docMk/>
            <pc:sldMk cId="1065964071" sldId="321"/>
            <ac:graphicFrameMk id="5" creationId="{9BE55B33-8203-299A-0565-F7403E4C32A9}"/>
          </ac:graphicFrameMkLst>
        </pc:graphicFrameChg>
      </pc:sldChg>
      <pc:sldChg chg="modSp mod">
        <pc:chgData name="Lindsey Nadin" userId="cb5e0655-e3d8-4ef5-b189-10ba992dd992" providerId="ADAL" clId="{EDF6B981-9EAF-424F-AC33-B560FCA8E273}" dt="2025-02-04T17:06:52.887" v="7386" actId="20577"/>
        <pc:sldMkLst>
          <pc:docMk/>
          <pc:sldMk cId="1781064894" sldId="324"/>
        </pc:sldMkLst>
        <pc:spChg chg="mod">
          <ac:chgData name="Lindsey Nadin" userId="cb5e0655-e3d8-4ef5-b189-10ba992dd992" providerId="ADAL" clId="{EDF6B981-9EAF-424F-AC33-B560FCA8E273}" dt="2025-02-04T17:06:52.887" v="7386" actId="20577"/>
          <ac:spMkLst>
            <pc:docMk/>
            <pc:sldMk cId="1781064894" sldId="324"/>
            <ac:spMk id="2" creationId="{417CCA2C-9152-9ED1-919D-4BA4FA49A94A}"/>
          </ac:spMkLst>
        </pc:spChg>
        <pc:graphicFrameChg chg="modGraphic">
          <ac:chgData name="Lindsey Nadin" userId="cb5e0655-e3d8-4ef5-b189-10ba992dd992" providerId="ADAL" clId="{EDF6B981-9EAF-424F-AC33-B560FCA8E273}" dt="2025-01-28T12:27:46.652" v="5218" actId="20577"/>
          <ac:graphicFrameMkLst>
            <pc:docMk/>
            <pc:sldMk cId="1781064894" sldId="324"/>
            <ac:graphicFrameMk id="8" creationId="{6B6DFB7A-463E-20DD-08BF-F53763D9C015}"/>
          </ac:graphicFrameMkLst>
        </pc:graphicFrameChg>
      </pc:sldChg>
      <pc:sldChg chg="modSp mod">
        <pc:chgData name="Lindsey Nadin" userId="cb5e0655-e3d8-4ef5-b189-10ba992dd992" providerId="ADAL" clId="{EDF6B981-9EAF-424F-AC33-B560FCA8E273}" dt="2025-02-05T14:00:32.922" v="15207" actId="6549"/>
        <pc:sldMkLst>
          <pc:docMk/>
          <pc:sldMk cId="17897742" sldId="329"/>
        </pc:sldMkLst>
        <pc:spChg chg="mod">
          <ac:chgData name="Lindsey Nadin" userId="cb5e0655-e3d8-4ef5-b189-10ba992dd992" providerId="ADAL" clId="{EDF6B981-9EAF-424F-AC33-B560FCA8E273}" dt="2025-02-05T14:00:32.922" v="15207" actId="6549"/>
          <ac:spMkLst>
            <pc:docMk/>
            <pc:sldMk cId="17897742" sldId="329"/>
            <ac:spMk id="2" creationId="{38EC6E4D-17FF-81BB-EC18-91D12BC8E6B3}"/>
          </ac:spMkLst>
        </pc:spChg>
      </pc:sldChg>
      <pc:sldChg chg="addSp modSp mod modCm">
        <pc:chgData name="Lindsey Nadin" userId="cb5e0655-e3d8-4ef5-b189-10ba992dd992" providerId="ADAL" clId="{EDF6B981-9EAF-424F-AC33-B560FCA8E273}" dt="2025-02-05T14:57:42.264" v="15919" actId="21"/>
        <pc:sldMkLst>
          <pc:docMk/>
          <pc:sldMk cId="954730733" sldId="332"/>
        </pc:sldMkLst>
        <pc:spChg chg="mod">
          <ac:chgData name="Lindsey Nadin" userId="cb5e0655-e3d8-4ef5-b189-10ba992dd992" providerId="ADAL" clId="{EDF6B981-9EAF-424F-AC33-B560FCA8E273}" dt="2025-02-05T14:16:11.173" v="15419" actId="20577"/>
          <ac:spMkLst>
            <pc:docMk/>
            <pc:sldMk cId="954730733" sldId="332"/>
            <ac:spMk id="2" creationId="{C18BBAA7-FDC6-7B09-8E7E-F292EBD73229}"/>
          </ac:spMkLst>
        </pc:spChg>
        <pc:spChg chg="mod">
          <ac:chgData name="Lindsey Nadin" userId="cb5e0655-e3d8-4ef5-b189-10ba992dd992" providerId="ADAL" clId="{EDF6B981-9EAF-424F-AC33-B560FCA8E273}" dt="2025-02-05T14:57:42.264" v="15919" actId="21"/>
          <ac:spMkLst>
            <pc:docMk/>
            <pc:sldMk cId="954730733" sldId="332"/>
            <ac:spMk id="12" creationId="{DCA81DBB-9773-CF3C-2034-3AB8041CA9B3}"/>
          </ac:spMkLst>
        </pc:spChg>
        <pc:graphicFrameChg chg="mod">
          <ac:chgData name="Lindsey Nadin" userId="cb5e0655-e3d8-4ef5-b189-10ba992dd992" providerId="ADAL" clId="{EDF6B981-9EAF-424F-AC33-B560FCA8E273}" dt="2025-01-20T12:55:31.291" v="967"/>
          <ac:graphicFrameMkLst>
            <pc:docMk/>
            <pc:sldMk cId="954730733" sldId="332"/>
            <ac:graphicFrameMk id="10" creationId="{E67CC64D-9A3D-F38E-61F9-E030055941E6}"/>
          </ac:graphicFrameMkLst>
        </pc:graphicFrameChg>
        <pc:cxnChg chg="add mod">
          <ac:chgData name="Lindsey Nadin" userId="cb5e0655-e3d8-4ef5-b189-10ba992dd992" providerId="ADAL" clId="{EDF6B981-9EAF-424F-AC33-B560FCA8E273}" dt="2025-01-20T12:44:44.888" v="690" actId="208"/>
          <ac:cxnSpMkLst>
            <pc:docMk/>
            <pc:sldMk cId="954730733" sldId="332"/>
            <ac:cxnSpMk id="11" creationId="{415EC091-4035-ECAE-CC51-379B83561295}"/>
          </ac:cxnSpMkLst>
        </pc:cxnChg>
        <pc:extLst>
          <p:ext xmlns:p="http://schemas.openxmlformats.org/presentationml/2006/main" uri="{D6D511B9-2390-475A-947B-AFAB55BFBCF1}">
            <pc226:cmChg xmlns:pc226="http://schemas.microsoft.com/office/powerpoint/2022/06/main/command" chg="mod">
              <pc226:chgData name="Lindsey Nadin" userId="cb5e0655-e3d8-4ef5-b189-10ba992dd992" providerId="ADAL" clId="{EDF6B981-9EAF-424F-AC33-B560FCA8E273}" dt="2025-02-05T14:57:42.264" v="15919" actId="21"/>
              <pc2:cmMkLst xmlns:pc2="http://schemas.microsoft.com/office/powerpoint/2019/9/main/command">
                <pc:docMk/>
                <pc:sldMk cId="954730733" sldId="332"/>
                <pc2:cmMk id="{21A7C13D-1A65-4E9A-AFF7-6E9AB7002091}"/>
              </pc2:cmMkLst>
            </pc226:cmChg>
          </p:ext>
        </pc:extLst>
      </pc:sldChg>
      <pc:sldChg chg="modSp mod">
        <pc:chgData name="Lindsey Nadin" userId="cb5e0655-e3d8-4ef5-b189-10ba992dd992" providerId="ADAL" clId="{EDF6B981-9EAF-424F-AC33-B560FCA8E273}" dt="2025-02-05T10:09:39.020" v="10874" actId="20577"/>
        <pc:sldMkLst>
          <pc:docMk/>
          <pc:sldMk cId="1047319321" sldId="333"/>
        </pc:sldMkLst>
        <pc:spChg chg="mod">
          <ac:chgData name="Lindsey Nadin" userId="cb5e0655-e3d8-4ef5-b189-10ba992dd992" providerId="ADAL" clId="{EDF6B981-9EAF-424F-AC33-B560FCA8E273}" dt="2025-02-05T10:09:39.020" v="10874" actId="20577"/>
          <ac:spMkLst>
            <pc:docMk/>
            <pc:sldMk cId="1047319321" sldId="333"/>
            <ac:spMk id="7" creationId="{82E4A8B6-CA9F-3DC4-AC0D-3858D383A311}"/>
          </ac:spMkLst>
        </pc:spChg>
      </pc:sldChg>
      <pc:sldChg chg="addSp delSp modSp mod">
        <pc:chgData name="Lindsey Nadin" userId="cb5e0655-e3d8-4ef5-b189-10ba992dd992" providerId="ADAL" clId="{EDF6B981-9EAF-424F-AC33-B560FCA8E273}" dt="2025-02-05T16:01:29.257" v="16723" actId="6549"/>
        <pc:sldMkLst>
          <pc:docMk/>
          <pc:sldMk cId="233538029" sldId="335"/>
        </pc:sldMkLst>
        <pc:spChg chg="mod">
          <ac:chgData name="Lindsey Nadin" userId="cb5e0655-e3d8-4ef5-b189-10ba992dd992" providerId="ADAL" clId="{EDF6B981-9EAF-424F-AC33-B560FCA8E273}" dt="2025-02-05T16:01:29.257" v="16723" actId="6549"/>
          <ac:spMkLst>
            <pc:docMk/>
            <pc:sldMk cId="233538029" sldId="335"/>
            <ac:spMk id="2" creationId="{82ABFACF-312E-89D7-92E6-DD5DD6D3E5F5}"/>
          </ac:spMkLst>
        </pc:spChg>
        <pc:spChg chg="mod">
          <ac:chgData name="Lindsey Nadin" userId="cb5e0655-e3d8-4ef5-b189-10ba992dd992" providerId="ADAL" clId="{EDF6B981-9EAF-424F-AC33-B560FCA8E273}" dt="2025-02-05T09:27:59.163" v="9960" actId="1076"/>
          <ac:spMkLst>
            <pc:docMk/>
            <pc:sldMk cId="233538029" sldId="335"/>
            <ac:spMk id="10" creationId="{08A2397D-2018-FE6E-A598-8D6FD05FDA34}"/>
          </ac:spMkLst>
        </pc:spChg>
      </pc:sldChg>
      <pc:sldChg chg="modSp mod">
        <pc:chgData name="Lindsey Nadin" userId="cb5e0655-e3d8-4ef5-b189-10ba992dd992" providerId="ADAL" clId="{EDF6B981-9EAF-424F-AC33-B560FCA8E273}" dt="2025-01-15T08:00:47.422" v="446" actId="13926"/>
        <pc:sldMkLst>
          <pc:docMk/>
          <pc:sldMk cId="3483055308" sldId="338"/>
        </pc:sldMkLst>
      </pc:sldChg>
      <pc:sldChg chg="delSp modSp mod ord modNotesTx">
        <pc:chgData name="Lindsey Nadin" userId="cb5e0655-e3d8-4ef5-b189-10ba992dd992" providerId="ADAL" clId="{EDF6B981-9EAF-424F-AC33-B560FCA8E273}" dt="2025-02-05T15:12:11.494" v="16392" actId="2711"/>
        <pc:sldMkLst>
          <pc:docMk/>
          <pc:sldMk cId="1518821971" sldId="339"/>
        </pc:sldMkLst>
        <pc:spChg chg="mod">
          <ac:chgData name="Lindsey Nadin" userId="cb5e0655-e3d8-4ef5-b189-10ba992dd992" providerId="ADAL" clId="{EDF6B981-9EAF-424F-AC33-B560FCA8E273}" dt="2025-01-28T10:58:02.875" v="4275" actId="20577"/>
          <ac:spMkLst>
            <pc:docMk/>
            <pc:sldMk cId="1518821971" sldId="339"/>
            <ac:spMk id="2" creationId="{C6114549-A417-95C8-3EE6-7B5CA98F1D35}"/>
          </ac:spMkLst>
        </pc:spChg>
        <pc:spChg chg="mod">
          <ac:chgData name="Lindsey Nadin" userId="cb5e0655-e3d8-4ef5-b189-10ba992dd992" providerId="ADAL" clId="{EDF6B981-9EAF-424F-AC33-B560FCA8E273}" dt="2025-01-28T10:53:29.406" v="3945" actId="403"/>
          <ac:spMkLst>
            <pc:docMk/>
            <pc:sldMk cId="1518821971" sldId="339"/>
            <ac:spMk id="3" creationId="{7116A6EA-8FB2-3C08-342D-124BAFC24EC0}"/>
          </ac:spMkLst>
        </pc:spChg>
        <pc:graphicFrameChg chg="mod topLvl">
          <ac:chgData name="Lindsey Nadin" userId="cb5e0655-e3d8-4ef5-b189-10ba992dd992" providerId="ADAL" clId="{EDF6B981-9EAF-424F-AC33-B560FCA8E273}" dt="2025-02-05T15:12:11.494" v="16392" actId="2711"/>
          <ac:graphicFrameMkLst>
            <pc:docMk/>
            <pc:sldMk cId="1518821971" sldId="339"/>
            <ac:graphicFrameMk id="8" creationId="{B07A4786-6F3B-1E05-B96E-201F83C4F76A}"/>
          </ac:graphicFrameMkLst>
        </pc:graphicFrameChg>
      </pc:sldChg>
      <pc:sldChg chg="addSp delSp modSp del mod">
        <pc:chgData name="Lindsey Nadin" userId="cb5e0655-e3d8-4ef5-b189-10ba992dd992" providerId="ADAL" clId="{EDF6B981-9EAF-424F-AC33-B560FCA8E273}" dt="2025-02-05T14:19:55.205" v="15743" actId="2696"/>
        <pc:sldMkLst>
          <pc:docMk/>
          <pc:sldMk cId="1121946324" sldId="344"/>
        </pc:sldMkLst>
      </pc:sldChg>
      <pc:sldChg chg="addSp delSp modSp mod">
        <pc:chgData name="Lindsey Nadin" userId="cb5e0655-e3d8-4ef5-b189-10ba992dd992" providerId="ADAL" clId="{EDF6B981-9EAF-424F-AC33-B560FCA8E273}" dt="2025-01-20T12:41:44.104" v="665" actId="20577"/>
        <pc:sldMkLst>
          <pc:docMk/>
          <pc:sldMk cId="2498195249" sldId="349"/>
        </pc:sldMkLst>
        <pc:spChg chg="add mod">
          <ac:chgData name="Lindsey Nadin" userId="cb5e0655-e3d8-4ef5-b189-10ba992dd992" providerId="ADAL" clId="{EDF6B981-9EAF-424F-AC33-B560FCA8E273}" dt="2025-01-14T15:52:08.267" v="350" actId="208"/>
          <ac:spMkLst>
            <pc:docMk/>
            <pc:sldMk cId="2498195249" sldId="349"/>
            <ac:spMk id="4" creationId="{5BC4B691-C3F8-842C-AFCD-11F6008F05A2}"/>
          </ac:spMkLst>
        </pc:spChg>
        <pc:spChg chg="add mod">
          <ac:chgData name="Lindsey Nadin" userId="cb5e0655-e3d8-4ef5-b189-10ba992dd992" providerId="ADAL" clId="{EDF6B981-9EAF-424F-AC33-B560FCA8E273}" dt="2025-01-14T15:53:09.383" v="366" actId="1076"/>
          <ac:spMkLst>
            <pc:docMk/>
            <pc:sldMk cId="2498195249" sldId="349"/>
            <ac:spMk id="5" creationId="{C5D3E855-BF4E-938F-4DAC-DA77D8F7D840}"/>
          </ac:spMkLst>
        </pc:spChg>
        <pc:spChg chg="add mod">
          <ac:chgData name="Lindsey Nadin" userId="cb5e0655-e3d8-4ef5-b189-10ba992dd992" providerId="ADAL" clId="{EDF6B981-9EAF-424F-AC33-B560FCA8E273}" dt="2025-01-14T15:53:15.401" v="368" actId="14100"/>
          <ac:spMkLst>
            <pc:docMk/>
            <pc:sldMk cId="2498195249" sldId="349"/>
            <ac:spMk id="7" creationId="{D33FEAD5-78FC-DC9D-BE52-4564E799F848}"/>
          </ac:spMkLst>
        </pc:spChg>
        <pc:spChg chg="add mod">
          <ac:chgData name="Lindsey Nadin" userId="cb5e0655-e3d8-4ef5-b189-10ba992dd992" providerId="ADAL" clId="{EDF6B981-9EAF-424F-AC33-B560FCA8E273}" dt="2025-01-14T15:54:08.383" v="440" actId="12788"/>
          <ac:spMkLst>
            <pc:docMk/>
            <pc:sldMk cId="2498195249" sldId="349"/>
            <ac:spMk id="8" creationId="{80FCB0CA-5B36-FD1E-0757-7AD26D3E9F1C}"/>
          </ac:spMkLst>
        </pc:spChg>
        <pc:spChg chg="add mod">
          <ac:chgData name="Lindsey Nadin" userId="cb5e0655-e3d8-4ef5-b189-10ba992dd992" providerId="ADAL" clId="{EDF6B981-9EAF-424F-AC33-B560FCA8E273}" dt="2025-01-14T15:54:08.383" v="440" actId="12788"/>
          <ac:spMkLst>
            <pc:docMk/>
            <pc:sldMk cId="2498195249" sldId="349"/>
            <ac:spMk id="9" creationId="{4EBE56FB-B95A-F65F-BFD7-31B86702823E}"/>
          </ac:spMkLst>
        </pc:spChg>
        <pc:spChg chg="add mod">
          <ac:chgData name="Lindsey Nadin" userId="cb5e0655-e3d8-4ef5-b189-10ba992dd992" providerId="ADAL" clId="{EDF6B981-9EAF-424F-AC33-B560FCA8E273}" dt="2025-01-14T15:54:08.383" v="440" actId="12788"/>
          <ac:spMkLst>
            <pc:docMk/>
            <pc:sldMk cId="2498195249" sldId="349"/>
            <ac:spMk id="10" creationId="{85855CC1-DF2F-BC8D-CA4C-41B81A666A84}"/>
          </ac:spMkLst>
        </pc:spChg>
        <pc:spChg chg="mod">
          <ac:chgData name="Lindsey Nadin" userId="cb5e0655-e3d8-4ef5-b189-10ba992dd992" providerId="ADAL" clId="{EDF6B981-9EAF-424F-AC33-B560FCA8E273}" dt="2025-01-20T12:41:44.104" v="665" actId="20577"/>
          <ac:spMkLst>
            <pc:docMk/>
            <pc:sldMk cId="2498195249" sldId="349"/>
            <ac:spMk id="12" creationId="{24A5E173-4B72-DFF6-1A01-062269BAC95F}"/>
          </ac:spMkLst>
        </pc:spChg>
        <pc:graphicFrameChg chg="mod modGraphic">
          <ac:chgData name="Lindsey Nadin" userId="cb5e0655-e3d8-4ef5-b189-10ba992dd992" providerId="ADAL" clId="{EDF6B981-9EAF-424F-AC33-B560FCA8E273}" dt="2025-01-14T15:54:21.587" v="441" actId="207"/>
          <ac:graphicFrameMkLst>
            <pc:docMk/>
            <pc:sldMk cId="2498195249" sldId="349"/>
            <ac:graphicFrameMk id="11" creationId="{1D3E3232-88A7-163A-E478-E564ED3679CB}"/>
          </ac:graphicFrameMkLst>
        </pc:graphicFrameChg>
      </pc:sldChg>
      <pc:sldChg chg="addSp delSp modSp mod">
        <pc:chgData name="Lindsey Nadin" userId="cb5e0655-e3d8-4ef5-b189-10ba992dd992" providerId="ADAL" clId="{EDF6B981-9EAF-424F-AC33-B560FCA8E273}" dt="2025-02-05T13:58:54.094" v="15153" actId="20577"/>
        <pc:sldMkLst>
          <pc:docMk/>
          <pc:sldMk cId="402668898" sldId="352"/>
        </pc:sldMkLst>
        <pc:spChg chg="add mod">
          <ac:chgData name="Lindsey Nadin" userId="cb5e0655-e3d8-4ef5-b189-10ba992dd992" providerId="ADAL" clId="{EDF6B981-9EAF-424F-AC33-B560FCA8E273}" dt="2025-02-05T13:58:54.094" v="15153" actId="20577"/>
          <ac:spMkLst>
            <pc:docMk/>
            <pc:sldMk cId="402668898" sldId="352"/>
            <ac:spMk id="3" creationId="{6F9E44E8-1986-B8B0-B251-B709A2BC7721}"/>
          </ac:spMkLst>
        </pc:spChg>
        <pc:spChg chg="mod">
          <ac:chgData name="Lindsey Nadin" userId="cb5e0655-e3d8-4ef5-b189-10ba992dd992" providerId="ADAL" clId="{EDF6B981-9EAF-424F-AC33-B560FCA8E273}" dt="2025-01-28T15:22:59.325" v="5607" actId="1036"/>
          <ac:spMkLst>
            <pc:docMk/>
            <pc:sldMk cId="402668898" sldId="352"/>
            <ac:spMk id="13" creationId="{207C5398-916E-0FD3-0D8B-D45E04D85755}"/>
          </ac:spMkLst>
        </pc:spChg>
        <pc:spChg chg="mod">
          <ac:chgData name="Lindsey Nadin" userId="cb5e0655-e3d8-4ef5-b189-10ba992dd992" providerId="ADAL" clId="{EDF6B981-9EAF-424F-AC33-B560FCA8E273}" dt="2025-02-05T13:56:47.792" v="15088" actId="14100"/>
          <ac:spMkLst>
            <pc:docMk/>
            <pc:sldMk cId="402668898" sldId="352"/>
            <ac:spMk id="14" creationId="{0181FD47-D820-A9ED-77D0-F543A697CCF1}"/>
          </ac:spMkLst>
        </pc:spChg>
        <pc:spChg chg="mod">
          <ac:chgData name="Lindsey Nadin" userId="cb5e0655-e3d8-4ef5-b189-10ba992dd992" providerId="ADAL" clId="{EDF6B981-9EAF-424F-AC33-B560FCA8E273}" dt="2025-02-05T13:54:40.405" v="14966" actId="571"/>
          <ac:spMkLst>
            <pc:docMk/>
            <pc:sldMk cId="402668898" sldId="352"/>
            <ac:spMk id="16" creationId="{C9BE9C1D-6CAC-43BE-7981-9AAE497AE6A9}"/>
          </ac:spMkLst>
        </pc:spChg>
        <pc:spChg chg="mod">
          <ac:chgData name="Lindsey Nadin" userId="cb5e0655-e3d8-4ef5-b189-10ba992dd992" providerId="ADAL" clId="{EDF6B981-9EAF-424F-AC33-B560FCA8E273}" dt="2025-02-05T13:54:40.405" v="14966" actId="571"/>
          <ac:spMkLst>
            <pc:docMk/>
            <pc:sldMk cId="402668898" sldId="352"/>
            <ac:spMk id="17" creationId="{B83D5C58-46E5-48C5-5985-FDF1F2B4F6C6}"/>
          </ac:spMkLst>
        </pc:spChg>
        <pc:spChg chg="mod topLvl">
          <ac:chgData name="Lindsey Nadin" userId="cb5e0655-e3d8-4ef5-b189-10ba992dd992" providerId="ADAL" clId="{EDF6B981-9EAF-424F-AC33-B560FCA8E273}" dt="2025-02-05T13:58:22.522" v="15133" actId="1035"/>
          <ac:spMkLst>
            <pc:docMk/>
            <pc:sldMk cId="402668898" sldId="352"/>
            <ac:spMk id="19" creationId="{E739593A-D3DA-8D4A-3391-C009BEE0DA38}"/>
          </ac:spMkLst>
        </pc:spChg>
        <pc:spChg chg="mod">
          <ac:chgData name="Lindsey Nadin" userId="cb5e0655-e3d8-4ef5-b189-10ba992dd992" providerId="ADAL" clId="{EDF6B981-9EAF-424F-AC33-B560FCA8E273}" dt="2025-01-20T12:34:46.300" v="559" actId="20577"/>
          <ac:spMkLst>
            <pc:docMk/>
            <pc:sldMk cId="402668898" sldId="352"/>
            <ac:spMk id="23" creationId="{B0860F24-C8B9-0A8A-40B5-A356C8E2BEC6}"/>
          </ac:spMkLst>
        </pc:spChg>
        <pc:grpChg chg="mod">
          <ac:chgData name="Lindsey Nadin" userId="cb5e0655-e3d8-4ef5-b189-10ba992dd992" providerId="ADAL" clId="{EDF6B981-9EAF-424F-AC33-B560FCA8E273}" dt="2025-02-05T13:57:49.623" v="15117" actId="1036"/>
          <ac:grpSpMkLst>
            <pc:docMk/>
            <pc:sldMk cId="402668898" sldId="352"/>
            <ac:grpSpMk id="12" creationId="{212539CD-F7E0-81E3-CDE2-305EEA478CB6}"/>
          </ac:grpSpMkLst>
        </pc:grpChg>
        <pc:grpChg chg="mod">
          <ac:chgData name="Lindsey Nadin" userId="cb5e0655-e3d8-4ef5-b189-10ba992dd992" providerId="ADAL" clId="{EDF6B981-9EAF-424F-AC33-B560FCA8E273}" dt="2025-02-05T13:58:17.971" v="15124" actId="1035"/>
          <ac:grpSpMkLst>
            <pc:docMk/>
            <pc:sldMk cId="402668898" sldId="352"/>
            <ac:grpSpMk id="15" creationId="{1D5D3148-BC4B-7B12-48CF-B5F1A880310E}"/>
          </ac:grpSpMkLst>
        </pc:grpChg>
        <pc:grpChg chg="mod">
          <ac:chgData name="Lindsey Nadin" userId="cb5e0655-e3d8-4ef5-b189-10ba992dd992" providerId="ADAL" clId="{EDF6B981-9EAF-424F-AC33-B560FCA8E273}" dt="2025-02-05T13:57:49.623" v="15117" actId="1036"/>
          <ac:grpSpMkLst>
            <pc:docMk/>
            <pc:sldMk cId="402668898" sldId="352"/>
            <ac:grpSpMk id="21" creationId="{21C08F95-CCE8-860A-D828-959DDC578BA7}"/>
          </ac:grpSpMkLst>
        </pc:grpChg>
      </pc:sldChg>
      <pc:sldChg chg="modSp mod">
        <pc:chgData name="Lindsey Nadin" userId="cb5e0655-e3d8-4ef5-b189-10ba992dd992" providerId="ADAL" clId="{EDF6B981-9EAF-424F-AC33-B560FCA8E273}" dt="2025-02-04T17:02:21.643" v="6865" actId="20577"/>
        <pc:sldMkLst>
          <pc:docMk/>
          <pc:sldMk cId="1397770713" sldId="353"/>
        </pc:sldMkLst>
        <pc:spChg chg="mod">
          <ac:chgData name="Lindsey Nadin" userId="cb5e0655-e3d8-4ef5-b189-10ba992dd992" providerId="ADAL" clId="{EDF6B981-9EAF-424F-AC33-B560FCA8E273}" dt="2025-02-04T17:02:21.643" v="6865" actId="20577"/>
          <ac:spMkLst>
            <pc:docMk/>
            <pc:sldMk cId="1397770713" sldId="353"/>
            <ac:spMk id="2" creationId="{FA796F32-E1FF-BE1C-3FC1-76A929C46745}"/>
          </ac:spMkLst>
        </pc:spChg>
        <pc:spChg chg="mod">
          <ac:chgData name="Lindsey Nadin" userId="cb5e0655-e3d8-4ef5-b189-10ba992dd992" providerId="ADAL" clId="{EDF6B981-9EAF-424F-AC33-B560FCA8E273}" dt="2025-01-28T10:24:47.216" v="3163" actId="20577"/>
          <ac:spMkLst>
            <pc:docMk/>
            <pc:sldMk cId="1397770713" sldId="353"/>
            <ac:spMk id="3" creationId="{ACFE5631-CFB3-F505-EA2C-D3881FF68955}"/>
          </ac:spMkLst>
        </pc:spChg>
        <pc:graphicFrameChg chg="modGraphic">
          <ac:chgData name="Lindsey Nadin" userId="cb5e0655-e3d8-4ef5-b189-10ba992dd992" providerId="ADAL" clId="{EDF6B981-9EAF-424F-AC33-B560FCA8E273}" dt="2025-01-28T10:24:09.759" v="3108" actId="20577"/>
          <ac:graphicFrameMkLst>
            <pc:docMk/>
            <pc:sldMk cId="1397770713" sldId="353"/>
            <ac:graphicFrameMk id="5" creationId="{39C78DCD-4AAD-6E21-FB6A-74A4F2C938A9}"/>
          </ac:graphicFrameMkLst>
        </pc:graphicFrameChg>
      </pc:sldChg>
      <pc:sldChg chg="modSp mod">
        <pc:chgData name="Lindsey Nadin" userId="cb5e0655-e3d8-4ef5-b189-10ba992dd992" providerId="ADAL" clId="{EDF6B981-9EAF-424F-AC33-B560FCA8E273}" dt="2025-01-28T10:25:55.095" v="3193"/>
        <pc:sldMkLst>
          <pc:docMk/>
          <pc:sldMk cId="3619444720" sldId="354"/>
        </pc:sldMkLst>
        <pc:spChg chg="mod">
          <ac:chgData name="Lindsey Nadin" userId="cb5e0655-e3d8-4ef5-b189-10ba992dd992" providerId="ADAL" clId="{EDF6B981-9EAF-424F-AC33-B560FCA8E273}" dt="2025-01-28T10:24:59.336" v="3164"/>
          <ac:spMkLst>
            <pc:docMk/>
            <pc:sldMk cId="3619444720" sldId="354"/>
            <ac:spMk id="3" creationId="{6948C5B3-ABB5-9ECE-BE43-087180BE5C71}"/>
          </ac:spMkLst>
        </pc:spChg>
        <pc:graphicFrameChg chg="mod modGraphic">
          <ac:chgData name="Lindsey Nadin" userId="cb5e0655-e3d8-4ef5-b189-10ba992dd992" providerId="ADAL" clId="{EDF6B981-9EAF-424F-AC33-B560FCA8E273}" dt="2025-01-28T10:25:55.095" v="3193"/>
          <ac:graphicFrameMkLst>
            <pc:docMk/>
            <pc:sldMk cId="3619444720" sldId="354"/>
            <ac:graphicFrameMk id="4" creationId="{CCE7BAE8-72A8-C5AB-8A4D-3348ADB13C17}"/>
          </ac:graphicFrameMkLst>
        </pc:graphicFrameChg>
      </pc:sldChg>
      <pc:sldChg chg="modSp mod">
        <pc:chgData name="Lindsey Nadin" userId="cb5e0655-e3d8-4ef5-b189-10ba992dd992" providerId="ADAL" clId="{EDF6B981-9EAF-424F-AC33-B560FCA8E273}" dt="2025-02-05T15:00:26.078" v="15994" actId="20577"/>
        <pc:sldMkLst>
          <pc:docMk/>
          <pc:sldMk cId="2018539485" sldId="355"/>
        </pc:sldMkLst>
        <pc:spChg chg="mod">
          <ac:chgData name="Lindsey Nadin" userId="cb5e0655-e3d8-4ef5-b189-10ba992dd992" providerId="ADAL" clId="{EDF6B981-9EAF-424F-AC33-B560FCA8E273}" dt="2025-01-28T09:01:50.588" v="1923" actId="27636"/>
          <ac:spMkLst>
            <pc:docMk/>
            <pc:sldMk cId="2018539485" sldId="355"/>
            <ac:spMk id="2" creationId="{5C1C7859-B3DB-91B4-62E6-D0C8E5292A2C}"/>
          </ac:spMkLst>
        </pc:spChg>
        <pc:graphicFrameChg chg="modGraphic">
          <ac:chgData name="Lindsey Nadin" userId="cb5e0655-e3d8-4ef5-b189-10ba992dd992" providerId="ADAL" clId="{EDF6B981-9EAF-424F-AC33-B560FCA8E273}" dt="2025-02-05T15:00:26.078" v="15994" actId="20577"/>
          <ac:graphicFrameMkLst>
            <pc:docMk/>
            <pc:sldMk cId="2018539485" sldId="355"/>
            <ac:graphicFrameMk id="4" creationId="{B1FAD220-DD9E-A370-B7C4-280DB9F09489}"/>
          </ac:graphicFrameMkLst>
        </pc:graphicFrameChg>
      </pc:sldChg>
      <pc:sldChg chg="modSp mod">
        <pc:chgData name="Lindsey Nadin" userId="cb5e0655-e3d8-4ef5-b189-10ba992dd992" providerId="ADAL" clId="{EDF6B981-9EAF-424F-AC33-B560FCA8E273}" dt="2025-02-04T17:07:04.173" v="7393" actId="20577"/>
        <pc:sldMkLst>
          <pc:docMk/>
          <pc:sldMk cId="652514476" sldId="356"/>
        </pc:sldMkLst>
        <pc:spChg chg="mod">
          <ac:chgData name="Lindsey Nadin" userId="cb5e0655-e3d8-4ef5-b189-10ba992dd992" providerId="ADAL" clId="{EDF6B981-9EAF-424F-AC33-B560FCA8E273}" dt="2025-02-04T17:07:04.173" v="7393" actId="20577"/>
          <ac:spMkLst>
            <pc:docMk/>
            <pc:sldMk cId="652514476" sldId="356"/>
            <ac:spMk id="2" creationId="{B555CBE5-81B8-290F-4B96-C85395AD47BE}"/>
          </ac:spMkLst>
        </pc:spChg>
        <pc:graphicFrameChg chg="modGraphic">
          <ac:chgData name="Lindsey Nadin" userId="cb5e0655-e3d8-4ef5-b189-10ba992dd992" providerId="ADAL" clId="{EDF6B981-9EAF-424F-AC33-B560FCA8E273}" dt="2025-01-28T12:27:54.190" v="5220" actId="20577"/>
          <ac:graphicFrameMkLst>
            <pc:docMk/>
            <pc:sldMk cId="652514476" sldId="356"/>
            <ac:graphicFrameMk id="8" creationId="{03E28E85-F726-4CB9-BA9C-B917DDE475BD}"/>
          </ac:graphicFrameMkLst>
        </pc:graphicFrameChg>
      </pc:sldChg>
      <pc:sldChg chg="modSp mod">
        <pc:chgData name="Lindsey Nadin" userId="cb5e0655-e3d8-4ef5-b189-10ba992dd992" providerId="ADAL" clId="{EDF6B981-9EAF-424F-AC33-B560FCA8E273}" dt="2025-01-28T12:37:02.224" v="5242" actId="20577"/>
        <pc:sldMkLst>
          <pc:docMk/>
          <pc:sldMk cId="3124291401" sldId="357"/>
        </pc:sldMkLst>
      </pc:sldChg>
      <pc:sldChg chg="delSp modSp add mod ord modNotesTx">
        <pc:chgData name="Lindsey Nadin" userId="cb5e0655-e3d8-4ef5-b189-10ba992dd992" providerId="ADAL" clId="{EDF6B981-9EAF-424F-AC33-B560FCA8E273}" dt="2025-02-05T14:08:35.788" v="15413" actId="20577"/>
        <pc:sldMkLst>
          <pc:docMk/>
          <pc:sldMk cId="1418754021" sldId="358"/>
        </pc:sldMkLst>
        <pc:spChg chg="mod">
          <ac:chgData name="Lindsey Nadin" userId="cb5e0655-e3d8-4ef5-b189-10ba992dd992" providerId="ADAL" clId="{EDF6B981-9EAF-424F-AC33-B560FCA8E273}" dt="2025-02-05T14:04:00.534" v="15208"/>
          <ac:spMkLst>
            <pc:docMk/>
            <pc:sldMk cId="1418754021" sldId="358"/>
            <ac:spMk id="2" creationId="{414B5157-23CF-5B11-3165-C08624213E13}"/>
          </ac:spMkLst>
        </pc:spChg>
        <pc:spChg chg="mod">
          <ac:chgData name="Lindsey Nadin" userId="cb5e0655-e3d8-4ef5-b189-10ba992dd992" providerId="ADAL" clId="{EDF6B981-9EAF-424F-AC33-B560FCA8E273}" dt="2025-02-04T11:13:52.181" v="5755" actId="20577"/>
          <ac:spMkLst>
            <pc:docMk/>
            <pc:sldMk cId="1418754021" sldId="358"/>
            <ac:spMk id="7" creationId="{3685115C-00D9-28A4-7528-78F4D5F838EE}"/>
          </ac:spMkLst>
        </pc:spChg>
        <pc:graphicFrameChg chg="mod">
          <ac:chgData name="Lindsey Nadin" userId="cb5e0655-e3d8-4ef5-b189-10ba992dd992" providerId="ADAL" clId="{EDF6B981-9EAF-424F-AC33-B560FCA8E273}" dt="2025-01-14T15:44:24.054" v="3" actId="1076"/>
          <ac:graphicFrameMkLst>
            <pc:docMk/>
            <pc:sldMk cId="1418754021" sldId="358"/>
            <ac:graphicFrameMk id="6" creationId="{796BCCDF-7F47-B027-9A6D-BC3F7244C34C}"/>
          </ac:graphicFrameMkLst>
        </pc:graphicFrameChg>
        <pc:cxnChg chg="mod">
          <ac:chgData name="Lindsey Nadin" userId="cb5e0655-e3d8-4ef5-b189-10ba992dd992" providerId="ADAL" clId="{EDF6B981-9EAF-424F-AC33-B560FCA8E273}" dt="2025-02-04T11:13:41.660" v="5750" actId="14100"/>
          <ac:cxnSpMkLst>
            <pc:docMk/>
            <pc:sldMk cId="1418754021" sldId="358"/>
            <ac:cxnSpMk id="5" creationId="{0EC2EB06-16E9-15A6-7E3C-9654272916E1}"/>
          </ac:cxnSpMkLst>
        </pc:cxnChg>
      </pc:sldChg>
      <pc:sldChg chg="add">
        <pc:chgData name="Lindsey Nadin" userId="cb5e0655-e3d8-4ef5-b189-10ba992dd992" providerId="ADAL" clId="{EDF6B981-9EAF-424F-AC33-B560FCA8E273}" dt="2025-01-15T08:14:42.929" v="458"/>
        <pc:sldMkLst>
          <pc:docMk/>
          <pc:sldMk cId="914303333" sldId="359"/>
        </pc:sldMkLst>
      </pc:sldChg>
      <pc:sldChg chg="addSp modSp mod modShow">
        <pc:chgData name="Lindsey Nadin" userId="cb5e0655-e3d8-4ef5-b189-10ba992dd992" providerId="ADAL" clId="{EDF6B981-9EAF-424F-AC33-B560FCA8E273}" dt="2025-02-05T13:59:56.989" v="15161" actId="1076"/>
        <pc:sldMkLst>
          <pc:docMk/>
          <pc:sldMk cId="2275935538" sldId="360"/>
        </pc:sldMkLst>
        <pc:spChg chg="mod">
          <ac:chgData name="Lindsey Nadin" userId="cb5e0655-e3d8-4ef5-b189-10ba992dd992" providerId="ADAL" clId="{EDF6B981-9EAF-424F-AC33-B560FCA8E273}" dt="2025-01-20T12:35:44.646" v="628" actId="20577"/>
          <ac:spMkLst>
            <pc:docMk/>
            <pc:sldMk cId="2275935538" sldId="360"/>
            <ac:spMk id="16" creationId="{A1ED78DC-C815-5989-FCCC-09950A052C13}"/>
          </ac:spMkLst>
        </pc:spChg>
        <pc:spChg chg="add mod">
          <ac:chgData name="Lindsey Nadin" userId="cb5e0655-e3d8-4ef5-b189-10ba992dd992" providerId="ADAL" clId="{EDF6B981-9EAF-424F-AC33-B560FCA8E273}" dt="2025-02-05T13:59:56.989" v="15161" actId="1076"/>
          <ac:spMkLst>
            <pc:docMk/>
            <pc:sldMk cId="2275935538" sldId="360"/>
            <ac:spMk id="17" creationId="{FA95E73A-B4AD-816D-BEF4-642C174098F8}"/>
          </ac:spMkLst>
        </pc:spChg>
        <pc:graphicFrameChg chg="modGraphic">
          <ac:chgData name="Lindsey Nadin" userId="cb5e0655-e3d8-4ef5-b189-10ba992dd992" providerId="ADAL" clId="{EDF6B981-9EAF-424F-AC33-B560FCA8E273}" dt="2025-02-05T13:59:29.805" v="15157" actId="404"/>
          <ac:graphicFrameMkLst>
            <pc:docMk/>
            <pc:sldMk cId="2275935538" sldId="360"/>
            <ac:graphicFrameMk id="4" creationId="{D43E2948-8837-AE79-31EB-051346B02EBF}"/>
          </ac:graphicFrameMkLst>
        </pc:graphicFrameChg>
      </pc:sldChg>
      <pc:sldChg chg="addSp modSp mod modNotesTx">
        <pc:chgData name="Lindsey Nadin" userId="cb5e0655-e3d8-4ef5-b189-10ba992dd992" providerId="ADAL" clId="{EDF6B981-9EAF-424F-AC33-B560FCA8E273}" dt="2025-02-05T15:08:25.191" v="16303" actId="404"/>
        <pc:sldMkLst>
          <pc:docMk/>
          <pc:sldMk cId="1267099239" sldId="361"/>
        </pc:sldMkLst>
        <pc:spChg chg="mod">
          <ac:chgData name="Lindsey Nadin" userId="cb5e0655-e3d8-4ef5-b189-10ba992dd992" providerId="ADAL" clId="{EDF6B981-9EAF-424F-AC33-B560FCA8E273}" dt="2025-01-28T09:07:58.304" v="2143" actId="20577"/>
          <ac:spMkLst>
            <pc:docMk/>
            <pc:sldMk cId="1267099239" sldId="361"/>
            <ac:spMk id="2" creationId="{4303CD9B-4C44-CDBA-96C6-B68A0203C280}"/>
          </ac:spMkLst>
        </pc:spChg>
        <pc:spChg chg="mod">
          <ac:chgData name="Lindsey Nadin" userId="cb5e0655-e3d8-4ef5-b189-10ba992dd992" providerId="ADAL" clId="{EDF6B981-9EAF-424F-AC33-B560FCA8E273}" dt="2025-01-21T10:53:28.064" v="1374" actId="20577"/>
          <ac:spMkLst>
            <pc:docMk/>
            <pc:sldMk cId="1267099239" sldId="361"/>
            <ac:spMk id="3" creationId="{41D0B30C-0F2E-45E2-11FE-2F6A25A0A1D4}"/>
          </ac:spMkLst>
        </pc:spChg>
        <pc:spChg chg="mod">
          <ac:chgData name="Lindsey Nadin" userId="cb5e0655-e3d8-4ef5-b189-10ba992dd992" providerId="ADAL" clId="{EDF6B981-9EAF-424F-AC33-B560FCA8E273}" dt="2025-01-20T13:05:19.982" v="1109" actId="1036"/>
          <ac:spMkLst>
            <pc:docMk/>
            <pc:sldMk cId="1267099239" sldId="361"/>
            <ac:spMk id="6" creationId="{419A523D-F293-9357-12AA-6DDDFC6A5C1F}"/>
          </ac:spMkLst>
        </pc:spChg>
        <pc:spChg chg="mod">
          <ac:chgData name="Lindsey Nadin" userId="cb5e0655-e3d8-4ef5-b189-10ba992dd992" providerId="ADAL" clId="{EDF6B981-9EAF-424F-AC33-B560FCA8E273}" dt="2025-01-20T13:05:19.982" v="1109" actId="1036"/>
          <ac:spMkLst>
            <pc:docMk/>
            <pc:sldMk cId="1267099239" sldId="361"/>
            <ac:spMk id="8" creationId="{A0C7F280-EB55-1813-147D-D300F7364F2F}"/>
          </ac:spMkLst>
        </pc:spChg>
        <pc:spChg chg="mod">
          <ac:chgData name="Lindsey Nadin" userId="cb5e0655-e3d8-4ef5-b189-10ba992dd992" providerId="ADAL" clId="{EDF6B981-9EAF-424F-AC33-B560FCA8E273}" dt="2025-01-20T13:05:19.982" v="1109" actId="1036"/>
          <ac:spMkLst>
            <pc:docMk/>
            <pc:sldMk cId="1267099239" sldId="361"/>
            <ac:spMk id="10" creationId="{64EBA5C2-71A7-CD00-EBFA-D7A4767A2943}"/>
          </ac:spMkLst>
        </pc:spChg>
        <pc:spChg chg="mod">
          <ac:chgData name="Lindsey Nadin" userId="cb5e0655-e3d8-4ef5-b189-10ba992dd992" providerId="ADAL" clId="{EDF6B981-9EAF-424F-AC33-B560FCA8E273}" dt="2025-01-20T13:05:19.982" v="1109" actId="1036"/>
          <ac:spMkLst>
            <pc:docMk/>
            <pc:sldMk cId="1267099239" sldId="361"/>
            <ac:spMk id="12" creationId="{906EEB81-7128-0B40-F450-AC04847FA212}"/>
          </ac:spMkLst>
        </pc:spChg>
        <pc:spChg chg="mod">
          <ac:chgData name="Lindsey Nadin" userId="cb5e0655-e3d8-4ef5-b189-10ba992dd992" providerId="ADAL" clId="{EDF6B981-9EAF-424F-AC33-B560FCA8E273}" dt="2025-01-20T13:05:19.982" v="1109" actId="1036"/>
          <ac:spMkLst>
            <pc:docMk/>
            <pc:sldMk cId="1267099239" sldId="361"/>
            <ac:spMk id="16" creationId="{C66EE9CE-3229-0E13-94C2-53FFF467C942}"/>
          </ac:spMkLst>
        </pc:spChg>
        <pc:spChg chg="mod">
          <ac:chgData name="Lindsey Nadin" userId="cb5e0655-e3d8-4ef5-b189-10ba992dd992" providerId="ADAL" clId="{EDF6B981-9EAF-424F-AC33-B560FCA8E273}" dt="2025-01-20T13:06:05.566" v="1152" actId="1035"/>
          <ac:spMkLst>
            <pc:docMk/>
            <pc:sldMk cId="1267099239" sldId="361"/>
            <ac:spMk id="17" creationId="{95D90F7C-54D6-A919-EDE0-B21EEA8BF38E}"/>
          </ac:spMkLst>
        </pc:spChg>
        <pc:spChg chg="mod">
          <ac:chgData name="Lindsey Nadin" userId="cb5e0655-e3d8-4ef5-b189-10ba992dd992" providerId="ADAL" clId="{EDF6B981-9EAF-424F-AC33-B560FCA8E273}" dt="2025-01-20T13:05:19.982" v="1109" actId="1036"/>
          <ac:spMkLst>
            <pc:docMk/>
            <pc:sldMk cId="1267099239" sldId="361"/>
            <ac:spMk id="19" creationId="{F1E1395D-CF2E-2919-7782-20A2DAE4D0BA}"/>
          </ac:spMkLst>
        </pc:spChg>
        <pc:spChg chg="mod">
          <ac:chgData name="Lindsey Nadin" userId="cb5e0655-e3d8-4ef5-b189-10ba992dd992" providerId="ADAL" clId="{EDF6B981-9EAF-424F-AC33-B560FCA8E273}" dt="2025-01-20T13:06:09.558" v="1158" actId="1035"/>
          <ac:spMkLst>
            <pc:docMk/>
            <pc:sldMk cId="1267099239" sldId="361"/>
            <ac:spMk id="26" creationId="{8D52EF30-682A-CB28-8BD0-AB80244FAB78}"/>
          </ac:spMkLst>
        </pc:spChg>
        <pc:grpChg chg="mod">
          <ac:chgData name="Lindsey Nadin" userId="cb5e0655-e3d8-4ef5-b189-10ba992dd992" providerId="ADAL" clId="{EDF6B981-9EAF-424F-AC33-B560FCA8E273}" dt="2025-01-20T13:05:09.997" v="1075" actId="1036"/>
          <ac:grpSpMkLst>
            <pc:docMk/>
            <pc:sldMk cId="1267099239" sldId="361"/>
            <ac:grpSpMk id="33" creationId="{B78F01E0-DF92-DB73-D116-93A706656EF5}"/>
          </ac:grpSpMkLst>
        </pc:grpChg>
        <pc:graphicFrameChg chg="mod">
          <ac:chgData name="Lindsey Nadin" userId="cb5e0655-e3d8-4ef5-b189-10ba992dd992" providerId="ADAL" clId="{EDF6B981-9EAF-424F-AC33-B560FCA8E273}" dt="2025-02-05T15:08:25.191" v="16303" actId="404"/>
          <ac:graphicFrameMkLst>
            <pc:docMk/>
            <pc:sldMk cId="1267099239" sldId="361"/>
            <ac:graphicFrameMk id="29" creationId="{FBE60C7A-9C66-D1E0-3CB1-BAEF9839B55F}"/>
          </ac:graphicFrameMkLst>
        </pc:graphicFrameChg>
        <pc:cxnChg chg="add mod">
          <ac:chgData name="Lindsey Nadin" userId="cb5e0655-e3d8-4ef5-b189-10ba992dd992" providerId="ADAL" clId="{EDF6B981-9EAF-424F-AC33-B560FCA8E273}" dt="2025-01-20T13:05:32.169" v="1112" actId="14100"/>
          <ac:cxnSpMkLst>
            <pc:docMk/>
            <pc:sldMk cId="1267099239" sldId="361"/>
            <ac:cxnSpMk id="21" creationId="{19B79442-EAEE-A282-C3C1-F3D5681B4634}"/>
          </ac:cxnSpMkLst>
        </pc:cxnChg>
      </pc:sldChg>
      <pc:sldChg chg="modSp mod">
        <pc:chgData name="Lindsey Nadin" userId="cb5e0655-e3d8-4ef5-b189-10ba992dd992" providerId="ADAL" clId="{EDF6B981-9EAF-424F-AC33-B560FCA8E273}" dt="2025-02-04T11:38:48.529" v="6109" actId="20577"/>
        <pc:sldMkLst>
          <pc:docMk/>
          <pc:sldMk cId="3017905408" sldId="362"/>
        </pc:sldMkLst>
        <pc:spChg chg="mod">
          <ac:chgData name="Lindsey Nadin" userId="cb5e0655-e3d8-4ef5-b189-10ba992dd992" providerId="ADAL" clId="{EDF6B981-9EAF-424F-AC33-B560FCA8E273}" dt="2025-02-04T11:38:48.529" v="6109" actId="20577"/>
          <ac:spMkLst>
            <pc:docMk/>
            <pc:sldMk cId="3017905408" sldId="362"/>
            <ac:spMk id="2" creationId="{82717F2E-567B-A487-8BF0-A788D6422D45}"/>
          </ac:spMkLst>
        </pc:spChg>
      </pc:sldChg>
      <pc:sldChg chg="addSp modSp mod ord modNotesTx">
        <pc:chgData name="Lindsey Nadin" userId="cb5e0655-e3d8-4ef5-b189-10ba992dd992" providerId="ADAL" clId="{EDF6B981-9EAF-424F-AC33-B560FCA8E273}" dt="2025-02-04T11:38:28.363" v="6108" actId="1038"/>
        <pc:sldMkLst>
          <pc:docMk/>
          <pc:sldMk cId="78197868" sldId="363"/>
        </pc:sldMkLst>
        <pc:spChg chg="mod">
          <ac:chgData name="Lindsey Nadin" userId="cb5e0655-e3d8-4ef5-b189-10ba992dd992" providerId="ADAL" clId="{EDF6B981-9EAF-424F-AC33-B560FCA8E273}" dt="2025-01-28T09:08:18.359" v="2156" actId="20577"/>
          <ac:spMkLst>
            <pc:docMk/>
            <pc:sldMk cId="78197868" sldId="363"/>
            <ac:spMk id="2" creationId="{4CF8606D-7214-298F-3C24-5DE283674142}"/>
          </ac:spMkLst>
        </pc:spChg>
        <pc:spChg chg="mod">
          <ac:chgData name="Lindsey Nadin" userId="cb5e0655-e3d8-4ef5-b189-10ba992dd992" providerId="ADAL" clId="{EDF6B981-9EAF-424F-AC33-B560FCA8E273}" dt="2025-02-04T11:38:24.154" v="6092" actId="1076"/>
          <ac:spMkLst>
            <pc:docMk/>
            <pc:sldMk cId="78197868" sldId="363"/>
            <ac:spMk id="5" creationId="{B9E1322A-BE46-2819-2056-F6C1F8E9E0D3}"/>
          </ac:spMkLst>
        </pc:spChg>
        <pc:spChg chg="add mod">
          <ac:chgData name="Lindsey Nadin" userId="cb5e0655-e3d8-4ef5-b189-10ba992dd992" providerId="ADAL" clId="{EDF6B981-9EAF-424F-AC33-B560FCA8E273}" dt="2025-02-04T11:38:28.363" v="6108" actId="1038"/>
          <ac:spMkLst>
            <pc:docMk/>
            <pc:sldMk cId="78197868" sldId="363"/>
            <ac:spMk id="6" creationId="{E6877567-7815-1F83-19C0-98F348B07F4F}"/>
          </ac:spMkLst>
        </pc:spChg>
        <pc:spChg chg="add mod">
          <ac:chgData name="Lindsey Nadin" userId="cb5e0655-e3d8-4ef5-b189-10ba992dd992" providerId="ADAL" clId="{EDF6B981-9EAF-424F-AC33-B560FCA8E273}" dt="2025-02-04T11:38:28.363" v="6108" actId="1038"/>
          <ac:spMkLst>
            <pc:docMk/>
            <pc:sldMk cId="78197868" sldId="363"/>
            <ac:spMk id="8" creationId="{EA523661-7E2B-78B0-3758-615BB2A4BD7D}"/>
          </ac:spMkLst>
        </pc:spChg>
        <pc:spChg chg="add mod">
          <ac:chgData name="Lindsey Nadin" userId="cb5e0655-e3d8-4ef5-b189-10ba992dd992" providerId="ADAL" clId="{EDF6B981-9EAF-424F-AC33-B560FCA8E273}" dt="2025-02-04T11:38:28.363" v="6108" actId="1038"/>
          <ac:spMkLst>
            <pc:docMk/>
            <pc:sldMk cId="78197868" sldId="363"/>
            <ac:spMk id="9" creationId="{6E317B50-EC18-2920-F579-FEFBF1F0EE5E}"/>
          </ac:spMkLst>
        </pc:spChg>
        <pc:spChg chg="add mod">
          <ac:chgData name="Lindsey Nadin" userId="cb5e0655-e3d8-4ef5-b189-10ba992dd992" providerId="ADAL" clId="{EDF6B981-9EAF-424F-AC33-B560FCA8E273}" dt="2025-02-04T11:38:28.363" v="6108" actId="1038"/>
          <ac:spMkLst>
            <pc:docMk/>
            <pc:sldMk cId="78197868" sldId="363"/>
            <ac:spMk id="10" creationId="{E2D3D486-C4F7-7DC2-24A7-988C011C8100}"/>
          </ac:spMkLst>
        </pc:spChg>
        <pc:spChg chg="add mod">
          <ac:chgData name="Lindsey Nadin" userId="cb5e0655-e3d8-4ef5-b189-10ba992dd992" providerId="ADAL" clId="{EDF6B981-9EAF-424F-AC33-B560FCA8E273}" dt="2025-02-04T11:38:28.363" v="6108" actId="1038"/>
          <ac:spMkLst>
            <pc:docMk/>
            <pc:sldMk cId="78197868" sldId="363"/>
            <ac:spMk id="11" creationId="{27810ACC-B696-8F1C-3750-FFF14F1DFADD}"/>
          </ac:spMkLst>
        </pc:spChg>
        <pc:spChg chg="add mod">
          <ac:chgData name="Lindsey Nadin" userId="cb5e0655-e3d8-4ef5-b189-10ba992dd992" providerId="ADAL" clId="{EDF6B981-9EAF-424F-AC33-B560FCA8E273}" dt="2025-02-04T11:38:28.363" v="6108" actId="1038"/>
          <ac:spMkLst>
            <pc:docMk/>
            <pc:sldMk cId="78197868" sldId="363"/>
            <ac:spMk id="12" creationId="{F42A81B0-9B79-B0EE-DB20-A16B9CBF4B5C}"/>
          </ac:spMkLst>
        </pc:spChg>
        <pc:graphicFrameChg chg="mod modGraphic">
          <ac:chgData name="Lindsey Nadin" userId="cb5e0655-e3d8-4ef5-b189-10ba992dd992" providerId="ADAL" clId="{EDF6B981-9EAF-424F-AC33-B560FCA8E273}" dt="2025-02-04T11:38:28.363" v="6108" actId="1038"/>
          <ac:graphicFrameMkLst>
            <pc:docMk/>
            <pc:sldMk cId="78197868" sldId="363"/>
            <ac:graphicFrameMk id="4" creationId="{298BC041-16EB-7182-3A51-A0009C71CC7C}"/>
          </ac:graphicFrameMkLst>
        </pc:graphicFrameChg>
      </pc:sldChg>
      <pc:sldChg chg="addSp modSp mod">
        <pc:chgData name="Lindsey Nadin" userId="cb5e0655-e3d8-4ef5-b189-10ba992dd992" providerId="ADAL" clId="{EDF6B981-9EAF-424F-AC33-B560FCA8E273}" dt="2025-02-05T15:09:43.739" v="16319" actId="1035"/>
        <pc:sldMkLst>
          <pc:docMk/>
          <pc:sldMk cId="3309779420" sldId="364"/>
        </pc:sldMkLst>
        <pc:spChg chg="mod">
          <ac:chgData name="Lindsey Nadin" userId="cb5e0655-e3d8-4ef5-b189-10ba992dd992" providerId="ADAL" clId="{EDF6B981-9EAF-424F-AC33-B560FCA8E273}" dt="2025-01-28T09:26:29.638" v="2482" actId="20577"/>
          <ac:spMkLst>
            <pc:docMk/>
            <pc:sldMk cId="3309779420" sldId="364"/>
            <ac:spMk id="2" creationId="{E57E866D-6238-14BF-98BC-A89F84ABFB8B}"/>
          </ac:spMkLst>
        </pc:spChg>
        <pc:spChg chg="add mod">
          <ac:chgData name="Lindsey Nadin" userId="cb5e0655-e3d8-4ef5-b189-10ba992dd992" providerId="ADAL" clId="{EDF6B981-9EAF-424F-AC33-B560FCA8E273}" dt="2025-02-05T15:09:43.739" v="16319" actId="1035"/>
          <ac:spMkLst>
            <pc:docMk/>
            <pc:sldMk cId="3309779420" sldId="364"/>
            <ac:spMk id="6" creationId="{D6835CB9-DAB4-AE03-31B0-47E6E87F381E}"/>
          </ac:spMkLst>
        </pc:spChg>
        <pc:graphicFrameChg chg="mod">
          <ac:chgData name="Lindsey Nadin" userId="cb5e0655-e3d8-4ef5-b189-10ba992dd992" providerId="ADAL" clId="{EDF6B981-9EAF-424F-AC33-B560FCA8E273}" dt="2025-02-05T15:09:37.055" v="16316" actId="2711"/>
          <ac:graphicFrameMkLst>
            <pc:docMk/>
            <pc:sldMk cId="3309779420" sldId="364"/>
            <ac:graphicFrameMk id="5" creationId="{DBE177C8-E7C7-5E9C-D476-42F651BA74A2}"/>
          </ac:graphicFrameMkLst>
        </pc:graphicFrameChg>
        <pc:cxnChg chg="add mod">
          <ac:chgData name="Lindsey Nadin" userId="cb5e0655-e3d8-4ef5-b189-10ba992dd992" providerId="ADAL" clId="{EDF6B981-9EAF-424F-AC33-B560FCA8E273}" dt="2025-01-20T18:03:30.903" v="1220"/>
          <ac:cxnSpMkLst>
            <pc:docMk/>
            <pc:sldMk cId="3309779420" sldId="364"/>
            <ac:cxnSpMk id="4" creationId="{389B2C99-B1AE-1453-A1E2-8603A8C00958}"/>
          </ac:cxnSpMkLst>
        </pc:cxnChg>
      </pc:sldChg>
      <pc:sldChg chg="addSp modSp mod">
        <pc:chgData name="Lindsey Nadin" userId="cb5e0655-e3d8-4ef5-b189-10ba992dd992" providerId="ADAL" clId="{EDF6B981-9EAF-424F-AC33-B560FCA8E273}" dt="2025-02-05T15:10:00.975" v="16344" actId="1035"/>
        <pc:sldMkLst>
          <pc:docMk/>
          <pc:sldMk cId="1958626367" sldId="365"/>
        </pc:sldMkLst>
        <pc:spChg chg="mod">
          <ac:chgData name="Lindsey Nadin" userId="cb5e0655-e3d8-4ef5-b189-10ba992dd992" providerId="ADAL" clId="{EDF6B981-9EAF-424F-AC33-B560FCA8E273}" dt="2025-01-28T10:11:46.124" v="2960" actId="6549"/>
          <ac:spMkLst>
            <pc:docMk/>
            <pc:sldMk cId="1958626367" sldId="365"/>
            <ac:spMk id="2" creationId="{595F61FC-EB54-1F87-BD94-3101E3451B25}"/>
          </ac:spMkLst>
        </pc:spChg>
        <pc:spChg chg="mod">
          <ac:chgData name="Lindsey Nadin" userId="cb5e0655-e3d8-4ef5-b189-10ba992dd992" providerId="ADAL" clId="{EDF6B981-9EAF-424F-AC33-B560FCA8E273}" dt="2025-01-28T09:35:15.483" v="2486" actId="6549"/>
          <ac:spMkLst>
            <pc:docMk/>
            <pc:sldMk cId="1958626367" sldId="365"/>
            <ac:spMk id="18" creationId="{374C3472-D34A-484C-470C-C4790A24681C}"/>
          </ac:spMkLst>
        </pc:spChg>
        <pc:graphicFrameChg chg="mod">
          <ac:chgData name="Lindsey Nadin" userId="cb5e0655-e3d8-4ef5-b189-10ba992dd992" providerId="ADAL" clId="{EDF6B981-9EAF-424F-AC33-B560FCA8E273}" dt="2025-02-05T15:09:52.922" v="16321" actId="2711"/>
          <ac:graphicFrameMkLst>
            <pc:docMk/>
            <pc:sldMk cId="1958626367" sldId="365"/>
            <ac:graphicFrameMk id="5" creationId="{3603F7F3-4AFC-665C-2152-AF71726A4EA5}"/>
          </ac:graphicFrameMkLst>
        </pc:graphicFrameChg>
        <pc:cxnChg chg="add mod">
          <ac:chgData name="Lindsey Nadin" userId="cb5e0655-e3d8-4ef5-b189-10ba992dd992" providerId="ADAL" clId="{EDF6B981-9EAF-424F-AC33-B560FCA8E273}" dt="2025-02-05T15:10:00.975" v="16344" actId="1035"/>
          <ac:cxnSpMkLst>
            <pc:docMk/>
            <pc:sldMk cId="1958626367" sldId="365"/>
            <ac:cxnSpMk id="4" creationId="{A00795EF-56E4-0CDE-B076-DD45A3E3BE8C}"/>
          </ac:cxnSpMkLst>
        </pc:cxnChg>
      </pc:sldChg>
      <pc:sldChg chg="addSp modSp mod modCm">
        <pc:chgData name="Lindsey Nadin" userId="cb5e0655-e3d8-4ef5-b189-10ba992dd992" providerId="ADAL" clId="{EDF6B981-9EAF-424F-AC33-B560FCA8E273}" dt="2025-02-05T15:10:20.347" v="16346" actId="2711"/>
        <pc:sldMkLst>
          <pc:docMk/>
          <pc:sldMk cId="1520438733" sldId="366"/>
        </pc:sldMkLst>
        <pc:spChg chg="mod">
          <ac:chgData name="Lindsey Nadin" userId="cb5e0655-e3d8-4ef5-b189-10ba992dd992" providerId="ADAL" clId="{EDF6B981-9EAF-424F-AC33-B560FCA8E273}" dt="2025-01-28T09:44:39.447" v="2837" actId="14100"/>
          <ac:spMkLst>
            <pc:docMk/>
            <pc:sldMk cId="1520438733" sldId="366"/>
            <ac:spMk id="2" creationId="{7BDF82CB-2222-B196-BD28-51C6B07899B2}"/>
          </ac:spMkLst>
        </pc:spChg>
        <pc:graphicFrameChg chg="mod">
          <ac:chgData name="Lindsey Nadin" userId="cb5e0655-e3d8-4ef5-b189-10ba992dd992" providerId="ADAL" clId="{EDF6B981-9EAF-424F-AC33-B560FCA8E273}" dt="2025-02-05T15:10:20.347" v="16346" actId="2711"/>
          <ac:graphicFrameMkLst>
            <pc:docMk/>
            <pc:sldMk cId="1520438733" sldId="366"/>
            <ac:graphicFrameMk id="7" creationId="{05EB829D-E040-09FB-78D7-3A8CDA73788B}"/>
          </ac:graphicFrameMkLst>
        </pc:graphicFrameChg>
        <pc:cxnChg chg="add mod">
          <ac:chgData name="Lindsey Nadin" userId="cb5e0655-e3d8-4ef5-b189-10ba992dd992" providerId="ADAL" clId="{EDF6B981-9EAF-424F-AC33-B560FCA8E273}" dt="2025-01-28T09:37:44.937" v="2495" actId="14100"/>
          <ac:cxnSpMkLst>
            <pc:docMk/>
            <pc:sldMk cId="1520438733" sldId="366"/>
            <ac:cxnSpMk id="4" creationId="{D69984D8-35BC-DA7E-04C3-A751B12210F0}"/>
          </ac:cxnSpMkLst>
        </pc:cxnChg>
        <pc:extLst>
          <p:ext xmlns:p="http://schemas.openxmlformats.org/presentationml/2006/main" uri="{D6D511B9-2390-475A-947B-AFAB55BFBCF1}">
            <pc226:cmChg xmlns:pc226="http://schemas.microsoft.com/office/powerpoint/2022/06/main/command" chg="mod">
              <pc226:chgData name="Lindsey Nadin" userId="cb5e0655-e3d8-4ef5-b189-10ba992dd992" providerId="ADAL" clId="{EDF6B981-9EAF-424F-AC33-B560FCA8E273}" dt="2025-01-28T09:44:35.081" v="2836" actId="313"/>
              <pc2:cmMkLst xmlns:pc2="http://schemas.microsoft.com/office/powerpoint/2019/9/main/command">
                <pc:docMk/>
                <pc:sldMk cId="1520438733" sldId="366"/>
                <pc2:cmMk id="{1E49A394-24F3-4C5E-8303-1F583B06BA80}"/>
              </pc2:cmMkLst>
            </pc226:cmChg>
          </p:ext>
        </pc:extLst>
      </pc:sldChg>
      <pc:sldChg chg="addSp delSp modSp mod">
        <pc:chgData name="Lindsey Nadin" userId="cb5e0655-e3d8-4ef5-b189-10ba992dd992" providerId="ADAL" clId="{EDF6B981-9EAF-424F-AC33-B560FCA8E273}" dt="2025-02-05T15:11:21.122" v="16358" actId="1035"/>
        <pc:sldMkLst>
          <pc:docMk/>
          <pc:sldMk cId="340439090" sldId="367"/>
        </pc:sldMkLst>
        <pc:spChg chg="mod">
          <ac:chgData name="Lindsey Nadin" userId="cb5e0655-e3d8-4ef5-b189-10ba992dd992" providerId="ADAL" clId="{EDF6B981-9EAF-424F-AC33-B560FCA8E273}" dt="2025-01-28T10:42:44.871" v="3726" actId="20577"/>
          <ac:spMkLst>
            <pc:docMk/>
            <pc:sldMk cId="340439090" sldId="367"/>
            <ac:spMk id="2" creationId="{61662132-210C-168D-D0AE-A74ADDDBBE4E}"/>
          </ac:spMkLst>
        </pc:spChg>
        <pc:spChg chg="mod">
          <ac:chgData name="Lindsey Nadin" userId="cb5e0655-e3d8-4ef5-b189-10ba992dd992" providerId="ADAL" clId="{EDF6B981-9EAF-424F-AC33-B560FCA8E273}" dt="2025-01-28T10:36:21.487" v="3349" actId="403"/>
          <ac:spMkLst>
            <pc:docMk/>
            <pc:sldMk cId="340439090" sldId="367"/>
            <ac:spMk id="3" creationId="{68824C20-CC4B-0B6A-F498-93D1456C6D65}"/>
          </ac:spMkLst>
        </pc:spChg>
        <pc:spChg chg="add mod">
          <ac:chgData name="Lindsey Nadin" userId="cb5e0655-e3d8-4ef5-b189-10ba992dd992" providerId="ADAL" clId="{EDF6B981-9EAF-424F-AC33-B560FCA8E273}" dt="2025-02-05T15:11:21.122" v="16358" actId="1035"/>
          <ac:spMkLst>
            <pc:docMk/>
            <pc:sldMk cId="340439090" sldId="367"/>
            <ac:spMk id="4" creationId="{7E92B5FB-CB67-B005-11C8-4F2C20DE15E9}"/>
          </ac:spMkLst>
        </pc:spChg>
        <pc:graphicFrameChg chg="mod">
          <ac:chgData name="Lindsey Nadin" userId="cb5e0655-e3d8-4ef5-b189-10ba992dd992" providerId="ADAL" clId="{EDF6B981-9EAF-424F-AC33-B560FCA8E273}" dt="2025-02-05T15:11:12.455" v="16352" actId="2711"/>
          <ac:graphicFrameMkLst>
            <pc:docMk/>
            <pc:sldMk cId="340439090" sldId="367"/>
            <ac:graphicFrameMk id="30" creationId="{CBD27AF6-B07F-477E-2CCC-26FC3C2C2B6A}"/>
          </ac:graphicFrameMkLst>
        </pc:graphicFrameChg>
      </pc:sldChg>
      <pc:sldChg chg="addSp delSp modSp mod">
        <pc:chgData name="Lindsey Nadin" userId="cb5e0655-e3d8-4ef5-b189-10ba992dd992" providerId="ADAL" clId="{EDF6B981-9EAF-424F-AC33-B560FCA8E273}" dt="2025-02-05T15:11:52.605" v="16389" actId="1036"/>
        <pc:sldMkLst>
          <pc:docMk/>
          <pc:sldMk cId="1742415442" sldId="368"/>
        </pc:sldMkLst>
        <pc:spChg chg="mod">
          <ac:chgData name="Lindsey Nadin" userId="cb5e0655-e3d8-4ef5-b189-10ba992dd992" providerId="ADAL" clId="{EDF6B981-9EAF-424F-AC33-B560FCA8E273}" dt="2025-01-28T10:48:05.121" v="3904" actId="20577"/>
          <ac:spMkLst>
            <pc:docMk/>
            <pc:sldMk cId="1742415442" sldId="368"/>
            <ac:spMk id="2" creationId="{E08B7E05-3C93-FF2A-ECC2-D0F0BBAF6DDC}"/>
          </ac:spMkLst>
        </pc:spChg>
        <pc:spChg chg="mod">
          <ac:chgData name="Lindsey Nadin" userId="cb5e0655-e3d8-4ef5-b189-10ba992dd992" providerId="ADAL" clId="{EDF6B981-9EAF-424F-AC33-B560FCA8E273}" dt="2025-02-04T12:09:45.698" v="6179" actId="20577"/>
          <ac:spMkLst>
            <pc:docMk/>
            <pc:sldMk cId="1742415442" sldId="368"/>
            <ac:spMk id="32" creationId="{61B70CF3-8F25-C216-62C9-9FB5A3A10683}"/>
          </ac:spMkLst>
        </pc:spChg>
        <pc:spChg chg="mod">
          <ac:chgData name="Lindsey Nadin" userId="cb5e0655-e3d8-4ef5-b189-10ba992dd992" providerId="ADAL" clId="{EDF6B981-9EAF-424F-AC33-B560FCA8E273}" dt="2025-02-04T12:10:24.761" v="6214" actId="1036"/>
          <ac:spMkLst>
            <pc:docMk/>
            <pc:sldMk cId="1742415442" sldId="368"/>
            <ac:spMk id="51" creationId="{5AC19F8B-5A17-F345-8600-51C165EA0AD8}"/>
          </ac:spMkLst>
        </pc:spChg>
        <pc:grpChg chg="mod">
          <ac:chgData name="Lindsey Nadin" userId="cb5e0655-e3d8-4ef5-b189-10ba992dd992" providerId="ADAL" clId="{EDF6B981-9EAF-424F-AC33-B560FCA8E273}" dt="2025-02-04T12:10:20.485" v="6209" actId="1035"/>
          <ac:grpSpMkLst>
            <pc:docMk/>
            <pc:sldMk cId="1742415442" sldId="368"/>
            <ac:grpSpMk id="3" creationId="{6AEA26ED-C142-83D6-47F0-325E988D8F8F}"/>
          </ac:grpSpMkLst>
        </pc:grpChg>
        <pc:grpChg chg="mod">
          <ac:chgData name="Lindsey Nadin" userId="cb5e0655-e3d8-4ef5-b189-10ba992dd992" providerId="ADAL" clId="{EDF6B981-9EAF-424F-AC33-B560FCA8E273}" dt="2025-02-04T12:12:25.685" v="6308" actId="1038"/>
          <ac:grpSpMkLst>
            <pc:docMk/>
            <pc:sldMk cId="1742415442" sldId="368"/>
            <ac:grpSpMk id="6" creationId="{DA33C383-17A5-913C-232B-5F577C513A41}"/>
          </ac:grpSpMkLst>
        </pc:grpChg>
        <pc:grpChg chg="mod">
          <ac:chgData name="Lindsey Nadin" userId="cb5e0655-e3d8-4ef5-b189-10ba992dd992" providerId="ADAL" clId="{EDF6B981-9EAF-424F-AC33-B560FCA8E273}" dt="2025-02-04T12:10:16.282" v="6192" actId="1036"/>
          <ac:grpSpMkLst>
            <pc:docMk/>
            <pc:sldMk cId="1742415442" sldId="368"/>
            <ac:grpSpMk id="46" creationId="{4EE3296F-EA8A-6B22-21D1-C7436DA318E3}"/>
          </ac:grpSpMkLst>
        </pc:grpChg>
        <pc:grpChg chg="mod">
          <ac:chgData name="Lindsey Nadin" userId="cb5e0655-e3d8-4ef5-b189-10ba992dd992" providerId="ADAL" clId="{EDF6B981-9EAF-424F-AC33-B560FCA8E273}" dt="2025-02-04T12:10:31.492" v="6230" actId="1036"/>
          <ac:grpSpMkLst>
            <pc:docMk/>
            <pc:sldMk cId="1742415442" sldId="368"/>
            <ac:grpSpMk id="49" creationId="{6444DEAB-4009-3820-1DD2-330E539FCA9D}"/>
          </ac:grpSpMkLst>
        </pc:grpChg>
        <pc:graphicFrameChg chg="mod">
          <ac:chgData name="Lindsey Nadin" userId="cb5e0655-e3d8-4ef5-b189-10ba992dd992" providerId="ADAL" clId="{EDF6B981-9EAF-424F-AC33-B560FCA8E273}" dt="2025-02-05T15:11:34.341" v="16367" actId="1036"/>
          <ac:graphicFrameMkLst>
            <pc:docMk/>
            <pc:sldMk cId="1742415442" sldId="368"/>
            <ac:graphicFrameMk id="30" creationId="{C98B9DAE-8A34-742B-4403-5C979440C3C6}"/>
          </ac:graphicFrameMkLst>
        </pc:graphicFrameChg>
        <pc:cxnChg chg="add mod">
          <ac:chgData name="Lindsey Nadin" userId="cb5e0655-e3d8-4ef5-b189-10ba992dd992" providerId="ADAL" clId="{EDF6B981-9EAF-424F-AC33-B560FCA8E273}" dt="2025-02-04T12:12:09.965" v="6268" actId="1036"/>
          <ac:cxnSpMkLst>
            <pc:docMk/>
            <pc:sldMk cId="1742415442" sldId="368"/>
            <ac:cxnSpMk id="14" creationId="{57B010D3-4208-B1CB-2033-F5DE736B74CE}"/>
          </ac:cxnSpMkLst>
        </pc:cxnChg>
        <pc:cxnChg chg="add mod">
          <ac:chgData name="Lindsey Nadin" userId="cb5e0655-e3d8-4ef5-b189-10ba992dd992" providerId="ADAL" clId="{EDF6B981-9EAF-424F-AC33-B560FCA8E273}" dt="2025-02-05T15:11:47.689" v="16378" actId="1036"/>
          <ac:cxnSpMkLst>
            <pc:docMk/>
            <pc:sldMk cId="1742415442" sldId="368"/>
            <ac:cxnSpMk id="15" creationId="{7AEE3C13-B50D-A474-66FD-86ADB9162382}"/>
          </ac:cxnSpMkLst>
        </pc:cxnChg>
        <pc:cxnChg chg="add mod">
          <ac:chgData name="Lindsey Nadin" userId="cb5e0655-e3d8-4ef5-b189-10ba992dd992" providerId="ADAL" clId="{EDF6B981-9EAF-424F-AC33-B560FCA8E273}" dt="2025-02-05T15:11:45.005" v="16375" actId="1036"/>
          <ac:cxnSpMkLst>
            <pc:docMk/>
            <pc:sldMk cId="1742415442" sldId="368"/>
            <ac:cxnSpMk id="16" creationId="{F17D3D2E-9530-7B1C-B95B-B0F1F6552946}"/>
          </ac:cxnSpMkLst>
        </pc:cxnChg>
        <pc:cxnChg chg="add mod">
          <ac:chgData name="Lindsey Nadin" userId="cb5e0655-e3d8-4ef5-b189-10ba992dd992" providerId="ADAL" clId="{EDF6B981-9EAF-424F-AC33-B560FCA8E273}" dt="2025-02-05T15:11:43.929" v="16373" actId="1035"/>
          <ac:cxnSpMkLst>
            <pc:docMk/>
            <pc:sldMk cId="1742415442" sldId="368"/>
            <ac:cxnSpMk id="17" creationId="{D8A6B623-CBF2-AE27-FCA8-853744141410}"/>
          </ac:cxnSpMkLst>
        </pc:cxnChg>
        <pc:cxnChg chg="add mod">
          <ac:chgData name="Lindsey Nadin" userId="cb5e0655-e3d8-4ef5-b189-10ba992dd992" providerId="ADAL" clId="{EDF6B981-9EAF-424F-AC33-B560FCA8E273}" dt="2025-02-05T15:11:50.555" v="16383" actId="1036"/>
          <ac:cxnSpMkLst>
            <pc:docMk/>
            <pc:sldMk cId="1742415442" sldId="368"/>
            <ac:cxnSpMk id="18" creationId="{72EAD179-98A9-83DA-8FFB-11DF8794782B}"/>
          </ac:cxnSpMkLst>
        </pc:cxnChg>
        <pc:cxnChg chg="add mod">
          <ac:chgData name="Lindsey Nadin" userId="cb5e0655-e3d8-4ef5-b189-10ba992dd992" providerId="ADAL" clId="{EDF6B981-9EAF-424F-AC33-B560FCA8E273}" dt="2025-02-05T15:11:52.605" v="16389" actId="1036"/>
          <ac:cxnSpMkLst>
            <pc:docMk/>
            <pc:sldMk cId="1742415442" sldId="368"/>
            <ac:cxnSpMk id="19" creationId="{E7DFE00D-30AD-2482-54B8-24F6CA7AE20B}"/>
          </ac:cxnSpMkLst>
        </pc:cxnChg>
      </pc:sldChg>
      <pc:sldChg chg="modSp mod">
        <pc:chgData name="Lindsey Nadin" userId="cb5e0655-e3d8-4ef5-b189-10ba992dd992" providerId="ADAL" clId="{EDF6B981-9EAF-424F-AC33-B560FCA8E273}" dt="2025-02-05T15:12:34.945" v="16396" actId="2711"/>
        <pc:sldMkLst>
          <pc:docMk/>
          <pc:sldMk cId="1800914196" sldId="369"/>
        </pc:sldMkLst>
        <pc:spChg chg="mod">
          <ac:chgData name="Lindsey Nadin" userId="cb5e0655-e3d8-4ef5-b189-10ba992dd992" providerId="ADAL" clId="{EDF6B981-9EAF-424F-AC33-B560FCA8E273}" dt="2025-01-28T11:08:32.977" v="4509" actId="20577"/>
          <ac:spMkLst>
            <pc:docMk/>
            <pc:sldMk cId="1800914196" sldId="369"/>
            <ac:spMk id="2" creationId="{9BCBA400-83C1-06A7-1478-C681F561D53B}"/>
          </ac:spMkLst>
        </pc:spChg>
        <pc:spChg chg="mod">
          <ac:chgData name="Lindsey Nadin" userId="cb5e0655-e3d8-4ef5-b189-10ba992dd992" providerId="ADAL" clId="{EDF6B981-9EAF-424F-AC33-B560FCA8E273}" dt="2025-01-28T11:08:36.868" v="4510" actId="14100"/>
          <ac:spMkLst>
            <pc:docMk/>
            <pc:sldMk cId="1800914196" sldId="369"/>
            <ac:spMk id="21" creationId="{7F7530B7-B9E7-1181-E32B-AEFDA207FB15}"/>
          </ac:spMkLst>
        </pc:spChg>
        <pc:graphicFrameChg chg="mod">
          <ac:chgData name="Lindsey Nadin" userId="cb5e0655-e3d8-4ef5-b189-10ba992dd992" providerId="ADAL" clId="{EDF6B981-9EAF-424F-AC33-B560FCA8E273}" dt="2025-02-05T15:12:34.945" v="16396" actId="2711"/>
          <ac:graphicFrameMkLst>
            <pc:docMk/>
            <pc:sldMk cId="1800914196" sldId="369"/>
            <ac:graphicFrameMk id="14" creationId="{1EB0587A-BACD-DC61-3951-7A0115E9E73A}"/>
          </ac:graphicFrameMkLst>
        </pc:graphicFrameChg>
        <pc:cxnChg chg="mod">
          <ac:chgData name="Lindsey Nadin" userId="cb5e0655-e3d8-4ef5-b189-10ba992dd992" providerId="ADAL" clId="{EDF6B981-9EAF-424F-AC33-B560FCA8E273}" dt="2025-01-28T11:08:36.868" v="4510" actId="14100"/>
          <ac:cxnSpMkLst>
            <pc:docMk/>
            <pc:sldMk cId="1800914196" sldId="369"/>
            <ac:cxnSpMk id="25" creationId="{5A681D12-FDA9-9FE9-7AD0-055BACC1940E}"/>
          </ac:cxnSpMkLst>
        </pc:cxnChg>
      </pc:sldChg>
      <pc:sldChg chg="addSp delSp modSp mod">
        <pc:chgData name="Lindsey Nadin" userId="cb5e0655-e3d8-4ef5-b189-10ba992dd992" providerId="ADAL" clId="{EDF6B981-9EAF-424F-AC33-B560FCA8E273}" dt="2025-02-05T15:13:23.415" v="16412" actId="1035"/>
        <pc:sldMkLst>
          <pc:docMk/>
          <pc:sldMk cId="2100661041" sldId="370"/>
        </pc:sldMkLst>
        <pc:spChg chg="mod">
          <ac:chgData name="Lindsey Nadin" userId="cb5e0655-e3d8-4ef5-b189-10ba992dd992" providerId="ADAL" clId="{EDF6B981-9EAF-424F-AC33-B560FCA8E273}" dt="2025-02-04T12:40:30.233" v="6448" actId="20577"/>
          <ac:spMkLst>
            <pc:docMk/>
            <pc:sldMk cId="2100661041" sldId="370"/>
            <ac:spMk id="2" creationId="{6A6CCA40-F2D5-BF39-0772-53F83BB7A551}"/>
          </ac:spMkLst>
        </pc:spChg>
        <pc:graphicFrameChg chg="mod">
          <ac:chgData name="Lindsey Nadin" userId="cb5e0655-e3d8-4ef5-b189-10ba992dd992" providerId="ADAL" clId="{EDF6B981-9EAF-424F-AC33-B560FCA8E273}" dt="2025-02-05T15:12:53.111" v="16398" actId="404"/>
          <ac:graphicFrameMkLst>
            <pc:docMk/>
            <pc:sldMk cId="2100661041" sldId="370"/>
            <ac:graphicFrameMk id="5" creationId="{8A4F548B-800A-09E8-D929-79338CFC203D}"/>
          </ac:graphicFrameMkLst>
        </pc:graphicFrameChg>
        <pc:cxnChg chg="add mod">
          <ac:chgData name="Lindsey Nadin" userId="cb5e0655-e3d8-4ef5-b189-10ba992dd992" providerId="ADAL" clId="{EDF6B981-9EAF-424F-AC33-B560FCA8E273}" dt="2025-02-05T15:13:23.415" v="16412" actId="1035"/>
          <ac:cxnSpMkLst>
            <pc:docMk/>
            <pc:sldMk cId="2100661041" sldId="370"/>
            <ac:cxnSpMk id="4" creationId="{684C33BB-96D1-6A5B-FCA0-83BA87D2A51C}"/>
          </ac:cxnSpMkLst>
        </pc:cxnChg>
      </pc:sldChg>
      <pc:sldChg chg="addSp delSp modSp mod">
        <pc:chgData name="Lindsey Nadin" userId="cb5e0655-e3d8-4ef5-b189-10ba992dd992" providerId="ADAL" clId="{EDF6B981-9EAF-424F-AC33-B560FCA8E273}" dt="2025-02-05T15:13:20.405" v="16409" actId="1035"/>
        <pc:sldMkLst>
          <pc:docMk/>
          <pc:sldMk cId="3624139452" sldId="371"/>
        </pc:sldMkLst>
        <pc:spChg chg="mod">
          <ac:chgData name="Lindsey Nadin" userId="cb5e0655-e3d8-4ef5-b189-10ba992dd992" providerId="ADAL" clId="{EDF6B981-9EAF-424F-AC33-B560FCA8E273}" dt="2025-02-04T12:40:59.353" v="6449" actId="20577"/>
          <ac:spMkLst>
            <pc:docMk/>
            <pc:sldMk cId="3624139452" sldId="371"/>
            <ac:spMk id="2" creationId="{FF3C351B-7E14-4620-69C3-75B3A2C9E5BC}"/>
          </ac:spMkLst>
        </pc:spChg>
        <pc:graphicFrameChg chg="mod">
          <ac:chgData name="Lindsey Nadin" userId="cb5e0655-e3d8-4ef5-b189-10ba992dd992" providerId="ADAL" clId="{EDF6B981-9EAF-424F-AC33-B560FCA8E273}" dt="2025-02-05T15:13:01.651" v="16400" actId="2711"/>
          <ac:graphicFrameMkLst>
            <pc:docMk/>
            <pc:sldMk cId="3624139452" sldId="371"/>
            <ac:graphicFrameMk id="5" creationId="{C68E269E-3CF5-F54B-9C54-B097A7C8C27D}"/>
          </ac:graphicFrameMkLst>
        </pc:graphicFrameChg>
        <pc:cxnChg chg="add mod">
          <ac:chgData name="Lindsey Nadin" userId="cb5e0655-e3d8-4ef5-b189-10ba992dd992" providerId="ADAL" clId="{EDF6B981-9EAF-424F-AC33-B560FCA8E273}" dt="2025-02-05T15:13:20.405" v="16409" actId="1035"/>
          <ac:cxnSpMkLst>
            <pc:docMk/>
            <pc:sldMk cId="3624139452" sldId="371"/>
            <ac:cxnSpMk id="4" creationId="{781BA967-C896-1C7D-54F2-DFC1A3AB8CBC}"/>
          </ac:cxnSpMkLst>
        </pc:cxnChg>
      </pc:sldChg>
      <pc:sldChg chg="addSp delSp modSp mod">
        <pc:chgData name="Lindsey Nadin" userId="cb5e0655-e3d8-4ef5-b189-10ba992dd992" providerId="ADAL" clId="{EDF6B981-9EAF-424F-AC33-B560FCA8E273}" dt="2025-02-05T15:13:17.613" v="16407" actId="1035"/>
        <pc:sldMkLst>
          <pc:docMk/>
          <pc:sldMk cId="1366799672" sldId="372"/>
        </pc:sldMkLst>
        <pc:spChg chg="mod">
          <ac:chgData name="Lindsey Nadin" userId="cb5e0655-e3d8-4ef5-b189-10ba992dd992" providerId="ADAL" clId="{EDF6B981-9EAF-424F-AC33-B560FCA8E273}" dt="2025-02-04T12:41:23.373" v="6450" actId="20577"/>
          <ac:spMkLst>
            <pc:docMk/>
            <pc:sldMk cId="1366799672" sldId="372"/>
            <ac:spMk id="2" creationId="{BFCC27B4-7E58-590B-1673-4E00842029AE}"/>
          </ac:spMkLst>
        </pc:spChg>
        <pc:graphicFrameChg chg="mod">
          <ac:chgData name="Lindsey Nadin" userId="cb5e0655-e3d8-4ef5-b189-10ba992dd992" providerId="ADAL" clId="{EDF6B981-9EAF-424F-AC33-B560FCA8E273}" dt="2025-02-05T15:13:12.405" v="16402" actId="2711"/>
          <ac:graphicFrameMkLst>
            <pc:docMk/>
            <pc:sldMk cId="1366799672" sldId="372"/>
            <ac:graphicFrameMk id="5" creationId="{F31048F6-2C8A-80BD-E045-0623618BFC55}"/>
          </ac:graphicFrameMkLst>
        </pc:graphicFrameChg>
        <pc:cxnChg chg="add mod">
          <ac:chgData name="Lindsey Nadin" userId="cb5e0655-e3d8-4ef5-b189-10ba992dd992" providerId="ADAL" clId="{EDF6B981-9EAF-424F-AC33-B560FCA8E273}" dt="2025-02-05T15:13:17.613" v="16407" actId="1035"/>
          <ac:cxnSpMkLst>
            <pc:docMk/>
            <pc:sldMk cId="1366799672" sldId="372"/>
            <ac:cxnSpMk id="4" creationId="{41CC6B05-8178-71AD-583C-328A3C07A26D}"/>
          </ac:cxnSpMkLst>
        </pc:cxnChg>
      </pc:sldChg>
      <pc:sldChg chg="addSp delSp modSp mod">
        <pc:chgData name="Lindsey Nadin" userId="cb5e0655-e3d8-4ef5-b189-10ba992dd992" providerId="ADAL" clId="{EDF6B981-9EAF-424F-AC33-B560FCA8E273}" dt="2025-02-05T15:13:33.222" v="16414" actId="2711"/>
        <pc:sldMkLst>
          <pc:docMk/>
          <pc:sldMk cId="4193109137" sldId="373"/>
        </pc:sldMkLst>
        <pc:graphicFrameChg chg="mod">
          <ac:chgData name="Lindsey Nadin" userId="cb5e0655-e3d8-4ef5-b189-10ba992dd992" providerId="ADAL" clId="{EDF6B981-9EAF-424F-AC33-B560FCA8E273}" dt="2025-02-05T15:13:33.222" v="16414" actId="2711"/>
          <ac:graphicFrameMkLst>
            <pc:docMk/>
            <pc:sldMk cId="4193109137" sldId="373"/>
            <ac:graphicFrameMk id="5" creationId="{AC30FE3B-9FDF-72F1-DAEC-3836480A6FEC}"/>
          </ac:graphicFrameMkLst>
        </pc:graphicFrameChg>
        <pc:cxnChg chg="add mod">
          <ac:chgData name="Lindsey Nadin" userId="cb5e0655-e3d8-4ef5-b189-10ba992dd992" providerId="ADAL" clId="{EDF6B981-9EAF-424F-AC33-B560FCA8E273}" dt="2025-01-28T11:14:14.461" v="4862" actId="1076"/>
          <ac:cxnSpMkLst>
            <pc:docMk/>
            <pc:sldMk cId="4193109137" sldId="373"/>
            <ac:cxnSpMk id="4" creationId="{2A8942EA-239B-5BA6-23F9-A8F115857157}"/>
          </ac:cxnSpMkLst>
        </pc:cxnChg>
      </pc:sldChg>
      <pc:sldChg chg="addSp modSp mod">
        <pc:chgData name="Lindsey Nadin" userId="cb5e0655-e3d8-4ef5-b189-10ba992dd992" providerId="ADAL" clId="{EDF6B981-9EAF-424F-AC33-B560FCA8E273}" dt="2025-02-04T17:49:05.434" v="7520" actId="1036"/>
        <pc:sldMkLst>
          <pc:docMk/>
          <pc:sldMk cId="1046517763" sldId="374"/>
        </pc:sldMkLst>
        <pc:spChg chg="add mod">
          <ac:chgData name="Lindsey Nadin" userId="cb5e0655-e3d8-4ef5-b189-10ba992dd992" providerId="ADAL" clId="{EDF6B981-9EAF-424F-AC33-B560FCA8E273}" dt="2025-02-04T17:48:54.463" v="7487" actId="14100"/>
          <ac:spMkLst>
            <pc:docMk/>
            <pc:sldMk cId="1046517763" sldId="374"/>
            <ac:spMk id="7" creationId="{24B79703-0C26-4063-DED3-7101B6C160D9}"/>
          </ac:spMkLst>
        </pc:spChg>
        <pc:spChg chg="add mod">
          <ac:chgData name="Lindsey Nadin" userId="cb5e0655-e3d8-4ef5-b189-10ba992dd992" providerId="ADAL" clId="{EDF6B981-9EAF-424F-AC33-B560FCA8E273}" dt="2025-02-04T17:48:47.865" v="7485"/>
          <ac:spMkLst>
            <pc:docMk/>
            <pc:sldMk cId="1046517763" sldId="374"/>
            <ac:spMk id="8" creationId="{D904F315-9481-74A4-422F-8312E8BE840A}"/>
          </ac:spMkLst>
        </pc:spChg>
        <pc:spChg chg="add mod">
          <ac:chgData name="Lindsey Nadin" userId="cb5e0655-e3d8-4ef5-b189-10ba992dd992" providerId="ADAL" clId="{EDF6B981-9EAF-424F-AC33-B560FCA8E273}" dt="2025-02-04T17:48:47.865" v="7485"/>
          <ac:spMkLst>
            <pc:docMk/>
            <pc:sldMk cId="1046517763" sldId="374"/>
            <ac:spMk id="9" creationId="{00BB0CDC-2105-232B-A6CB-D1492F610F58}"/>
          </ac:spMkLst>
        </pc:spChg>
        <pc:spChg chg="add mod">
          <ac:chgData name="Lindsey Nadin" userId="cb5e0655-e3d8-4ef5-b189-10ba992dd992" providerId="ADAL" clId="{EDF6B981-9EAF-424F-AC33-B560FCA8E273}" dt="2025-02-04T17:48:47.865" v="7485"/>
          <ac:spMkLst>
            <pc:docMk/>
            <pc:sldMk cId="1046517763" sldId="374"/>
            <ac:spMk id="10" creationId="{74EC2393-5BF1-DF85-D89A-D11649DE78B2}"/>
          </ac:spMkLst>
        </pc:spChg>
        <pc:spChg chg="add mod">
          <ac:chgData name="Lindsey Nadin" userId="cb5e0655-e3d8-4ef5-b189-10ba992dd992" providerId="ADAL" clId="{EDF6B981-9EAF-424F-AC33-B560FCA8E273}" dt="2025-02-04T17:49:05.434" v="7520" actId="1036"/>
          <ac:spMkLst>
            <pc:docMk/>
            <pc:sldMk cId="1046517763" sldId="374"/>
            <ac:spMk id="11" creationId="{0B770FB9-CA88-EBFE-AC32-D53303D29192}"/>
          </ac:spMkLst>
        </pc:spChg>
        <pc:spChg chg="add mod">
          <ac:chgData name="Lindsey Nadin" userId="cb5e0655-e3d8-4ef5-b189-10ba992dd992" providerId="ADAL" clId="{EDF6B981-9EAF-424F-AC33-B560FCA8E273}" dt="2025-02-04T17:48:58.579" v="7501" actId="1035"/>
          <ac:spMkLst>
            <pc:docMk/>
            <pc:sldMk cId="1046517763" sldId="374"/>
            <ac:spMk id="12" creationId="{EB070814-FD67-BF31-6ADE-39C3F0A3B8E0}"/>
          </ac:spMkLst>
        </pc:spChg>
      </pc:sldChg>
      <pc:sldChg chg="addSp modSp mod">
        <pc:chgData name="Lindsey Nadin" userId="cb5e0655-e3d8-4ef5-b189-10ba992dd992" providerId="ADAL" clId="{EDF6B981-9EAF-424F-AC33-B560FCA8E273}" dt="2025-02-04T17:49:15.628" v="7530" actId="1035"/>
        <pc:sldMkLst>
          <pc:docMk/>
          <pc:sldMk cId="265554756" sldId="375"/>
        </pc:sldMkLst>
        <pc:spChg chg="add mod">
          <ac:chgData name="Lindsey Nadin" userId="cb5e0655-e3d8-4ef5-b189-10ba992dd992" providerId="ADAL" clId="{EDF6B981-9EAF-424F-AC33-B560FCA8E273}" dt="2025-02-04T17:49:15.628" v="7530" actId="1035"/>
          <ac:spMkLst>
            <pc:docMk/>
            <pc:sldMk cId="265554756" sldId="375"/>
            <ac:spMk id="7" creationId="{823F140C-1842-6B15-1FFB-2C3E29BE26E4}"/>
          </ac:spMkLst>
        </pc:spChg>
        <pc:spChg chg="add mod">
          <ac:chgData name="Lindsey Nadin" userId="cb5e0655-e3d8-4ef5-b189-10ba992dd992" providerId="ADAL" clId="{EDF6B981-9EAF-424F-AC33-B560FCA8E273}" dt="2025-02-04T17:49:15.628" v="7530" actId="1035"/>
          <ac:spMkLst>
            <pc:docMk/>
            <pc:sldMk cId="265554756" sldId="375"/>
            <ac:spMk id="8" creationId="{3CAAA001-0220-9206-B1A9-72053658710A}"/>
          </ac:spMkLst>
        </pc:spChg>
        <pc:spChg chg="add mod">
          <ac:chgData name="Lindsey Nadin" userId="cb5e0655-e3d8-4ef5-b189-10ba992dd992" providerId="ADAL" clId="{EDF6B981-9EAF-424F-AC33-B560FCA8E273}" dt="2025-02-04T17:49:15.628" v="7530" actId="1035"/>
          <ac:spMkLst>
            <pc:docMk/>
            <pc:sldMk cId="265554756" sldId="375"/>
            <ac:spMk id="9" creationId="{4FB53FFB-D4FE-1B40-B53D-16AE41504327}"/>
          </ac:spMkLst>
        </pc:spChg>
        <pc:spChg chg="add mod">
          <ac:chgData name="Lindsey Nadin" userId="cb5e0655-e3d8-4ef5-b189-10ba992dd992" providerId="ADAL" clId="{EDF6B981-9EAF-424F-AC33-B560FCA8E273}" dt="2025-02-04T17:49:15.628" v="7530" actId="1035"/>
          <ac:spMkLst>
            <pc:docMk/>
            <pc:sldMk cId="265554756" sldId="375"/>
            <ac:spMk id="10" creationId="{B3ECB81D-3F06-BF4B-7677-B3C780A15F75}"/>
          </ac:spMkLst>
        </pc:spChg>
        <pc:spChg chg="add mod">
          <ac:chgData name="Lindsey Nadin" userId="cb5e0655-e3d8-4ef5-b189-10ba992dd992" providerId="ADAL" clId="{EDF6B981-9EAF-424F-AC33-B560FCA8E273}" dt="2025-02-04T17:49:15.628" v="7530" actId="1035"/>
          <ac:spMkLst>
            <pc:docMk/>
            <pc:sldMk cId="265554756" sldId="375"/>
            <ac:spMk id="11" creationId="{3B68C77A-6A61-075D-9334-84FA2DC47E37}"/>
          </ac:spMkLst>
        </pc:spChg>
        <pc:spChg chg="add mod">
          <ac:chgData name="Lindsey Nadin" userId="cb5e0655-e3d8-4ef5-b189-10ba992dd992" providerId="ADAL" clId="{EDF6B981-9EAF-424F-AC33-B560FCA8E273}" dt="2025-02-04T17:49:15.628" v="7530" actId="1035"/>
          <ac:spMkLst>
            <pc:docMk/>
            <pc:sldMk cId="265554756" sldId="375"/>
            <ac:spMk id="12" creationId="{11BAF0D3-D65E-1B88-571C-B5BB78A6AA5D}"/>
          </ac:spMkLst>
        </pc:spChg>
      </pc:sldChg>
      <pc:sldChg chg="modSp mod">
        <pc:chgData name="Lindsey Nadin" userId="cb5e0655-e3d8-4ef5-b189-10ba992dd992" providerId="ADAL" clId="{EDF6B981-9EAF-424F-AC33-B560FCA8E273}" dt="2025-02-05T10:10:46.203" v="10926" actId="20577"/>
        <pc:sldMkLst>
          <pc:docMk/>
          <pc:sldMk cId="295918323" sldId="387"/>
        </pc:sldMkLst>
        <pc:spChg chg="mod">
          <ac:chgData name="Lindsey Nadin" userId="cb5e0655-e3d8-4ef5-b189-10ba992dd992" providerId="ADAL" clId="{EDF6B981-9EAF-424F-AC33-B560FCA8E273}" dt="2025-01-28T12:38:20.948" v="5251" actId="20577"/>
          <ac:spMkLst>
            <pc:docMk/>
            <pc:sldMk cId="295918323" sldId="387"/>
            <ac:spMk id="2" creationId="{040445A2-F88D-1C65-CAF8-20B55D331CA5}"/>
          </ac:spMkLst>
        </pc:spChg>
        <pc:spChg chg="mod">
          <ac:chgData name="Lindsey Nadin" userId="cb5e0655-e3d8-4ef5-b189-10ba992dd992" providerId="ADAL" clId="{EDF6B981-9EAF-424F-AC33-B560FCA8E273}" dt="2025-02-05T10:10:12.587" v="10925" actId="313"/>
          <ac:spMkLst>
            <pc:docMk/>
            <pc:sldMk cId="295918323" sldId="387"/>
            <ac:spMk id="7" creationId="{935032F9-0E8F-C9B5-9D34-EFD5DBA751AC}"/>
          </ac:spMkLst>
        </pc:spChg>
        <pc:spChg chg="mod">
          <ac:chgData name="Lindsey Nadin" userId="cb5e0655-e3d8-4ef5-b189-10ba992dd992" providerId="ADAL" clId="{EDF6B981-9EAF-424F-AC33-B560FCA8E273}" dt="2025-02-05T10:10:46.203" v="10926" actId="20577"/>
          <ac:spMkLst>
            <pc:docMk/>
            <pc:sldMk cId="295918323" sldId="387"/>
            <ac:spMk id="8" creationId="{43878EE5-0AE5-C18B-8EE4-9671D5D23313}"/>
          </ac:spMkLst>
        </pc:spChg>
      </pc:sldChg>
      <pc:sldChg chg="modSp mod">
        <pc:chgData name="Lindsey Nadin" userId="cb5e0655-e3d8-4ef5-b189-10ba992dd992" providerId="ADAL" clId="{EDF6B981-9EAF-424F-AC33-B560FCA8E273}" dt="2025-02-05T10:13:15.741" v="11229" actId="33524"/>
        <pc:sldMkLst>
          <pc:docMk/>
          <pc:sldMk cId="2284893926" sldId="388"/>
        </pc:sldMkLst>
        <pc:spChg chg="mod">
          <ac:chgData name="Lindsey Nadin" userId="cb5e0655-e3d8-4ef5-b189-10ba992dd992" providerId="ADAL" clId="{EDF6B981-9EAF-424F-AC33-B560FCA8E273}" dt="2025-01-28T12:45:30.424" v="5326" actId="20577"/>
          <ac:spMkLst>
            <pc:docMk/>
            <pc:sldMk cId="2284893926" sldId="388"/>
            <ac:spMk id="2" creationId="{5DAC84B3-D07C-329D-5588-F9918893D3F3}"/>
          </ac:spMkLst>
        </pc:spChg>
        <pc:spChg chg="mod">
          <ac:chgData name="Lindsey Nadin" userId="cb5e0655-e3d8-4ef5-b189-10ba992dd992" providerId="ADAL" clId="{EDF6B981-9EAF-424F-AC33-B560FCA8E273}" dt="2025-02-05T10:13:15.741" v="11229" actId="33524"/>
          <ac:spMkLst>
            <pc:docMk/>
            <pc:sldMk cId="2284893926" sldId="388"/>
            <ac:spMk id="6" creationId="{1297CB26-9A6F-4AC6-7962-78FB6DDB4A57}"/>
          </ac:spMkLst>
        </pc:spChg>
        <pc:spChg chg="mod">
          <ac:chgData name="Lindsey Nadin" userId="cb5e0655-e3d8-4ef5-b189-10ba992dd992" providerId="ADAL" clId="{EDF6B981-9EAF-424F-AC33-B560FCA8E273}" dt="2025-01-28T12:45:14.003" v="5282" actId="1035"/>
          <ac:spMkLst>
            <pc:docMk/>
            <pc:sldMk cId="2284893926" sldId="388"/>
            <ac:spMk id="7" creationId="{77A5D4A0-A5E0-0B11-C9B9-9B2787FC7C27}"/>
          </ac:spMkLst>
        </pc:spChg>
        <pc:spChg chg="mod">
          <ac:chgData name="Lindsey Nadin" userId="cb5e0655-e3d8-4ef5-b189-10ba992dd992" providerId="ADAL" clId="{EDF6B981-9EAF-424F-AC33-B560FCA8E273}" dt="2025-01-28T12:45:14.003" v="5282" actId="1035"/>
          <ac:spMkLst>
            <pc:docMk/>
            <pc:sldMk cId="2284893926" sldId="388"/>
            <ac:spMk id="8" creationId="{E87781BB-15CA-12F4-C06D-203BD1D2CAB6}"/>
          </ac:spMkLst>
        </pc:spChg>
        <pc:spChg chg="mod">
          <ac:chgData name="Lindsey Nadin" userId="cb5e0655-e3d8-4ef5-b189-10ba992dd992" providerId="ADAL" clId="{EDF6B981-9EAF-424F-AC33-B560FCA8E273}" dt="2025-01-28T12:45:14.003" v="5282" actId="1035"/>
          <ac:spMkLst>
            <pc:docMk/>
            <pc:sldMk cId="2284893926" sldId="388"/>
            <ac:spMk id="9" creationId="{E8012ACD-CB9A-741A-821D-2ABF5B822C77}"/>
          </ac:spMkLst>
        </pc:spChg>
        <pc:spChg chg="mod">
          <ac:chgData name="Lindsey Nadin" userId="cb5e0655-e3d8-4ef5-b189-10ba992dd992" providerId="ADAL" clId="{EDF6B981-9EAF-424F-AC33-B560FCA8E273}" dt="2025-01-28T12:45:14.003" v="5282" actId="1035"/>
          <ac:spMkLst>
            <pc:docMk/>
            <pc:sldMk cId="2284893926" sldId="388"/>
            <ac:spMk id="10" creationId="{5FCF27D2-9B8B-48B4-8285-F6404AE7B265}"/>
          </ac:spMkLst>
        </pc:spChg>
        <pc:spChg chg="mod">
          <ac:chgData name="Lindsey Nadin" userId="cb5e0655-e3d8-4ef5-b189-10ba992dd992" providerId="ADAL" clId="{EDF6B981-9EAF-424F-AC33-B560FCA8E273}" dt="2025-01-28T12:45:14.003" v="5282" actId="1035"/>
          <ac:spMkLst>
            <pc:docMk/>
            <pc:sldMk cId="2284893926" sldId="388"/>
            <ac:spMk id="11" creationId="{351C6430-5769-360F-3FA1-FBF40325E192}"/>
          </ac:spMkLst>
        </pc:spChg>
      </pc:sldChg>
      <pc:sldChg chg="addSp delSp modSp add mod">
        <pc:chgData name="Lindsey Nadin" userId="cb5e0655-e3d8-4ef5-b189-10ba992dd992" providerId="ADAL" clId="{EDF6B981-9EAF-424F-AC33-B560FCA8E273}" dt="2025-02-04T11:11:59.626" v="5743" actId="20577"/>
        <pc:sldMkLst>
          <pc:docMk/>
          <pc:sldMk cId="2089071449" sldId="389"/>
        </pc:sldMkLst>
        <pc:spChg chg="mod">
          <ac:chgData name="Lindsey Nadin" userId="cb5e0655-e3d8-4ef5-b189-10ba992dd992" providerId="ADAL" clId="{EDF6B981-9EAF-424F-AC33-B560FCA8E273}" dt="2025-02-04T11:11:59.626" v="5743" actId="20577"/>
          <ac:spMkLst>
            <pc:docMk/>
            <pc:sldMk cId="2089071449" sldId="389"/>
            <ac:spMk id="2" creationId="{DCEE77EB-2669-C546-E5C9-19EABA560BF8}"/>
          </ac:spMkLst>
        </pc:spChg>
        <pc:spChg chg="mod">
          <ac:chgData name="Lindsey Nadin" userId="cb5e0655-e3d8-4ef5-b189-10ba992dd992" providerId="ADAL" clId="{EDF6B981-9EAF-424F-AC33-B560FCA8E273}" dt="2025-01-27T15:11:36.673" v="1423" actId="14100"/>
          <ac:spMkLst>
            <pc:docMk/>
            <pc:sldMk cId="2089071449" sldId="389"/>
            <ac:spMk id="12" creationId="{C3078DC9-CCA6-6832-FADF-46019FF00F39}"/>
          </ac:spMkLst>
        </pc:spChg>
        <pc:spChg chg="mod">
          <ac:chgData name="Lindsey Nadin" userId="cb5e0655-e3d8-4ef5-b189-10ba992dd992" providerId="ADAL" clId="{EDF6B981-9EAF-424F-AC33-B560FCA8E273}" dt="2025-01-27T15:17:02.274" v="1610" actId="20577"/>
          <ac:spMkLst>
            <pc:docMk/>
            <pc:sldMk cId="2089071449" sldId="389"/>
            <ac:spMk id="13" creationId="{C8CBA0E4-7BCD-07AD-F38A-F6369B66B3FD}"/>
          </ac:spMkLst>
        </pc:spChg>
        <pc:graphicFrameChg chg="mod modGraphic">
          <ac:chgData name="Lindsey Nadin" userId="cb5e0655-e3d8-4ef5-b189-10ba992dd992" providerId="ADAL" clId="{EDF6B981-9EAF-424F-AC33-B560FCA8E273}" dt="2025-01-27T15:12:42.875" v="1444" actId="20577"/>
          <ac:graphicFrameMkLst>
            <pc:docMk/>
            <pc:sldMk cId="2089071449" sldId="389"/>
            <ac:graphicFrameMk id="7" creationId="{98AA856E-28ED-C095-70FA-3FFECD3FB018}"/>
          </ac:graphicFrameMkLst>
        </pc:graphicFrameChg>
      </pc:sldChg>
      <pc:sldChg chg="new del">
        <pc:chgData name="Lindsey Nadin" userId="cb5e0655-e3d8-4ef5-b189-10ba992dd992" providerId="ADAL" clId="{EDF6B981-9EAF-424F-AC33-B560FCA8E273}" dt="2025-01-20T12:37:25.346" v="630" actId="47"/>
        <pc:sldMkLst>
          <pc:docMk/>
          <pc:sldMk cId="2168137506" sldId="389"/>
        </pc:sldMkLst>
      </pc:sldChg>
      <pc:sldChg chg="addSp modSp mod ord">
        <pc:chgData name="Lindsey Nadin" userId="cb5e0655-e3d8-4ef5-b189-10ba992dd992" providerId="ADAL" clId="{EDF6B981-9EAF-424F-AC33-B560FCA8E273}" dt="2025-02-05T15:08:41.128" v="16305" actId="404"/>
        <pc:sldMkLst>
          <pc:docMk/>
          <pc:sldMk cId="2675565061" sldId="390"/>
        </pc:sldMkLst>
        <pc:spChg chg="mod">
          <ac:chgData name="Lindsey Nadin" userId="cb5e0655-e3d8-4ef5-b189-10ba992dd992" providerId="ADAL" clId="{EDF6B981-9EAF-424F-AC33-B560FCA8E273}" dt="2025-01-28T09:47:15.683" v="2884" actId="313"/>
          <ac:spMkLst>
            <pc:docMk/>
            <pc:sldMk cId="2675565061" sldId="390"/>
            <ac:spMk id="2" creationId="{ABF13421-CA50-CC3A-3ADB-3DB475E86B9C}"/>
          </ac:spMkLst>
        </pc:spChg>
        <pc:spChg chg="mod">
          <ac:chgData name="Lindsey Nadin" userId="cb5e0655-e3d8-4ef5-b189-10ba992dd992" providerId="ADAL" clId="{EDF6B981-9EAF-424F-AC33-B560FCA8E273}" dt="2025-01-28T09:47:52.050" v="2904" actId="1036"/>
          <ac:spMkLst>
            <pc:docMk/>
            <pc:sldMk cId="2675565061" sldId="390"/>
            <ac:spMk id="7" creationId="{27078F4A-28E3-15CF-EC48-3A0BD8ECC877}"/>
          </ac:spMkLst>
        </pc:spChg>
        <pc:spChg chg="mod">
          <ac:chgData name="Lindsey Nadin" userId="cb5e0655-e3d8-4ef5-b189-10ba992dd992" providerId="ADAL" clId="{EDF6B981-9EAF-424F-AC33-B560FCA8E273}" dt="2025-01-28T09:47:52.050" v="2904" actId="1036"/>
          <ac:spMkLst>
            <pc:docMk/>
            <pc:sldMk cId="2675565061" sldId="390"/>
            <ac:spMk id="8" creationId="{2439461F-6CDB-556C-BBEB-5FCD067489CF}"/>
          </ac:spMkLst>
        </pc:spChg>
        <pc:spChg chg="mod">
          <ac:chgData name="Lindsey Nadin" userId="cb5e0655-e3d8-4ef5-b189-10ba992dd992" providerId="ADAL" clId="{EDF6B981-9EAF-424F-AC33-B560FCA8E273}" dt="2025-01-28T09:47:52.050" v="2904" actId="1036"/>
          <ac:spMkLst>
            <pc:docMk/>
            <pc:sldMk cId="2675565061" sldId="390"/>
            <ac:spMk id="9" creationId="{0C144AAA-FEFF-552E-D59D-A625F14971F4}"/>
          </ac:spMkLst>
        </pc:spChg>
        <pc:spChg chg="mod">
          <ac:chgData name="Lindsey Nadin" userId="cb5e0655-e3d8-4ef5-b189-10ba992dd992" providerId="ADAL" clId="{EDF6B981-9EAF-424F-AC33-B560FCA8E273}" dt="2025-01-28T09:47:52.050" v="2904" actId="1036"/>
          <ac:spMkLst>
            <pc:docMk/>
            <pc:sldMk cId="2675565061" sldId="390"/>
            <ac:spMk id="10" creationId="{1DB3B88E-A735-086E-00E4-41991CFE2229}"/>
          </ac:spMkLst>
        </pc:spChg>
        <pc:spChg chg="mod">
          <ac:chgData name="Lindsey Nadin" userId="cb5e0655-e3d8-4ef5-b189-10ba992dd992" providerId="ADAL" clId="{EDF6B981-9EAF-424F-AC33-B560FCA8E273}" dt="2025-01-28T09:47:52.050" v="2904" actId="1036"/>
          <ac:spMkLst>
            <pc:docMk/>
            <pc:sldMk cId="2675565061" sldId="390"/>
            <ac:spMk id="11" creationId="{5212B6CA-DDC2-DCA6-65EB-5C6210B0C16A}"/>
          </ac:spMkLst>
        </pc:spChg>
        <pc:spChg chg="mod">
          <ac:chgData name="Lindsey Nadin" userId="cb5e0655-e3d8-4ef5-b189-10ba992dd992" providerId="ADAL" clId="{EDF6B981-9EAF-424F-AC33-B560FCA8E273}" dt="2025-01-28T09:47:52.050" v="2904" actId="1036"/>
          <ac:spMkLst>
            <pc:docMk/>
            <pc:sldMk cId="2675565061" sldId="390"/>
            <ac:spMk id="12" creationId="{A3DC7631-DEDF-E6C8-B3F1-AF4BA81A9895}"/>
          </ac:spMkLst>
        </pc:spChg>
        <pc:spChg chg="mod">
          <ac:chgData name="Lindsey Nadin" userId="cb5e0655-e3d8-4ef5-b189-10ba992dd992" providerId="ADAL" clId="{EDF6B981-9EAF-424F-AC33-B560FCA8E273}" dt="2025-01-28T09:47:52.050" v="2904" actId="1036"/>
          <ac:spMkLst>
            <pc:docMk/>
            <pc:sldMk cId="2675565061" sldId="390"/>
            <ac:spMk id="13" creationId="{CE87C1E9-1332-605A-D00E-B14CD1124BCA}"/>
          </ac:spMkLst>
        </pc:spChg>
        <pc:spChg chg="mod">
          <ac:chgData name="Lindsey Nadin" userId="cb5e0655-e3d8-4ef5-b189-10ba992dd992" providerId="ADAL" clId="{EDF6B981-9EAF-424F-AC33-B560FCA8E273}" dt="2025-01-28T09:47:52.050" v="2904" actId="1036"/>
          <ac:spMkLst>
            <pc:docMk/>
            <pc:sldMk cId="2675565061" sldId="390"/>
            <ac:spMk id="14" creationId="{239EAB4C-BBD0-EC99-8805-1FDD5B7EAEF8}"/>
          </ac:spMkLst>
        </pc:spChg>
        <pc:graphicFrameChg chg="mod">
          <ac:chgData name="Lindsey Nadin" userId="cb5e0655-e3d8-4ef5-b189-10ba992dd992" providerId="ADAL" clId="{EDF6B981-9EAF-424F-AC33-B560FCA8E273}" dt="2025-02-05T15:08:41.128" v="16305" actId="404"/>
          <ac:graphicFrameMkLst>
            <pc:docMk/>
            <pc:sldMk cId="2675565061" sldId="390"/>
            <ac:graphicFrameMk id="6" creationId="{120BB63B-A454-4239-5492-FA97FF22F4A7}"/>
          </ac:graphicFrameMkLst>
        </pc:graphicFrameChg>
        <pc:cxnChg chg="add mod">
          <ac:chgData name="Lindsey Nadin" userId="cb5e0655-e3d8-4ef5-b189-10ba992dd992" providerId="ADAL" clId="{EDF6B981-9EAF-424F-AC33-B560FCA8E273}" dt="2025-02-04T11:24:03.644" v="5787" actId="1036"/>
          <ac:cxnSpMkLst>
            <pc:docMk/>
            <pc:sldMk cId="2675565061" sldId="390"/>
            <ac:cxnSpMk id="15" creationId="{969D4FA2-A539-0AF4-AABD-84EA4DE00D1C}"/>
          </ac:cxnSpMkLst>
        </pc:cxnChg>
      </pc:sldChg>
      <pc:sldChg chg="addSp modSp add mod modNotesTx">
        <pc:chgData name="Lindsey Nadin" userId="cb5e0655-e3d8-4ef5-b189-10ba992dd992" providerId="ADAL" clId="{EDF6B981-9EAF-424F-AC33-B560FCA8E273}" dt="2025-02-05T15:08:37.022" v="16304" actId="404"/>
        <pc:sldMkLst>
          <pc:docMk/>
          <pc:sldMk cId="2631721497" sldId="391"/>
        </pc:sldMkLst>
        <pc:spChg chg="mod">
          <ac:chgData name="Lindsey Nadin" userId="cb5e0655-e3d8-4ef5-b189-10ba992dd992" providerId="ADAL" clId="{EDF6B981-9EAF-424F-AC33-B560FCA8E273}" dt="2025-02-04T11:30:54.012" v="6066" actId="20577"/>
          <ac:spMkLst>
            <pc:docMk/>
            <pc:sldMk cId="2631721497" sldId="391"/>
            <ac:spMk id="2" creationId="{CD81203C-CF0D-289F-61CB-370F2B401A89}"/>
          </ac:spMkLst>
        </pc:spChg>
        <pc:graphicFrameChg chg="mod">
          <ac:chgData name="Lindsey Nadin" userId="cb5e0655-e3d8-4ef5-b189-10ba992dd992" providerId="ADAL" clId="{EDF6B981-9EAF-424F-AC33-B560FCA8E273}" dt="2025-02-05T15:08:37.022" v="16304" actId="404"/>
          <ac:graphicFrameMkLst>
            <pc:docMk/>
            <pc:sldMk cId="2631721497" sldId="391"/>
            <ac:graphicFrameMk id="6" creationId="{42DB7B3E-811A-1655-C480-622391288054}"/>
          </ac:graphicFrameMkLst>
        </pc:graphicFrameChg>
        <pc:cxnChg chg="add mod">
          <ac:chgData name="Lindsey Nadin" userId="cb5e0655-e3d8-4ef5-b189-10ba992dd992" providerId="ADAL" clId="{EDF6B981-9EAF-424F-AC33-B560FCA8E273}" dt="2025-02-04T11:23:53.978" v="5769" actId="1036"/>
          <ac:cxnSpMkLst>
            <pc:docMk/>
            <pc:sldMk cId="2631721497" sldId="391"/>
            <ac:cxnSpMk id="10" creationId="{8F7D3252-6137-3DD3-B25A-04B3E1EBA7F8}"/>
          </ac:cxnSpMkLst>
        </pc:cxnChg>
      </pc:sldChg>
      <pc:sldChg chg="modSp new mod modCm">
        <pc:chgData name="Lindsey Nadin" userId="cb5e0655-e3d8-4ef5-b189-10ba992dd992" providerId="ADAL" clId="{EDF6B981-9EAF-424F-AC33-B560FCA8E273}" dt="2025-02-05T15:09:28.652" v="16314" actId="20577"/>
        <pc:sldMkLst>
          <pc:docMk/>
          <pc:sldMk cId="2667390958" sldId="392"/>
        </pc:sldMkLst>
        <pc:extLst>
          <p:ext xmlns:p="http://schemas.openxmlformats.org/presentationml/2006/main" uri="{D6D511B9-2390-475A-947B-AFAB55BFBCF1}">
            <pc226:cmChg xmlns:pc226="http://schemas.microsoft.com/office/powerpoint/2022/06/main/command" chg="mod">
              <pc226:chgData name="Lindsey Nadin" userId="cb5e0655-e3d8-4ef5-b189-10ba992dd992" providerId="ADAL" clId="{EDF6B981-9EAF-424F-AC33-B560FCA8E273}" dt="2025-02-04T11:39:28.815" v="6110" actId="20577"/>
              <pc2:cmMkLst xmlns:pc2="http://schemas.microsoft.com/office/powerpoint/2019/9/main/command">
                <pc:docMk/>
                <pc:sldMk cId="2667390958" sldId="392"/>
                <pc2:cmMk id="{A8DD0CA2-5D48-4949-A612-7722E1AF47D6}"/>
              </pc2:cmMkLst>
            </pc226:cmChg>
          </p:ext>
        </pc:extLst>
      </pc:sldChg>
      <pc:sldChg chg="add del">
        <pc:chgData name="Lindsey Nadin" userId="cb5e0655-e3d8-4ef5-b189-10ba992dd992" providerId="ADAL" clId="{EDF6B981-9EAF-424F-AC33-B560FCA8E273}" dt="2025-01-21T10:55:51.044" v="1377"/>
        <pc:sldMkLst>
          <pc:docMk/>
          <pc:sldMk cId="1815139263" sldId="410"/>
        </pc:sldMkLst>
      </pc:sldChg>
      <pc:sldChg chg="modSp mod ord modShow">
        <pc:chgData name="Lindsey Nadin" userId="cb5e0655-e3d8-4ef5-b189-10ba992dd992" providerId="ADAL" clId="{EDF6B981-9EAF-424F-AC33-B560FCA8E273}" dt="2025-02-05T15:37:37.772" v="16585" actId="729"/>
        <pc:sldMkLst>
          <pc:docMk/>
          <pc:sldMk cId="3240300657" sldId="411"/>
        </pc:sldMkLst>
        <pc:spChg chg="mod">
          <ac:chgData name="Lindsey Nadin" userId="cb5e0655-e3d8-4ef5-b189-10ba992dd992" providerId="ADAL" clId="{EDF6B981-9EAF-424F-AC33-B560FCA8E273}" dt="2025-02-05T15:25:14.858" v="16495" actId="20577"/>
          <ac:spMkLst>
            <pc:docMk/>
            <pc:sldMk cId="3240300657" sldId="411"/>
            <ac:spMk id="2" creationId="{59653368-9AC3-548D-D912-1CCCFDB8B4CD}"/>
          </ac:spMkLst>
        </pc:spChg>
        <pc:spChg chg="mod">
          <ac:chgData name="Lindsey Nadin" userId="cb5e0655-e3d8-4ef5-b189-10ba992dd992" providerId="ADAL" clId="{EDF6B981-9EAF-424F-AC33-B560FCA8E273}" dt="2025-02-04T09:23:51.681" v="5647" actId="1036"/>
          <ac:spMkLst>
            <pc:docMk/>
            <pc:sldMk cId="3240300657" sldId="411"/>
            <ac:spMk id="6" creationId="{592D369E-941C-10D1-A5C7-41ED20DFC9BA}"/>
          </ac:spMkLst>
        </pc:spChg>
        <pc:spChg chg="mod">
          <ac:chgData name="Lindsey Nadin" userId="cb5e0655-e3d8-4ef5-b189-10ba992dd992" providerId="ADAL" clId="{EDF6B981-9EAF-424F-AC33-B560FCA8E273}" dt="2025-02-05T10:32:32.428" v="11660" actId="207"/>
          <ac:spMkLst>
            <pc:docMk/>
            <pc:sldMk cId="3240300657" sldId="411"/>
            <ac:spMk id="9" creationId="{62801A15-CA1D-5B13-52DF-53924A7AA54B}"/>
          </ac:spMkLst>
        </pc:spChg>
        <pc:spChg chg="mod">
          <ac:chgData name="Lindsey Nadin" userId="cb5e0655-e3d8-4ef5-b189-10ba992dd992" providerId="ADAL" clId="{EDF6B981-9EAF-424F-AC33-B560FCA8E273}" dt="2025-02-05T10:33:05.593" v="11663" actId="207"/>
          <ac:spMkLst>
            <pc:docMk/>
            <pc:sldMk cId="3240300657" sldId="411"/>
            <ac:spMk id="12" creationId="{7B36D137-08F3-C7C6-47B5-0D94099CA813}"/>
          </ac:spMkLst>
        </pc:spChg>
        <pc:spChg chg="mod">
          <ac:chgData name="Lindsey Nadin" userId="cb5e0655-e3d8-4ef5-b189-10ba992dd992" providerId="ADAL" clId="{EDF6B981-9EAF-424F-AC33-B560FCA8E273}" dt="2025-02-05T10:33:03.378" v="11662" actId="207"/>
          <ac:spMkLst>
            <pc:docMk/>
            <pc:sldMk cId="3240300657" sldId="411"/>
            <ac:spMk id="15" creationId="{5F4BE19A-B66D-8CF2-961B-FC1DA8A1A9B9}"/>
          </ac:spMkLst>
        </pc:spChg>
        <pc:spChg chg="mod">
          <ac:chgData name="Lindsey Nadin" userId="cb5e0655-e3d8-4ef5-b189-10ba992dd992" providerId="ADAL" clId="{EDF6B981-9EAF-424F-AC33-B560FCA8E273}" dt="2025-02-05T10:32:44.595" v="11661" actId="207"/>
          <ac:spMkLst>
            <pc:docMk/>
            <pc:sldMk cId="3240300657" sldId="411"/>
            <ac:spMk id="16" creationId="{DF1ED174-9F1B-2018-4DC5-DF1259BE4DD9}"/>
          </ac:spMkLst>
        </pc:spChg>
        <pc:cxnChg chg="mod">
          <ac:chgData name="Lindsey Nadin" userId="cb5e0655-e3d8-4ef5-b189-10ba992dd992" providerId="ADAL" clId="{EDF6B981-9EAF-424F-AC33-B560FCA8E273}" dt="2025-02-04T18:03:54.541" v="7958" actId="208"/>
          <ac:cxnSpMkLst>
            <pc:docMk/>
            <pc:sldMk cId="3240300657" sldId="411"/>
            <ac:cxnSpMk id="38" creationId="{FA21B65D-28B5-9426-E635-B79BFC3C0E6A}"/>
          </ac:cxnSpMkLst>
        </pc:cxnChg>
        <pc:cxnChg chg="mod">
          <ac:chgData name="Lindsey Nadin" userId="cb5e0655-e3d8-4ef5-b189-10ba992dd992" providerId="ADAL" clId="{EDF6B981-9EAF-424F-AC33-B560FCA8E273}" dt="2025-02-04T18:03:54.541" v="7958" actId="208"/>
          <ac:cxnSpMkLst>
            <pc:docMk/>
            <pc:sldMk cId="3240300657" sldId="411"/>
            <ac:cxnSpMk id="39" creationId="{D9EC5E9F-DBAE-4A00-1653-F1A26FF730F7}"/>
          </ac:cxnSpMkLst>
        </pc:cxnChg>
        <pc:cxnChg chg="mod">
          <ac:chgData name="Lindsey Nadin" userId="cb5e0655-e3d8-4ef5-b189-10ba992dd992" providerId="ADAL" clId="{EDF6B981-9EAF-424F-AC33-B560FCA8E273}" dt="2025-02-04T18:03:54.541" v="7958" actId="208"/>
          <ac:cxnSpMkLst>
            <pc:docMk/>
            <pc:sldMk cId="3240300657" sldId="411"/>
            <ac:cxnSpMk id="57" creationId="{61DE4052-B3E7-29F8-0CA6-9DD426B7A6ED}"/>
          </ac:cxnSpMkLst>
        </pc:cxnChg>
        <pc:cxnChg chg="mod">
          <ac:chgData name="Lindsey Nadin" userId="cb5e0655-e3d8-4ef5-b189-10ba992dd992" providerId="ADAL" clId="{EDF6B981-9EAF-424F-AC33-B560FCA8E273}" dt="2025-02-04T18:03:54.541" v="7958" actId="208"/>
          <ac:cxnSpMkLst>
            <pc:docMk/>
            <pc:sldMk cId="3240300657" sldId="411"/>
            <ac:cxnSpMk id="58" creationId="{1AC7B50B-7DCD-B0F3-4132-646590970189}"/>
          </ac:cxnSpMkLst>
        </pc:cxnChg>
        <pc:cxnChg chg="mod">
          <ac:chgData name="Lindsey Nadin" userId="cb5e0655-e3d8-4ef5-b189-10ba992dd992" providerId="ADAL" clId="{EDF6B981-9EAF-424F-AC33-B560FCA8E273}" dt="2025-02-04T18:03:54.541" v="7958" actId="208"/>
          <ac:cxnSpMkLst>
            <pc:docMk/>
            <pc:sldMk cId="3240300657" sldId="411"/>
            <ac:cxnSpMk id="59" creationId="{C4161BE6-5EFB-20B1-CE7C-7DB9E205CA88}"/>
          </ac:cxnSpMkLst>
        </pc:cxnChg>
      </pc:sldChg>
      <pc:sldChg chg="addSp modSp mod ord modShow">
        <pc:chgData name="Lindsey Nadin" userId="cb5e0655-e3d8-4ef5-b189-10ba992dd992" providerId="ADAL" clId="{EDF6B981-9EAF-424F-AC33-B560FCA8E273}" dt="2025-02-05T15:37:37.772" v="16585" actId="729"/>
        <pc:sldMkLst>
          <pc:docMk/>
          <pc:sldMk cId="1901572035" sldId="412"/>
        </pc:sldMkLst>
        <pc:spChg chg="mod">
          <ac:chgData name="Lindsey Nadin" userId="cb5e0655-e3d8-4ef5-b189-10ba992dd992" providerId="ADAL" clId="{EDF6B981-9EAF-424F-AC33-B560FCA8E273}" dt="2025-02-05T13:32:35.606" v="14783" actId="6549"/>
          <ac:spMkLst>
            <pc:docMk/>
            <pc:sldMk cId="1901572035" sldId="412"/>
            <ac:spMk id="2" creationId="{C5A55B85-AEA5-7C2A-7528-BF52ED0CCA9C}"/>
          </ac:spMkLst>
        </pc:spChg>
        <pc:spChg chg="add mod">
          <ac:chgData name="Lindsey Nadin" userId="cb5e0655-e3d8-4ef5-b189-10ba992dd992" providerId="ADAL" clId="{EDF6B981-9EAF-424F-AC33-B560FCA8E273}" dt="2025-02-05T10:33:30.170" v="11664"/>
          <ac:spMkLst>
            <pc:docMk/>
            <pc:sldMk cId="1901572035" sldId="412"/>
            <ac:spMk id="17" creationId="{C8C4F44D-A0D9-DAC5-81EF-B6AF9C90C2A9}"/>
          </ac:spMkLst>
        </pc:spChg>
        <pc:spChg chg="add mod">
          <ac:chgData name="Lindsey Nadin" userId="cb5e0655-e3d8-4ef5-b189-10ba992dd992" providerId="ADAL" clId="{EDF6B981-9EAF-424F-AC33-B560FCA8E273}" dt="2025-02-05T10:33:34.888" v="11670" actId="20577"/>
          <ac:spMkLst>
            <pc:docMk/>
            <pc:sldMk cId="1901572035" sldId="412"/>
            <ac:spMk id="18" creationId="{B3C46594-3DCF-B48A-7631-B85F278F9AC0}"/>
          </ac:spMkLst>
        </pc:spChg>
        <pc:spChg chg="add mod">
          <ac:chgData name="Lindsey Nadin" userId="cb5e0655-e3d8-4ef5-b189-10ba992dd992" providerId="ADAL" clId="{EDF6B981-9EAF-424F-AC33-B560FCA8E273}" dt="2025-02-05T10:33:41.444" v="11682" actId="20577"/>
          <ac:spMkLst>
            <pc:docMk/>
            <pc:sldMk cId="1901572035" sldId="412"/>
            <ac:spMk id="19" creationId="{8F9EBF3C-DD32-20C4-EA5F-D13E2391B2A8}"/>
          </ac:spMkLst>
        </pc:spChg>
        <pc:spChg chg="add mod">
          <ac:chgData name="Lindsey Nadin" userId="cb5e0655-e3d8-4ef5-b189-10ba992dd992" providerId="ADAL" clId="{EDF6B981-9EAF-424F-AC33-B560FCA8E273}" dt="2025-02-05T10:33:38.134" v="11676" actId="20577"/>
          <ac:spMkLst>
            <pc:docMk/>
            <pc:sldMk cId="1901572035" sldId="412"/>
            <ac:spMk id="22" creationId="{6EE993CC-174C-77AD-2054-5A3CEC4D99F6}"/>
          </ac:spMkLst>
        </pc:spChg>
        <pc:picChg chg="add mod">
          <ac:chgData name="Lindsey Nadin" userId="cb5e0655-e3d8-4ef5-b189-10ba992dd992" providerId="ADAL" clId="{EDF6B981-9EAF-424F-AC33-B560FCA8E273}" dt="2025-02-05T10:33:30.170" v="11664"/>
          <ac:picMkLst>
            <pc:docMk/>
            <pc:sldMk cId="1901572035" sldId="412"/>
            <ac:picMk id="10" creationId="{86033B60-0C15-5E5A-0F98-524BCFE00645}"/>
          </ac:picMkLst>
        </pc:picChg>
        <pc:picChg chg="add mod">
          <ac:chgData name="Lindsey Nadin" userId="cb5e0655-e3d8-4ef5-b189-10ba992dd992" providerId="ADAL" clId="{EDF6B981-9EAF-424F-AC33-B560FCA8E273}" dt="2025-02-05T10:33:30.170" v="11664"/>
          <ac:picMkLst>
            <pc:docMk/>
            <pc:sldMk cId="1901572035" sldId="412"/>
            <ac:picMk id="16" creationId="{435D1CE2-3ADC-59C1-B451-2268BF55A46E}"/>
          </ac:picMkLst>
        </pc:picChg>
        <pc:picChg chg="add mod">
          <ac:chgData name="Lindsey Nadin" userId="cb5e0655-e3d8-4ef5-b189-10ba992dd992" providerId="ADAL" clId="{EDF6B981-9EAF-424F-AC33-B560FCA8E273}" dt="2025-02-05T10:33:30.170" v="11664"/>
          <ac:picMkLst>
            <pc:docMk/>
            <pc:sldMk cId="1901572035" sldId="412"/>
            <ac:picMk id="21" creationId="{00FA0C2A-906F-17B3-DB77-F78803E4E7AC}"/>
          </ac:picMkLst>
        </pc:picChg>
        <pc:picChg chg="add mod">
          <ac:chgData name="Lindsey Nadin" userId="cb5e0655-e3d8-4ef5-b189-10ba992dd992" providerId="ADAL" clId="{EDF6B981-9EAF-424F-AC33-B560FCA8E273}" dt="2025-02-05T15:35:07.266" v="16577" actId="1076"/>
          <ac:picMkLst>
            <pc:docMk/>
            <pc:sldMk cId="1901572035" sldId="412"/>
            <ac:picMk id="23" creationId="{37C49EAF-EF6E-4040-054D-A107B302B835}"/>
          </ac:picMkLst>
        </pc:picChg>
        <pc:picChg chg="add mod">
          <ac:chgData name="Lindsey Nadin" userId="cb5e0655-e3d8-4ef5-b189-10ba992dd992" providerId="ADAL" clId="{EDF6B981-9EAF-424F-AC33-B560FCA8E273}" dt="2025-02-05T15:35:29.496" v="16578" actId="571"/>
          <ac:picMkLst>
            <pc:docMk/>
            <pc:sldMk cId="1901572035" sldId="412"/>
            <ac:picMk id="24" creationId="{FD54C3A4-81D9-5C69-FAB2-6C615D91F3B3}"/>
          </ac:picMkLst>
        </pc:picChg>
        <pc:picChg chg="add mod">
          <ac:chgData name="Lindsey Nadin" userId="cb5e0655-e3d8-4ef5-b189-10ba992dd992" providerId="ADAL" clId="{EDF6B981-9EAF-424F-AC33-B560FCA8E273}" dt="2025-02-05T15:35:59.122" v="16580" actId="1076"/>
          <ac:picMkLst>
            <pc:docMk/>
            <pc:sldMk cId="1901572035" sldId="412"/>
            <ac:picMk id="25" creationId="{34D17962-06C6-41A7-C020-B378509DE626}"/>
          </ac:picMkLst>
        </pc:picChg>
        <pc:picChg chg="add mod">
          <ac:chgData name="Lindsey Nadin" userId="cb5e0655-e3d8-4ef5-b189-10ba992dd992" providerId="ADAL" clId="{EDF6B981-9EAF-424F-AC33-B560FCA8E273}" dt="2025-02-05T15:36:39.798" v="16581" actId="571"/>
          <ac:picMkLst>
            <pc:docMk/>
            <pc:sldMk cId="1901572035" sldId="412"/>
            <ac:picMk id="26" creationId="{22930020-9018-1588-E456-EAC052F47285}"/>
          </ac:picMkLst>
        </pc:picChg>
        <pc:cxnChg chg="mod">
          <ac:chgData name="Lindsey Nadin" userId="cb5e0655-e3d8-4ef5-b189-10ba992dd992" providerId="ADAL" clId="{EDF6B981-9EAF-424F-AC33-B560FCA8E273}" dt="2025-02-04T18:03:44.174" v="7957" actId="208"/>
          <ac:cxnSpMkLst>
            <pc:docMk/>
            <pc:sldMk cId="1901572035" sldId="412"/>
            <ac:cxnSpMk id="3" creationId="{E0C7F54A-79C4-0E4B-8C26-45EBEEAC67ED}"/>
          </ac:cxnSpMkLst>
        </pc:cxnChg>
        <pc:cxnChg chg="mod">
          <ac:chgData name="Lindsey Nadin" userId="cb5e0655-e3d8-4ef5-b189-10ba992dd992" providerId="ADAL" clId="{EDF6B981-9EAF-424F-AC33-B560FCA8E273}" dt="2025-02-04T18:03:44.174" v="7957" actId="208"/>
          <ac:cxnSpMkLst>
            <pc:docMk/>
            <pc:sldMk cId="1901572035" sldId="412"/>
            <ac:cxnSpMk id="4" creationId="{13A37824-9A70-2B2C-C2F1-730F995A124E}"/>
          </ac:cxnSpMkLst>
        </pc:cxnChg>
        <pc:cxnChg chg="mod">
          <ac:chgData name="Lindsey Nadin" userId="cb5e0655-e3d8-4ef5-b189-10ba992dd992" providerId="ADAL" clId="{EDF6B981-9EAF-424F-AC33-B560FCA8E273}" dt="2025-02-04T18:03:44.174" v="7957" actId="208"/>
          <ac:cxnSpMkLst>
            <pc:docMk/>
            <pc:sldMk cId="1901572035" sldId="412"/>
            <ac:cxnSpMk id="9" creationId="{E69F1976-5139-4808-2975-1C2BD73FFF16}"/>
          </ac:cxnSpMkLst>
        </pc:cxnChg>
        <pc:cxnChg chg="mod">
          <ac:chgData name="Lindsey Nadin" userId="cb5e0655-e3d8-4ef5-b189-10ba992dd992" providerId="ADAL" clId="{EDF6B981-9EAF-424F-AC33-B560FCA8E273}" dt="2025-02-04T18:03:44.174" v="7957" actId="208"/>
          <ac:cxnSpMkLst>
            <pc:docMk/>
            <pc:sldMk cId="1901572035" sldId="412"/>
            <ac:cxnSpMk id="11" creationId="{1D0F82B5-CA9A-E1E3-85E7-496094692530}"/>
          </ac:cxnSpMkLst>
        </pc:cxnChg>
        <pc:cxnChg chg="mod">
          <ac:chgData name="Lindsey Nadin" userId="cb5e0655-e3d8-4ef5-b189-10ba992dd992" providerId="ADAL" clId="{EDF6B981-9EAF-424F-AC33-B560FCA8E273}" dt="2025-02-04T18:03:44.174" v="7957" actId="208"/>
          <ac:cxnSpMkLst>
            <pc:docMk/>
            <pc:sldMk cId="1901572035" sldId="412"/>
            <ac:cxnSpMk id="12" creationId="{95F2D2A9-307E-A7C9-5DFD-35A4A92AEC41}"/>
          </ac:cxnSpMkLst>
        </pc:cxnChg>
        <pc:cxnChg chg="mod">
          <ac:chgData name="Lindsey Nadin" userId="cb5e0655-e3d8-4ef5-b189-10ba992dd992" providerId="ADAL" clId="{EDF6B981-9EAF-424F-AC33-B560FCA8E273}" dt="2025-02-04T18:03:44.174" v="7957" actId="208"/>
          <ac:cxnSpMkLst>
            <pc:docMk/>
            <pc:sldMk cId="1901572035" sldId="412"/>
            <ac:cxnSpMk id="38" creationId="{5D31AF47-9C3C-59CF-A2F1-B59EFCCE8955}"/>
          </ac:cxnSpMkLst>
        </pc:cxnChg>
      </pc:sldChg>
      <pc:sldChg chg="modSp add del mod">
        <pc:chgData name="Lindsey Nadin" userId="cb5e0655-e3d8-4ef5-b189-10ba992dd992" providerId="ADAL" clId="{EDF6B981-9EAF-424F-AC33-B560FCA8E273}" dt="2025-01-28T08:53:40.416" v="1863" actId="2711"/>
        <pc:sldMkLst>
          <pc:docMk/>
          <pc:sldMk cId="1021472407" sldId="413"/>
        </pc:sldMkLst>
        <pc:spChg chg="mod">
          <ac:chgData name="Lindsey Nadin" userId="cb5e0655-e3d8-4ef5-b189-10ba992dd992" providerId="ADAL" clId="{EDF6B981-9EAF-424F-AC33-B560FCA8E273}" dt="2025-01-28T08:53:40.416" v="1863" actId="2711"/>
          <ac:spMkLst>
            <pc:docMk/>
            <pc:sldMk cId="1021472407" sldId="413"/>
            <ac:spMk id="38" creationId="{E2C0D668-CF57-E52C-4B66-60011C8E4DEF}"/>
          </ac:spMkLst>
        </pc:spChg>
        <pc:spChg chg="mod">
          <ac:chgData name="Lindsey Nadin" userId="cb5e0655-e3d8-4ef5-b189-10ba992dd992" providerId="ADAL" clId="{EDF6B981-9EAF-424F-AC33-B560FCA8E273}" dt="2025-01-28T08:53:40.416" v="1863" actId="2711"/>
          <ac:spMkLst>
            <pc:docMk/>
            <pc:sldMk cId="1021472407" sldId="413"/>
            <ac:spMk id="39" creationId="{06FA9C15-F704-E36C-AAED-906AF80B7F24}"/>
          </ac:spMkLst>
        </pc:spChg>
      </pc:sldChg>
      <pc:sldChg chg="addSp delSp modSp del mod">
        <pc:chgData name="Lindsey Nadin" userId="cb5e0655-e3d8-4ef5-b189-10ba992dd992" providerId="ADAL" clId="{EDF6B981-9EAF-424F-AC33-B560FCA8E273}" dt="2025-01-28T08:43:57.355" v="1756" actId="47"/>
        <pc:sldMkLst>
          <pc:docMk/>
          <pc:sldMk cId="3660976238" sldId="414"/>
        </pc:sldMkLst>
      </pc:sldChg>
      <pc:sldChg chg="addSp modSp mod ord">
        <pc:chgData name="Lindsey Nadin" userId="cb5e0655-e3d8-4ef5-b189-10ba992dd992" providerId="ADAL" clId="{EDF6B981-9EAF-424F-AC33-B560FCA8E273}" dt="2025-02-05T12:10:30.938" v="12971" actId="20577"/>
        <pc:sldMkLst>
          <pc:docMk/>
          <pc:sldMk cId="4033732318" sldId="414"/>
        </pc:sldMkLst>
        <pc:spChg chg="mod">
          <ac:chgData name="Lindsey Nadin" userId="cb5e0655-e3d8-4ef5-b189-10ba992dd992" providerId="ADAL" clId="{EDF6B981-9EAF-424F-AC33-B560FCA8E273}" dt="2025-02-05T12:10:30.938" v="12971" actId="20577"/>
          <ac:spMkLst>
            <pc:docMk/>
            <pc:sldMk cId="4033732318" sldId="414"/>
            <ac:spMk id="2" creationId="{6A22FB32-D004-2683-1215-91C4906E4125}"/>
          </ac:spMkLst>
        </pc:spChg>
        <pc:spChg chg="mod">
          <ac:chgData name="Lindsey Nadin" userId="cb5e0655-e3d8-4ef5-b189-10ba992dd992" providerId="ADAL" clId="{EDF6B981-9EAF-424F-AC33-B560FCA8E273}" dt="2025-02-05T12:10:07.737" v="12965" actId="14100"/>
          <ac:spMkLst>
            <pc:docMk/>
            <pc:sldMk cId="4033732318" sldId="414"/>
            <ac:spMk id="4" creationId="{2991ED4A-42FC-BA90-3C69-BF7845BBE868}"/>
          </ac:spMkLst>
        </pc:spChg>
        <pc:spChg chg="mod">
          <ac:chgData name="Lindsey Nadin" userId="cb5e0655-e3d8-4ef5-b189-10ba992dd992" providerId="ADAL" clId="{EDF6B981-9EAF-424F-AC33-B560FCA8E273}" dt="2025-02-04T09:23:03.454" v="5613" actId="14100"/>
          <ac:spMkLst>
            <pc:docMk/>
            <pc:sldMk cId="4033732318" sldId="414"/>
            <ac:spMk id="8" creationId="{2578FD8D-DC91-206B-C614-3BB54F71AD4D}"/>
          </ac:spMkLst>
        </pc:spChg>
        <pc:spChg chg="mod">
          <ac:chgData name="Lindsey Nadin" userId="cb5e0655-e3d8-4ef5-b189-10ba992dd992" providerId="ADAL" clId="{EDF6B981-9EAF-424F-AC33-B560FCA8E273}" dt="2025-02-04T16:19:37.351" v="6474" actId="20577"/>
          <ac:spMkLst>
            <pc:docMk/>
            <pc:sldMk cId="4033732318" sldId="414"/>
            <ac:spMk id="16" creationId="{56E06E2F-4753-C053-2A4D-9250A53C4772}"/>
          </ac:spMkLst>
        </pc:spChg>
        <pc:spChg chg="mod">
          <ac:chgData name="Lindsey Nadin" userId="cb5e0655-e3d8-4ef5-b189-10ba992dd992" providerId="ADAL" clId="{EDF6B981-9EAF-424F-AC33-B560FCA8E273}" dt="2025-02-04T16:19:32.651" v="6470" actId="20577"/>
          <ac:spMkLst>
            <pc:docMk/>
            <pc:sldMk cId="4033732318" sldId="414"/>
            <ac:spMk id="19" creationId="{18D109D8-72CE-1F64-A6D4-40C5ECB44ABE}"/>
          </ac:spMkLst>
        </pc:spChg>
        <pc:spChg chg="mod">
          <ac:chgData name="Lindsey Nadin" userId="cb5e0655-e3d8-4ef5-b189-10ba992dd992" providerId="ADAL" clId="{EDF6B981-9EAF-424F-AC33-B560FCA8E273}" dt="2025-02-04T16:19:35.123" v="6472" actId="20577"/>
          <ac:spMkLst>
            <pc:docMk/>
            <pc:sldMk cId="4033732318" sldId="414"/>
            <ac:spMk id="22" creationId="{DE3762A9-875F-5D85-0C38-AEC462316ADB}"/>
          </ac:spMkLst>
        </pc:spChg>
        <pc:spChg chg="add mod">
          <ac:chgData name="Lindsey Nadin" userId="cb5e0655-e3d8-4ef5-b189-10ba992dd992" providerId="ADAL" clId="{EDF6B981-9EAF-424F-AC33-B560FCA8E273}" dt="2025-02-04T09:23:26.558" v="5639" actId="207"/>
          <ac:spMkLst>
            <pc:docMk/>
            <pc:sldMk cId="4033732318" sldId="414"/>
            <ac:spMk id="34" creationId="{910823E7-B682-9348-15C6-8BEBD110E233}"/>
          </ac:spMkLst>
        </pc:spChg>
        <pc:cxnChg chg="mod">
          <ac:chgData name="Lindsey Nadin" userId="cb5e0655-e3d8-4ef5-b189-10ba992dd992" providerId="ADAL" clId="{EDF6B981-9EAF-424F-AC33-B560FCA8E273}" dt="2025-02-04T18:03:34.526" v="7956" actId="208"/>
          <ac:cxnSpMkLst>
            <pc:docMk/>
            <pc:sldMk cId="4033732318" sldId="414"/>
            <ac:cxnSpMk id="11" creationId="{6DB5867B-6FC9-C20E-749E-254D4E03CAB3}"/>
          </ac:cxnSpMkLst>
        </pc:cxnChg>
        <pc:cxnChg chg="mod">
          <ac:chgData name="Lindsey Nadin" userId="cb5e0655-e3d8-4ef5-b189-10ba992dd992" providerId="ADAL" clId="{EDF6B981-9EAF-424F-AC33-B560FCA8E273}" dt="2025-02-04T18:03:34.526" v="7956" actId="208"/>
          <ac:cxnSpMkLst>
            <pc:docMk/>
            <pc:sldMk cId="4033732318" sldId="414"/>
            <ac:cxnSpMk id="12" creationId="{B7A4C0BE-647F-3EB0-5734-7A8B200AA090}"/>
          </ac:cxnSpMkLst>
        </pc:cxnChg>
        <pc:cxnChg chg="mod">
          <ac:chgData name="Lindsey Nadin" userId="cb5e0655-e3d8-4ef5-b189-10ba992dd992" providerId="ADAL" clId="{EDF6B981-9EAF-424F-AC33-B560FCA8E273}" dt="2025-02-04T18:03:34.526" v="7956" actId="208"/>
          <ac:cxnSpMkLst>
            <pc:docMk/>
            <pc:sldMk cId="4033732318" sldId="414"/>
            <ac:cxnSpMk id="25" creationId="{9ACA18CD-10C6-9654-F337-4B577FD078FF}"/>
          </ac:cxnSpMkLst>
        </pc:cxnChg>
        <pc:cxnChg chg="mod">
          <ac:chgData name="Lindsey Nadin" userId="cb5e0655-e3d8-4ef5-b189-10ba992dd992" providerId="ADAL" clId="{EDF6B981-9EAF-424F-AC33-B560FCA8E273}" dt="2025-02-04T18:03:34.526" v="7956" actId="208"/>
          <ac:cxnSpMkLst>
            <pc:docMk/>
            <pc:sldMk cId="4033732318" sldId="414"/>
            <ac:cxnSpMk id="26" creationId="{6FE3EA01-67D6-1E75-BC30-C1FBB1BA21CB}"/>
          </ac:cxnSpMkLst>
        </pc:cxnChg>
        <pc:cxnChg chg="mod">
          <ac:chgData name="Lindsey Nadin" userId="cb5e0655-e3d8-4ef5-b189-10ba992dd992" providerId="ADAL" clId="{EDF6B981-9EAF-424F-AC33-B560FCA8E273}" dt="2025-02-04T18:03:34.526" v="7956" actId="208"/>
          <ac:cxnSpMkLst>
            <pc:docMk/>
            <pc:sldMk cId="4033732318" sldId="414"/>
            <ac:cxnSpMk id="27" creationId="{2DAE1C08-C8E6-BDE8-1E2A-7E43799B4DFA}"/>
          </ac:cxnSpMkLst>
        </pc:cxnChg>
        <pc:cxnChg chg="mod">
          <ac:chgData name="Lindsey Nadin" userId="cb5e0655-e3d8-4ef5-b189-10ba992dd992" providerId="ADAL" clId="{EDF6B981-9EAF-424F-AC33-B560FCA8E273}" dt="2025-02-04T18:03:34.526" v="7956" actId="208"/>
          <ac:cxnSpMkLst>
            <pc:docMk/>
            <pc:sldMk cId="4033732318" sldId="414"/>
            <ac:cxnSpMk id="28" creationId="{0FDEF68F-B9E2-AEA6-634C-AE3FE5264073}"/>
          </ac:cxnSpMkLst>
        </pc:cxnChg>
        <pc:cxnChg chg="mod">
          <ac:chgData name="Lindsey Nadin" userId="cb5e0655-e3d8-4ef5-b189-10ba992dd992" providerId="ADAL" clId="{EDF6B981-9EAF-424F-AC33-B560FCA8E273}" dt="2025-02-04T18:03:34.526" v="7956" actId="208"/>
          <ac:cxnSpMkLst>
            <pc:docMk/>
            <pc:sldMk cId="4033732318" sldId="414"/>
            <ac:cxnSpMk id="29" creationId="{80859F6C-E065-E955-A0E7-109CAEC483C4}"/>
          </ac:cxnSpMkLst>
        </pc:cxnChg>
        <pc:cxnChg chg="mod">
          <ac:chgData name="Lindsey Nadin" userId="cb5e0655-e3d8-4ef5-b189-10ba992dd992" providerId="ADAL" clId="{EDF6B981-9EAF-424F-AC33-B560FCA8E273}" dt="2025-02-04T18:03:34.526" v="7956" actId="208"/>
          <ac:cxnSpMkLst>
            <pc:docMk/>
            <pc:sldMk cId="4033732318" sldId="414"/>
            <ac:cxnSpMk id="30" creationId="{D7D9B94E-E8A0-7BA3-4EE9-8D93EB29084F}"/>
          </ac:cxnSpMkLst>
        </pc:cxnChg>
        <pc:cxnChg chg="mod">
          <ac:chgData name="Lindsey Nadin" userId="cb5e0655-e3d8-4ef5-b189-10ba992dd992" providerId="ADAL" clId="{EDF6B981-9EAF-424F-AC33-B560FCA8E273}" dt="2025-02-04T18:03:34.526" v="7956" actId="208"/>
          <ac:cxnSpMkLst>
            <pc:docMk/>
            <pc:sldMk cId="4033732318" sldId="414"/>
            <ac:cxnSpMk id="31" creationId="{3EA47914-BD6A-FF7B-18D3-791AFE1D9924}"/>
          </ac:cxnSpMkLst>
        </pc:cxnChg>
        <pc:cxnChg chg="mod">
          <ac:chgData name="Lindsey Nadin" userId="cb5e0655-e3d8-4ef5-b189-10ba992dd992" providerId="ADAL" clId="{EDF6B981-9EAF-424F-AC33-B560FCA8E273}" dt="2025-02-04T18:03:34.526" v="7956" actId="208"/>
          <ac:cxnSpMkLst>
            <pc:docMk/>
            <pc:sldMk cId="4033732318" sldId="414"/>
            <ac:cxnSpMk id="38" creationId="{D59A3665-202E-AFBD-111B-B9743F83A85E}"/>
          </ac:cxnSpMkLst>
        </pc:cxnChg>
      </pc:sldChg>
      <pc:sldChg chg="modSp del mod">
        <pc:chgData name="Lindsey Nadin" userId="cb5e0655-e3d8-4ef5-b189-10ba992dd992" providerId="ADAL" clId="{EDF6B981-9EAF-424F-AC33-B560FCA8E273}" dt="2025-02-04T09:19:41.875" v="5608" actId="2696"/>
        <pc:sldMkLst>
          <pc:docMk/>
          <pc:sldMk cId="3746482522" sldId="415"/>
        </pc:sldMkLst>
      </pc:sldChg>
      <pc:sldChg chg="modSp mod ord modCm">
        <pc:chgData name="Lindsey Nadin" userId="cb5e0655-e3d8-4ef5-b189-10ba992dd992" providerId="ADAL" clId="{EDF6B981-9EAF-424F-AC33-B560FCA8E273}" dt="2025-02-05T14:59:20.285" v="15975" actId="20577"/>
        <pc:sldMkLst>
          <pc:docMk/>
          <pc:sldMk cId="2057838987" sldId="416"/>
        </pc:sldMkLst>
        <pc:spChg chg="mod">
          <ac:chgData name="Lindsey Nadin" userId="cb5e0655-e3d8-4ef5-b189-10ba992dd992" providerId="ADAL" clId="{EDF6B981-9EAF-424F-AC33-B560FCA8E273}" dt="2025-01-28T09:05:00.554" v="2017" actId="20577"/>
          <ac:spMkLst>
            <pc:docMk/>
            <pc:sldMk cId="2057838987" sldId="416"/>
            <ac:spMk id="2" creationId="{855CDE12-5CD4-BE18-EBDF-E800DF6CD3C2}"/>
          </ac:spMkLst>
        </pc:spChg>
        <pc:spChg chg="mod">
          <ac:chgData name="Lindsey Nadin" userId="cb5e0655-e3d8-4ef5-b189-10ba992dd992" providerId="ADAL" clId="{EDF6B981-9EAF-424F-AC33-B560FCA8E273}" dt="2025-01-28T09:02:28.325" v="1925" actId="403"/>
          <ac:spMkLst>
            <pc:docMk/>
            <pc:sldMk cId="2057838987" sldId="416"/>
            <ac:spMk id="3" creationId="{73D65B98-8CC9-15F0-9B32-9C9C39C2C53D}"/>
          </ac:spMkLst>
        </pc:spChg>
        <pc:graphicFrameChg chg="modGraphic">
          <ac:chgData name="Lindsey Nadin" userId="cb5e0655-e3d8-4ef5-b189-10ba992dd992" providerId="ADAL" clId="{EDF6B981-9EAF-424F-AC33-B560FCA8E273}" dt="2025-02-05T14:59:20.285" v="15975" actId="20577"/>
          <ac:graphicFrameMkLst>
            <pc:docMk/>
            <pc:sldMk cId="2057838987" sldId="416"/>
            <ac:graphicFrameMk id="4" creationId="{ED06C381-0C00-14C7-30A8-7414F6E8F3FE}"/>
          </ac:graphicFrameMkLst>
        </pc:graphicFrameChg>
        <pc:extLst>
          <p:ext xmlns:p="http://schemas.openxmlformats.org/presentationml/2006/main" uri="{D6D511B9-2390-475A-947B-AFAB55BFBCF1}">
            <pc226:cmChg xmlns:pc226="http://schemas.microsoft.com/office/powerpoint/2022/06/main/command" chg="mod">
              <pc226:chgData name="Lindsey Nadin" userId="cb5e0655-e3d8-4ef5-b189-10ba992dd992" providerId="ADAL" clId="{EDF6B981-9EAF-424F-AC33-B560FCA8E273}" dt="2025-01-28T09:05:00.554" v="2017" actId="20577"/>
              <pc2:cmMkLst xmlns:pc2="http://schemas.microsoft.com/office/powerpoint/2019/9/main/command">
                <pc:docMk/>
                <pc:sldMk cId="2057838987" sldId="416"/>
                <pc2:cmMk id="{BDBDAB84-0F92-4234-AF4C-E5C9785E96E8}"/>
              </pc2:cmMkLst>
            </pc226:cmChg>
          </p:ext>
        </pc:extLst>
      </pc:sldChg>
      <pc:sldChg chg="modSp mod modNotesTx">
        <pc:chgData name="Lindsey Nadin" userId="cb5e0655-e3d8-4ef5-b189-10ba992dd992" providerId="ADAL" clId="{EDF6B981-9EAF-424F-AC33-B560FCA8E273}" dt="2025-02-04T11:16:49.335" v="5757" actId="20577"/>
        <pc:sldMkLst>
          <pc:docMk/>
          <pc:sldMk cId="1295664152" sldId="417"/>
        </pc:sldMkLst>
        <pc:spChg chg="mod">
          <ac:chgData name="Lindsey Nadin" userId="cb5e0655-e3d8-4ef5-b189-10ba992dd992" providerId="ADAL" clId="{EDF6B981-9EAF-424F-AC33-B560FCA8E273}" dt="2025-01-27T15:27:16.230" v="1620" actId="2711"/>
          <ac:spMkLst>
            <pc:docMk/>
            <pc:sldMk cId="1295664152" sldId="417"/>
            <ac:spMk id="16" creationId="{2BED7477-E85E-73BC-8BF1-23F77E9AC9AE}"/>
          </ac:spMkLst>
        </pc:spChg>
        <pc:spChg chg="mod">
          <ac:chgData name="Lindsey Nadin" userId="cb5e0655-e3d8-4ef5-b189-10ba992dd992" providerId="ADAL" clId="{EDF6B981-9EAF-424F-AC33-B560FCA8E273}" dt="2025-01-27T15:27:20.512" v="1621" actId="2711"/>
          <ac:spMkLst>
            <pc:docMk/>
            <pc:sldMk cId="1295664152" sldId="417"/>
            <ac:spMk id="25" creationId="{21DCE578-E902-0ACA-17E3-B6FD278B49F4}"/>
          </ac:spMkLst>
        </pc:spChg>
        <pc:spChg chg="mod">
          <ac:chgData name="Lindsey Nadin" userId="cb5e0655-e3d8-4ef5-b189-10ba992dd992" providerId="ADAL" clId="{EDF6B981-9EAF-424F-AC33-B560FCA8E273}" dt="2025-02-04T11:16:49.335" v="5757" actId="20577"/>
          <ac:spMkLst>
            <pc:docMk/>
            <pc:sldMk cId="1295664152" sldId="417"/>
            <ac:spMk id="26" creationId="{BDB7EE47-1D6F-5C8E-B5CD-65761252CA9F}"/>
          </ac:spMkLst>
        </pc:spChg>
        <pc:spChg chg="mod">
          <ac:chgData name="Lindsey Nadin" userId="cb5e0655-e3d8-4ef5-b189-10ba992dd992" providerId="ADAL" clId="{EDF6B981-9EAF-424F-AC33-B560FCA8E273}" dt="2025-01-27T15:24:28.921" v="1616" actId="207"/>
          <ac:spMkLst>
            <pc:docMk/>
            <pc:sldMk cId="1295664152" sldId="417"/>
            <ac:spMk id="29" creationId="{EA97718A-ECFB-E04D-6A87-AAC0E6ED0FEA}"/>
          </ac:spMkLst>
        </pc:spChg>
        <pc:spChg chg="mod">
          <ac:chgData name="Lindsey Nadin" userId="cb5e0655-e3d8-4ef5-b189-10ba992dd992" providerId="ADAL" clId="{EDF6B981-9EAF-424F-AC33-B560FCA8E273}" dt="2025-01-27T15:24:25.946" v="1615" actId="207"/>
          <ac:spMkLst>
            <pc:docMk/>
            <pc:sldMk cId="1295664152" sldId="417"/>
            <ac:spMk id="30" creationId="{F248B383-E7E8-D75A-0D58-BDD9CF080D02}"/>
          </ac:spMkLst>
        </pc:spChg>
        <pc:spChg chg="mod">
          <ac:chgData name="Lindsey Nadin" userId="cb5e0655-e3d8-4ef5-b189-10ba992dd992" providerId="ADAL" clId="{EDF6B981-9EAF-424F-AC33-B560FCA8E273}" dt="2025-01-27T15:27:12.671" v="1619" actId="2711"/>
          <ac:spMkLst>
            <pc:docMk/>
            <pc:sldMk cId="1295664152" sldId="417"/>
            <ac:spMk id="32" creationId="{23BE33DF-E432-186F-540B-4A9653A55190}"/>
          </ac:spMkLst>
        </pc:spChg>
        <pc:graphicFrameChg chg="mod">
          <ac:chgData name="Lindsey Nadin" userId="cb5e0655-e3d8-4ef5-b189-10ba992dd992" providerId="ADAL" clId="{EDF6B981-9EAF-424F-AC33-B560FCA8E273}" dt="2025-01-27T15:32:51.090" v="1644"/>
          <ac:graphicFrameMkLst>
            <pc:docMk/>
            <pc:sldMk cId="1295664152" sldId="417"/>
            <ac:graphicFrameMk id="44" creationId="{252BBB48-9861-D83A-9933-E9729B741FB2}"/>
          </ac:graphicFrameMkLst>
        </pc:graphicFrameChg>
      </pc:sldChg>
      <pc:sldChg chg="addSp modSp mod">
        <pc:chgData name="Lindsey Nadin" userId="cb5e0655-e3d8-4ef5-b189-10ba992dd992" providerId="ADAL" clId="{EDF6B981-9EAF-424F-AC33-B560FCA8E273}" dt="2025-02-05T09:29:09.748" v="10056" actId="6549"/>
        <pc:sldMkLst>
          <pc:docMk/>
          <pc:sldMk cId="4156642305" sldId="418"/>
        </pc:sldMkLst>
        <pc:spChg chg="mod">
          <ac:chgData name="Lindsey Nadin" userId="cb5e0655-e3d8-4ef5-b189-10ba992dd992" providerId="ADAL" clId="{EDF6B981-9EAF-424F-AC33-B560FCA8E273}" dt="2025-02-05T09:29:09.748" v="10056" actId="6549"/>
          <ac:spMkLst>
            <pc:docMk/>
            <pc:sldMk cId="4156642305" sldId="418"/>
            <ac:spMk id="2" creationId="{9AAAD8E8-8195-E867-C7DF-4AE840DE0E3E}"/>
          </ac:spMkLst>
        </pc:spChg>
        <pc:spChg chg="add mod">
          <ac:chgData name="Lindsey Nadin" userId="cb5e0655-e3d8-4ef5-b189-10ba992dd992" providerId="ADAL" clId="{EDF6B981-9EAF-424F-AC33-B560FCA8E273}" dt="2025-02-04T17:48:14.778" v="7429" actId="14100"/>
          <ac:spMkLst>
            <pc:docMk/>
            <pc:sldMk cId="4156642305" sldId="418"/>
            <ac:spMk id="7" creationId="{67FFAB9F-E1D5-991E-5542-862A7A2C37CA}"/>
          </ac:spMkLst>
        </pc:spChg>
        <pc:spChg chg="add mod">
          <ac:chgData name="Lindsey Nadin" userId="cb5e0655-e3d8-4ef5-b189-10ba992dd992" providerId="ADAL" clId="{EDF6B981-9EAF-424F-AC33-B560FCA8E273}" dt="2025-02-04T17:48:24.386" v="7442" actId="1036"/>
          <ac:spMkLst>
            <pc:docMk/>
            <pc:sldMk cId="4156642305" sldId="418"/>
            <ac:spMk id="8" creationId="{F632F707-B408-BB0C-4256-E385F62D77DB}"/>
          </ac:spMkLst>
        </pc:spChg>
        <pc:spChg chg="add mod">
          <ac:chgData name="Lindsey Nadin" userId="cb5e0655-e3d8-4ef5-b189-10ba992dd992" providerId="ADAL" clId="{EDF6B981-9EAF-424F-AC33-B560FCA8E273}" dt="2025-02-04T17:48:28.181" v="7454" actId="1036"/>
          <ac:spMkLst>
            <pc:docMk/>
            <pc:sldMk cId="4156642305" sldId="418"/>
            <ac:spMk id="9" creationId="{3110F500-A5F1-9391-94DD-C0052AF9D09C}"/>
          </ac:spMkLst>
        </pc:spChg>
        <pc:spChg chg="add mod">
          <ac:chgData name="Lindsey Nadin" userId="cb5e0655-e3d8-4ef5-b189-10ba992dd992" providerId="ADAL" clId="{EDF6B981-9EAF-424F-AC33-B560FCA8E273}" dt="2025-02-04T17:48:32.014" v="7460" actId="1036"/>
          <ac:spMkLst>
            <pc:docMk/>
            <pc:sldMk cId="4156642305" sldId="418"/>
            <ac:spMk id="10" creationId="{A0292F5B-1068-DF4D-A194-09DB680696C9}"/>
          </ac:spMkLst>
        </pc:spChg>
        <pc:spChg chg="add mod">
          <ac:chgData name="Lindsey Nadin" userId="cb5e0655-e3d8-4ef5-b189-10ba992dd992" providerId="ADAL" clId="{EDF6B981-9EAF-424F-AC33-B560FCA8E273}" dt="2025-02-04T17:48:38.181" v="7476" actId="1035"/>
          <ac:spMkLst>
            <pc:docMk/>
            <pc:sldMk cId="4156642305" sldId="418"/>
            <ac:spMk id="11" creationId="{13A08593-8464-98EC-3E9A-F53EB5191904}"/>
          </ac:spMkLst>
        </pc:spChg>
        <pc:spChg chg="add mod">
          <ac:chgData name="Lindsey Nadin" userId="cb5e0655-e3d8-4ef5-b189-10ba992dd992" providerId="ADAL" clId="{EDF6B981-9EAF-424F-AC33-B560FCA8E273}" dt="2025-02-04T17:48:42.613" v="7484" actId="1036"/>
          <ac:spMkLst>
            <pc:docMk/>
            <pc:sldMk cId="4156642305" sldId="418"/>
            <ac:spMk id="12" creationId="{534D81D3-7FD8-6D03-438A-22694B1EFB11}"/>
          </ac:spMkLst>
        </pc:spChg>
      </pc:sldChg>
      <pc:sldChg chg="addSp delSp modSp add mod">
        <pc:chgData name="Lindsey Nadin" userId="cb5e0655-e3d8-4ef5-b189-10ba992dd992" providerId="ADAL" clId="{EDF6B981-9EAF-424F-AC33-B560FCA8E273}" dt="2025-02-05T10:30:44.977" v="11649" actId="20577"/>
        <pc:sldMkLst>
          <pc:docMk/>
          <pc:sldMk cId="75399853" sldId="419"/>
        </pc:sldMkLst>
        <pc:spChg chg="mod">
          <ac:chgData name="Lindsey Nadin" userId="cb5e0655-e3d8-4ef5-b189-10ba992dd992" providerId="ADAL" clId="{EDF6B981-9EAF-424F-AC33-B560FCA8E273}" dt="2025-02-05T10:30:44.977" v="11649" actId="20577"/>
          <ac:spMkLst>
            <pc:docMk/>
            <pc:sldMk cId="75399853" sldId="419"/>
            <ac:spMk id="27" creationId="{5ED4B9B1-CA41-0C03-9ABF-BA8C91AE4984}"/>
          </ac:spMkLst>
        </pc:spChg>
      </pc:sldChg>
      <pc:sldChg chg="add del">
        <pc:chgData name="Lindsey Nadin" userId="cb5e0655-e3d8-4ef5-b189-10ba992dd992" providerId="ADAL" clId="{EDF6B981-9EAF-424F-AC33-B560FCA8E273}" dt="2025-01-28T08:43:55.333" v="1754"/>
        <pc:sldMkLst>
          <pc:docMk/>
          <pc:sldMk cId="2865607024" sldId="419"/>
        </pc:sldMkLst>
      </pc:sldChg>
      <pc:sldChg chg="add mod modShow">
        <pc:chgData name="Lindsey Nadin" userId="cb5e0655-e3d8-4ef5-b189-10ba992dd992" providerId="ADAL" clId="{EDF6B981-9EAF-424F-AC33-B560FCA8E273}" dt="2025-01-28T10:53:03.173" v="3906" actId="729"/>
        <pc:sldMkLst>
          <pc:docMk/>
          <pc:sldMk cId="2604562138" sldId="420"/>
        </pc:sldMkLst>
      </pc:sldChg>
      <pc:sldChg chg="addSp delSp modSp add mod">
        <pc:chgData name="Lindsey Nadin" userId="cb5e0655-e3d8-4ef5-b189-10ba992dd992" providerId="ADAL" clId="{EDF6B981-9EAF-424F-AC33-B560FCA8E273}" dt="2025-02-04T12:16:19.356" v="6317" actId="20577"/>
        <pc:sldMkLst>
          <pc:docMk/>
          <pc:sldMk cId="3637461529" sldId="421"/>
        </pc:sldMkLst>
        <pc:spChg chg="mod">
          <ac:chgData name="Lindsey Nadin" userId="cb5e0655-e3d8-4ef5-b189-10ba992dd992" providerId="ADAL" clId="{EDF6B981-9EAF-424F-AC33-B560FCA8E273}" dt="2025-01-28T10:59:11.958" v="4293" actId="20577"/>
          <ac:spMkLst>
            <pc:docMk/>
            <pc:sldMk cId="3637461529" sldId="421"/>
            <ac:spMk id="2" creationId="{6D00BF26-325B-3E37-C9A7-8B8009059A89}"/>
          </ac:spMkLst>
        </pc:spChg>
        <pc:spChg chg="mod">
          <ac:chgData name="Lindsey Nadin" userId="cb5e0655-e3d8-4ef5-b189-10ba992dd992" providerId="ADAL" clId="{EDF6B981-9EAF-424F-AC33-B560FCA8E273}" dt="2025-01-28T10:59:08.187" v="4288" actId="20577"/>
          <ac:spMkLst>
            <pc:docMk/>
            <pc:sldMk cId="3637461529" sldId="421"/>
            <ac:spMk id="3" creationId="{E64D7694-EEE1-0288-14FB-A19F0A1B63D7}"/>
          </ac:spMkLst>
        </pc:spChg>
        <pc:spChg chg="mod">
          <ac:chgData name="Lindsey Nadin" userId="cb5e0655-e3d8-4ef5-b189-10ba992dd992" providerId="ADAL" clId="{EDF6B981-9EAF-424F-AC33-B560FCA8E273}" dt="2025-02-04T12:16:19.356" v="6317" actId="20577"/>
          <ac:spMkLst>
            <pc:docMk/>
            <pc:sldMk cId="3637461529" sldId="421"/>
            <ac:spMk id="5" creationId="{0B5681F2-BB6D-8497-AAB7-0529E4EDED31}"/>
          </ac:spMkLst>
        </pc:spChg>
        <pc:spChg chg="add mod">
          <ac:chgData name="Lindsey Nadin" userId="cb5e0655-e3d8-4ef5-b189-10ba992dd992" providerId="ADAL" clId="{EDF6B981-9EAF-424F-AC33-B560FCA8E273}" dt="2025-02-04T12:14:42.382" v="6311" actId="208"/>
          <ac:spMkLst>
            <pc:docMk/>
            <pc:sldMk cId="3637461529" sldId="421"/>
            <ac:spMk id="7" creationId="{BBC932B7-05BD-B8FF-D995-6C53F34922C3}"/>
          </ac:spMkLst>
        </pc:spChg>
        <pc:spChg chg="add mod">
          <ac:chgData name="Lindsey Nadin" userId="cb5e0655-e3d8-4ef5-b189-10ba992dd992" providerId="ADAL" clId="{EDF6B981-9EAF-424F-AC33-B560FCA8E273}" dt="2025-02-04T12:14:46.422" v="6312" actId="571"/>
          <ac:spMkLst>
            <pc:docMk/>
            <pc:sldMk cId="3637461529" sldId="421"/>
            <ac:spMk id="8" creationId="{9D19043D-C8CA-2EE7-EEBB-58642938CA18}"/>
          </ac:spMkLst>
        </pc:spChg>
        <pc:spChg chg="add mod">
          <ac:chgData name="Lindsey Nadin" userId="cb5e0655-e3d8-4ef5-b189-10ba992dd992" providerId="ADAL" clId="{EDF6B981-9EAF-424F-AC33-B560FCA8E273}" dt="2025-02-04T12:15:04.756" v="6315" actId="1076"/>
          <ac:spMkLst>
            <pc:docMk/>
            <pc:sldMk cId="3637461529" sldId="421"/>
            <ac:spMk id="9" creationId="{B514F4DA-2151-8B7E-0673-644AD9A4541D}"/>
          </ac:spMkLst>
        </pc:spChg>
        <pc:spChg chg="add mod">
          <ac:chgData name="Lindsey Nadin" userId="cb5e0655-e3d8-4ef5-b189-10ba992dd992" providerId="ADAL" clId="{EDF6B981-9EAF-424F-AC33-B560FCA8E273}" dt="2025-02-04T12:15:10.013" v="6316" actId="571"/>
          <ac:spMkLst>
            <pc:docMk/>
            <pc:sldMk cId="3637461529" sldId="421"/>
            <ac:spMk id="10" creationId="{7F08AFCB-E22A-1012-721E-2BFD1188CFD3}"/>
          </ac:spMkLst>
        </pc:spChg>
      </pc:sldChg>
      <pc:sldChg chg="addSp delSp modSp new mod modNotesTx">
        <pc:chgData name="Lindsey Nadin" userId="cb5e0655-e3d8-4ef5-b189-10ba992dd992" providerId="ADAL" clId="{EDF6B981-9EAF-424F-AC33-B560FCA8E273}" dt="2025-02-05T15:13:58.124" v="16418" actId="2711"/>
        <pc:sldMkLst>
          <pc:docMk/>
          <pc:sldMk cId="3105054449" sldId="422"/>
        </pc:sldMkLst>
        <pc:spChg chg="add mod">
          <ac:chgData name="Lindsey Nadin" userId="cb5e0655-e3d8-4ef5-b189-10ba992dd992" providerId="ADAL" clId="{EDF6B981-9EAF-424F-AC33-B560FCA8E273}" dt="2025-02-05T09:41:56.226" v="10058"/>
          <ac:spMkLst>
            <pc:docMk/>
            <pc:sldMk cId="3105054449" sldId="422"/>
            <ac:spMk id="2" creationId="{755BAC12-2AA7-5D2E-B89C-51F8949D87AB}"/>
          </ac:spMkLst>
        </pc:spChg>
        <pc:spChg chg="mod">
          <ac:chgData name="Lindsey Nadin" userId="cb5e0655-e3d8-4ef5-b189-10ba992dd992" providerId="ADAL" clId="{EDF6B981-9EAF-424F-AC33-B560FCA8E273}" dt="2025-02-05T09:45:19.139" v="10545" actId="20577"/>
          <ac:spMkLst>
            <pc:docMk/>
            <pc:sldMk cId="3105054449" sldId="422"/>
            <ac:spMk id="6" creationId="{E5F37C99-0D2A-F767-B339-82BA474AD162}"/>
          </ac:spMkLst>
        </pc:spChg>
        <pc:graphicFrameChg chg="mod">
          <ac:chgData name="Lindsey Nadin" userId="cb5e0655-e3d8-4ef5-b189-10ba992dd992" providerId="ADAL" clId="{EDF6B981-9EAF-424F-AC33-B560FCA8E273}" dt="2025-02-05T15:13:58.124" v="16418" actId="2711"/>
          <ac:graphicFrameMkLst>
            <pc:docMk/>
            <pc:sldMk cId="3105054449" sldId="422"/>
            <ac:graphicFrameMk id="5" creationId="{0291A654-C854-2E4F-533D-666C81F88293}"/>
          </ac:graphicFrameMkLst>
        </pc:graphicFrameChg>
      </pc:sldChg>
      <pc:sldChg chg="add ord">
        <pc:chgData name="Lindsey Nadin" userId="cb5e0655-e3d8-4ef5-b189-10ba992dd992" providerId="ADAL" clId="{EDF6B981-9EAF-424F-AC33-B560FCA8E273}" dt="2025-01-28T11:31:02.065" v="4982"/>
        <pc:sldMkLst>
          <pc:docMk/>
          <pc:sldMk cId="3048366037" sldId="423"/>
        </pc:sldMkLst>
      </pc:sldChg>
      <pc:sldChg chg="addSp modSp mod">
        <pc:chgData name="Lindsey Nadin" userId="cb5e0655-e3d8-4ef5-b189-10ba992dd992" providerId="ADAL" clId="{EDF6B981-9EAF-424F-AC33-B560FCA8E273}" dt="2025-02-05T09:51:10.819" v="10801" actId="20577"/>
        <pc:sldMkLst>
          <pc:docMk/>
          <pc:sldMk cId="4142860362" sldId="424"/>
        </pc:sldMkLst>
        <pc:spChg chg="mod">
          <ac:chgData name="Lindsey Nadin" userId="cb5e0655-e3d8-4ef5-b189-10ba992dd992" providerId="ADAL" clId="{EDF6B981-9EAF-424F-AC33-B560FCA8E273}" dt="2025-02-05T09:51:10.819" v="10801" actId="20577"/>
          <ac:spMkLst>
            <pc:docMk/>
            <pc:sldMk cId="4142860362" sldId="424"/>
            <ac:spMk id="2" creationId="{5CDEF817-12A2-16AF-FAFE-E2446F52C91E}"/>
          </ac:spMkLst>
        </pc:spChg>
        <pc:spChg chg="add mod">
          <ac:chgData name="Lindsey Nadin" userId="cb5e0655-e3d8-4ef5-b189-10ba992dd992" providerId="ADAL" clId="{EDF6B981-9EAF-424F-AC33-B560FCA8E273}" dt="2025-02-04T17:49:28.757" v="7532" actId="14100"/>
          <ac:spMkLst>
            <pc:docMk/>
            <pc:sldMk cId="4142860362" sldId="424"/>
            <ac:spMk id="7" creationId="{F4EDE09F-25DF-1E98-9FAA-F06D73F81B9D}"/>
          </ac:spMkLst>
        </pc:spChg>
        <pc:spChg chg="add mod">
          <ac:chgData name="Lindsey Nadin" userId="cb5e0655-e3d8-4ef5-b189-10ba992dd992" providerId="ADAL" clId="{EDF6B981-9EAF-424F-AC33-B560FCA8E273}" dt="2025-02-04T17:49:24.959" v="7531"/>
          <ac:spMkLst>
            <pc:docMk/>
            <pc:sldMk cId="4142860362" sldId="424"/>
            <ac:spMk id="8" creationId="{F2B02EE5-7663-913D-E174-816320B9F151}"/>
          </ac:spMkLst>
        </pc:spChg>
        <pc:spChg chg="add mod">
          <ac:chgData name="Lindsey Nadin" userId="cb5e0655-e3d8-4ef5-b189-10ba992dd992" providerId="ADAL" clId="{EDF6B981-9EAF-424F-AC33-B560FCA8E273}" dt="2025-02-04T17:49:38.139" v="7558" actId="1036"/>
          <ac:spMkLst>
            <pc:docMk/>
            <pc:sldMk cId="4142860362" sldId="424"/>
            <ac:spMk id="9" creationId="{CC0234D7-2955-FEE1-C867-945A361CA2FD}"/>
          </ac:spMkLst>
        </pc:spChg>
        <pc:spChg chg="add mod">
          <ac:chgData name="Lindsey Nadin" userId="cb5e0655-e3d8-4ef5-b189-10ba992dd992" providerId="ADAL" clId="{EDF6B981-9EAF-424F-AC33-B560FCA8E273}" dt="2025-02-04T17:49:36.560" v="7557" actId="1036"/>
          <ac:spMkLst>
            <pc:docMk/>
            <pc:sldMk cId="4142860362" sldId="424"/>
            <ac:spMk id="10" creationId="{D5B56413-FDE9-6476-B5AE-57AF10AF383F}"/>
          </ac:spMkLst>
        </pc:spChg>
        <pc:spChg chg="add mod">
          <ac:chgData name="Lindsey Nadin" userId="cb5e0655-e3d8-4ef5-b189-10ba992dd992" providerId="ADAL" clId="{EDF6B981-9EAF-424F-AC33-B560FCA8E273}" dt="2025-02-04T17:49:34.544" v="7550" actId="1036"/>
          <ac:spMkLst>
            <pc:docMk/>
            <pc:sldMk cId="4142860362" sldId="424"/>
            <ac:spMk id="11" creationId="{B03A74BF-B733-0E3F-9D17-754DAFB7C0FF}"/>
          </ac:spMkLst>
        </pc:spChg>
        <pc:spChg chg="add mod">
          <ac:chgData name="Lindsey Nadin" userId="cb5e0655-e3d8-4ef5-b189-10ba992dd992" providerId="ADAL" clId="{EDF6B981-9EAF-424F-AC33-B560FCA8E273}" dt="2025-02-04T17:49:32.147" v="7541" actId="1036"/>
          <ac:spMkLst>
            <pc:docMk/>
            <pc:sldMk cId="4142860362" sldId="424"/>
            <ac:spMk id="12" creationId="{2E110984-9618-4264-2100-57065BF7DA20}"/>
          </ac:spMkLst>
        </pc:spChg>
      </pc:sldChg>
      <pc:sldChg chg="addSp modSp mod">
        <pc:chgData name="Lindsey Nadin" userId="cb5e0655-e3d8-4ef5-b189-10ba992dd992" providerId="ADAL" clId="{EDF6B981-9EAF-424F-AC33-B560FCA8E273}" dt="2025-02-05T10:04:00.668" v="10804" actId="6549"/>
        <pc:sldMkLst>
          <pc:docMk/>
          <pc:sldMk cId="4047698823" sldId="425"/>
        </pc:sldMkLst>
        <pc:spChg chg="mod">
          <ac:chgData name="Lindsey Nadin" userId="cb5e0655-e3d8-4ef5-b189-10ba992dd992" providerId="ADAL" clId="{EDF6B981-9EAF-424F-AC33-B560FCA8E273}" dt="2025-02-05T10:04:00.668" v="10804" actId="6549"/>
          <ac:spMkLst>
            <pc:docMk/>
            <pc:sldMk cId="4047698823" sldId="425"/>
            <ac:spMk id="2" creationId="{DCFD3381-7C29-3FD4-487C-C8E7C87F990E}"/>
          </ac:spMkLst>
        </pc:spChg>
        <pc:spChg chg="add mod">
          <ac:chgData name="Lindsey Nadin" userId="cb5e0655-e3d8-4ef5-b189-10ba992dd992" providerId="ADAL" clId="{EDF6B981-9EAF-424F-AC33-B560FCA8E273}" dt="2025-02-04T17:49:48.069" v="7561" actId="14100"/>
          <ac:spMkLst>
            <pc:docMk/>
            <pc:sldMk cId="4047698823" sldId="425"/>
            <ac:spMk id="7" creationId="{D0C4BB63-478A-C0FC-96C3-43E0BB58ADF9}"/>
          </ac:spMkLst>
        </pc:spChg>
        <pc:spChg chg="add mod">
          <ac:chgData name="Lindsey Nadin" userId="cb5e0655-e3d8-4ef5-b189-10ba992dd992" providerId="ADAL" clId="{EDF6B981-9EAF-424F-AC33-B560FCA8E273}" dt="2025-02-04T17:49:51.660" v="7569" actId="1035"/>
          <ac:spMkLst>
            <pc:docMk/>
            <pc:sldMk cId="4047698823" sldId="425"/>
            <ac:spMk id="8" creationId="{E02695A2-57D8-249B-F459-5497BAF51DB7}"/>
          </ac:spMkLst>
        </pc:spChg>
        <pc:spChg chg="add mod">
          <ac:chgData name="Lindsey Nadin" userId="cb5e0655-e3d8-4ef5-b189-10ba992dd992" providerId="ADAL" clId="{EDF6B981-9EAF-424F-AC33-B560FCA8E273}" dt="2025-02-04T17:49:42.127" v="7559"/>
          <ac:spMkLst>
            <pc:docMk/>
            <pc:sldMk cId="4047698823" sldId="425"/>
            <ac:spMk id="9" creationId="{A6D18FC0-72B5-CCC2-2430-9A6FDF84C1BD}"/>
          </ac:spMkLst>
        </pc:spChg>
        <pc:spChg chg="add mod">
          <ac:chgData name="Lindsey Nadin" userId="cb5e0655-e3d8-4ef5-b189-10ba992dd992" providerId="ADAL" clId="{EDF6B981-9EAF-424F-AC33-B560FCA8E273}" dt="2025-02-04T17:49:42.127" v="7559"/>
          <ac:spMkLst>
            <pc:docMk/>
            <pc:sldMk cId="4047698823" sldId="425"/>
            <ac:spMk id="10" creationId="{CEB9E896-9B41-3FED-95F8-CE71FFC015B7}"/>
          </ac:spMkLst>
        </pc:spChg>
        <pc:spChg chg="add mod">
          <ac:chgData name="Lindsey Nadin" userId="cb5e0655-e3d8-4ef5-b189-10ba992dd992" providerId="ADAL" clId="{EDF6B981-9EAF-424F-AC33-B560FCA8E273}" dt="2025-02-04T17:49:55.626" v="7583" actId="1035"/>
          <ac:spMkLst>
            <pc:docMk/>
            <pc:sldMk cId="4047698823" sldId="425"/>
            <ac:spMk id="11" creationId="{E7C7C1F9-25FA-6930-9646-5410A57E1F38}"/>
          </ac:spMkLst>
        </pc:spChg>
        <pc:spChg chg="add mod">
          <ac:chgData name="Lindsey Nadin" userId="cb5e0655-e3d8-4ef5-b189-10ba992dd992" providerId="ADAL" clId="{EDF6B981-9EAF-424F-AC33-B560FCA8E273}" dt="2025-02-04T17:49:57.859" v="7596" actId="1035"/>
          <ac:spMkLst>
            <pc:docMk/>
            <pc:sldMk cId="4047698823" sldId="425"/>
            <ac:spMk id="12" creationId="{698E1A18-E1FA-8A5E-B87A-B8FA9E162CB8}"/>
          </ac:spMkLst>
        </pc:spChg>
      </pc:sldChg>
      <pc:sldChg chg="addSp modSp mod">
        <pc:chgData name="Lindsey Nadin" userId="cb5e0655-e3d8-4ef5-b189-10ba992dd992" providerId="ADAL" clId="{EDF6B981-9EAF-424F-AC33-B560FCA8E273}" dt="2025-02-05T10:04:26.791" v="10807" actId="20577"/>
        <pc:sldMkLst>
          <pc:docMk/>
          <pc:sldMk cId="1028919961" sldId="426"/>
        </pc:sldMkLst>
        <pc:spChg chg="mod">
          <ac:chgData name="Lindsey Nadin" userId="cb5e0655-e3d8-4ef5-b189-10ba992dd992" providerId="ADAL" clId="{EDF6B981-9EAF-424F-AC33-B560FCA8E273}" dt="2025-02-05T10:04:26.791" v="10807" actId="20577"/>
          <ac:spMkLst>
            <pc:docMk/>
            <pc:sldMk cId="1028919961" sldId="426"/>
            <ac:spMk id="2" creationId="{5304A664-6807-F02E-661C-53E50A0A713B}"/>
          </ac:spMkLst>
        </pc:spChg>
        <pc:spChg chg="add mod">
          <ac:chgData name="Lindsey Nadin" userId="cb5e0655-e3d8-4ef5-b189-10ba992dd992" providerId="ADAL" clId="{EDF6B981-9EAF-424F-AC33-B560FCA8E273}" dt="2025-02-04T17:50:07.788" v="7599" actId="14100"/>
          <ac:spMkLst>
            <pc:docMk/>
            <pc:sldMk cId="1028919961" sldId="426"/>
            <ac:spMk id="6" creationId="{E6176A98-2EFD-40D2-42A9-BEA4F71BAE78}"/>
          </ac:spMkLst>
        </pc:spChg>
        <pc:spChg chg="add mod">
          <ac:chgData name="Lindsey Nadin" userId="cb5e0655-e3d8-4ef5-b189-10ba992dd992" providerId="ADAL" clId="{EDF6B981-9EAF-424F-AC33-B560FCA8E273}" dt="2025-02-04T17:50:01.051" v="7597"/>
          <ac:spMkLst>
            <pc:docMk/>
            <pc:sldMk cId="1028919961" sldId="426"/>
            <ac:spMk id="8" creationId="{99366833-CEA6-D065-E443-8C82131C0395}"/>
          </ac:spMkLst>
        </pc:spChg>
        <pc:spChg chg="add mod">
          <ac:chgData name="Lindsey Nadin" userId="cb5e0655-e3d8-4ef5-b189-10ba992dd992" providerId="ADAL" clId="{EDF6B981-9EAF-424F-AC33-B560FCA8E273}" dt="2025-02-04T17:50:01.051" v="7597"/>
          <ac:spMkLst>
            <pc:docMk/>
            <pc:sldMk cId="1028919961" sldId="426"/>
            <ac:spMk id="9" creationId="{8AE8E1EB-E06A-0363-A5F8-8CD03B359F8E}"/>
          </ac:spMkLst>
        </pc:spChg>
        <pc:spChg chg="add mod">
          <ac:chgData name="Lindsey Nadin" userId="cb5e0655-e3d8-4ef5-b189-10ba992dd992" providerId="ADAL" clId="{EDF6B981-9EAF-424F-AC33-B560FCA8E273}" dt="2025-02-04T17:50:01.051" v="7597"/>
          <ac:spMkLst>
            <pc:docMk/>
            <pc:sldMk cId="1028919961" sldId="426"/>
            <ac:spMk id="10" creationId="{C461CD16-79EB-55F2-A94D-08950C7F9655}"/>
          </ac:spMkLst>
        </pc:spChg>
        <pc:spChg chg="add mod">
          <ac:chgData name="Lindsey Nadin" userId="cb5e0655-e3d8-4ef5-b189-10ba992dd992" providerId="ADAL" clId="{EDF6B981-9EAF-424F-AC33-B560FCA8E273}" dt="2025-02-04T17:50:01.051" v="7597"/>
          <ac:spMkLst>
            <pc:docMk/>
            <pc:sldMk cId="1028919961" sldId="426"/>
            <ac:spMk id="11" creationId="{B7479AC4-3CF0-AAC8-617C-9AE6AECC921A}"/>
          </ac:spMkLst>
        </pc:spChg>
        <pc:spChg chg="add mod">
          <ac:chgData name="Lindsey Nadin" userId="cb5e0655-e3d8-4ef5-b189-10ba992dd992" providerId="ADAL" clId="{EDF6B981-9EAF-424F-AC33-B560FCA8E273}" dt="2025-02-04T17:50:01.051" v="7597"/>
          <ac:spMkLst>
            <pc:docMk/>
            <pc:sldMk cId="1028919961" sldId="426"/>
            <ac:spMk id="12" creationId="{9F7F95C0-64E5-2DE3-DBDA-39E50E3A29CF}"/>
          </ac:spMkLst>
        </pc:spChg>
      </pc:sldChg>
      <pc:sldChg chg="addSp modSp mod">
        <pc:chgData name="Lindsey Nadin" userId="cb5e0655-e3d8-4ef5-b189-10ba992dd992" providerId="ADAL" clId="{EDF6B981-9EAF-424F-AC33-B560FCA8E273}" dt="2025-02-05T10:04:40.407" v="10809" actId="20577"/>
        <pc:sldMkLst>
          <pc:docMk/>
          <pc:sldMk cId="1057677477" sldId="427"/>
        </pc:sldMkLst>
        <pc:spChg chg="mod">
          <ac:chgData name="Lindsey Nadin" userId="cb5e0655-e3d8-4ef5-b189-10ba992dd992" providerId="ADAL" clId="{EDF6B981-9EAF-424F-AC33-B560FCA8E273}" dt="2025-02-05T10:04:40.407" v="10809" actId="20577"/>
          <ac:spMkLst>
            <pc:docMk/>
            <pc:sldMk cId="1057677477" sldId="427"/>
            <ac:spMk id="2" creationId="{A380572D-2799-9178-7CBE-03C3F186E5E5}"/>
          </ac:spMkLst>
        </pc:spChg>
        <pc:spChg chg="add mod">
          <ac:chgData name="Lindsey Nadin" userId="cb5e0655-e3d8-4ef5-b189-10ba992dd992" providerId="ADAL" clId="{EDF6B981-9EAF-424F-AC33-B560FCA8E273}" dt="2025-02-04T17:50:15.981" v="7601" actId="14100"/>
          <ac:spMkLst>
            <pc:docMk/>
            <pc:sldMk cId="1057677477" sldId="427"/>
            <ac:spMk id="7" creationId="{66333132-87C8-AD37-DA1D-2FF1375B95A5}"/>
          </ac:spMkLst>
        </pc:spChg>
        <pc:spChg chg="add mod">
          <ac:chgData name="Lindsey Nadin" userId="cb5e0655-e3d8-4ef5-b189-10ba992dd992" providerId="ADAL" clId="{EDF6B981-9EAF-424F-AC33-B560FCA8E273}" dt="2025-02-04T17:50:11.959" v="7600"/>
          <ac:spMkLst>
            <pc:docMk/>
            <pc:sldMk cId="1057677477" sldId="427"/>
            <ac:spMk id="8" creationId="{7234C5F7-352E-4619-5EA5-3FE11F675BF8}"/>
          </ac:spMkLst>
        </pc:spChg>
        <pc:spChg chg="add mod">
          <ac:chgData name="Lindsey Nadin" userId="cb5e0655-e3d8-4ef5-b189-10ba992dd992" providerId="ADAL" clId="{EDF6B981-9EAF-424F-AC33-B560FCA8E273}" dt="2025-02-04T17:50:11.959" v="7600"/>
          <ac:spMkLst>
            <pc:docMk/>
            <pc:sldMk cId="1057677477" sldId="427"/>
            <ac:spMk id="9" creationId="{77134FC6-C56D-C588-57A2-0E67F14EB7EE}"/>
          </ac:spMkLst>
        </pc:spChg>
        <pc:spChg chg="add mod">
          <ac:chgData name="Lindsey Nadin" userId="cb5e0655-e3d8-4ef5-b189-10ba992dd992" providerId="ADAL" clId="{EDF6B981-9EAF-424F-AC33-B560FCA8E273}" dt="2025-02-04T17:50:26.541" v="7640" actId="1035"/>
          <ac:spMkLst>
            <pc:docMk/>
            <pc:sldMk cId="1057677477" sldId="427"/>
            <ac:spMk id="10" creationId="{C3A7EE76-A31F-424D-FC2E-4B642800AB2E}"/>
          </ac:spMkLst>
        </pc:spChg>
        <pc:spChg chg="add mod">
          <ac:chgData name="Lindsey Nadin" userId="cb5e0655-e3d8-4ef5-b189-10ba992dd992" providerId="ADAL" clId="{EDF6B981-9EAF-424F-AC33-B560FCA8E273}" dt="2025-02-04T17:50:24.358" v="7636" actId="1035"/>
          <ac:spMkLst>
            <pc:docMk/>
            <pc:sldMk cId="1057677477" sldId="427"/>
            <ac:spMk id="11" creationId="{E0A3C79C-6AFC-36D8-2C8E-245791C6A914}"/>
          </ac:spMkLst>
        </pc:spChg>
        <pc:spChg chg="add mod">
          <ac:chgData name="Lindsey Nadin" userId="cb5e0655-e3d8-4ef5-b189-10ba992dd992" providerId="ADAL" clId="{EDF6B981-9EAF-424F-AC33-B560FCA8E273}" dt="2025-02-04T17:50:21.977" v="7624" actId="1035"/>
          <ac:spMkLst>
            <pc:docMk/>
            <pc:sldMk cId="1057677477" sldId="427"/>
            <ac:spMk id="12" creationId="{ACB1DA82-E9AC-4246-FA46-F58EDBAEE47F}"/>
          </ac:spMkLst>
        </pc:spChg>
      </pc:sldChg>
      <pc:sldChg chg="modSp mod">
        <pc:chgData name="Lindsey Nadin" userId="cb5e0655-e3d8-4ef5-b189-10ba992dd992" providerId="ADAL" clId="{EDF6B981-9EAF-424F-AC33-B560FCA8E273}" dt="2025-02-05T10:04:55.879" v="10811" actId="20577"/>
        <pc:sldMkLst>
          <pc:docMk/>
          <pc:sldMk cId="2818668284" sldId="428"/>
        </pc:sldMkLst>
        <pc:spChg chg="mod">
          <ac:chgData name="Lindsey Nadin" userId="cb5e0655-e3d8-4ef5-b189-10ba992dd992" providerId="ADAL" clId="{EDF6B981-9EAF-424F-AC33-B560FCA8E273}" dt="2025-02-05T10:04:55.879" v="10811" actId="20577"/>
          <ac:spMkLst>
            <pc:docMk/>
            <pc:sldMk cId="2818668284" sldId="428"/>
            <ac:spMk id="2" creationId="{992CE059-B9A3-E536-C518-F044E451FE1F}"/>
          </ac:spMkLst>
        </pc:spChg>
      </pc:sldChg>
      <pc:sldChg chg="modSp mod">
        <pc:chgData name="Lindsey Nadin" userId="cb5e0655-e3d8-4ef5-b189-10ba992dd992" providerId="ADAL" clId="{EDF6B981-9EAF-424F-AC33-B560FCA8E273}" dt="2025-02-04T17:06:41.448" v="7379" actId="20577"/>
        <pc:sldMkLst>
          <pc:docMk/>
          <pc:sldMk cId="290682506" sldId="430"/>
        </pc:sldMkLst>
        <pc:spChg chg="mod">
          <ac:chgData name="Lindsey Nadin" userId="cb5e0655-e3d8-4ef5-b189-10ba992dd992" providerId="ADAL" clId="{EDF6B981-9EAF-424F-AC33-B560FCA8E273}" dt="2025-02-04T17:06:41.448" v="7379" actId="20577"/>
          <ac:spMkLst>
            <pc:docMk/>
            <pc:sldMk cId="290682506" sldId="430"/>
            <ac:spMk id="2" creationId="{545DF928-FB71-3DCE-2D3D-73CC1E47B61B}"/>
          </ac:spMkLst>
        </pc:spChg>
      </pc:sldChg>
      <pc:sldChg chg="modSp mod ord">
        <pc:chgData name="Lindsey Nadin" userId="cb5e0655-e3d8-4ef5-b189-10ba992dd992" providerId="ADAL" clId="{EDF6B981-9EAF-424F-AC33-B560FCA8E273}" dt="2025-02-05T15:08:49.694" v="16308" actId="6549"/>
        <pc:sldMkLst>
          <pc:docMk/>
          <pc:sldMk cId="3015312244" sldId="432"/>
        </pc:sldMkLst>
        <pc:spChg chg="mod">
          <ac:chgData name="Lindsey Nadin" userId="cb5e0655-e3d8-4ef5-b189-10ba992dd992" providerId="ADAL" clId="{EDF6B981-9EAF-424F-AC33-B560FCA8E273}" dt="2025-02-04T11:44:54.313" v="6121"/>
          <ac:spMkLst>
            <pc:docMk/>
            <pc:sldMk cId="3015312244" sldId="432"/>
            <ac:spMk id="15" creationId="{7C874262-49F1-F22C-53E4-02F2D4813772}"/>
          </ac:spMkLst>
        </pc:spChg>
        <pc:spChg chg="mod">
          <ac:chgData name="Lindsey Nadin" userId="cb5e0655-e3d8-4ef5-b189-10ba992dd992" providerId="ADAL" clId="{EDF6B981-9EAF-424F-AC33-B560FCA8E273}" dt="2025-02-04T11:45:13.646" v="6131" actId="20577"/>
          <ac:spMkLst>
            <pc:docMk/>
            <pc:sldMk cId="3015312244" sldId="432"/>
            <ac:spMk id="22" creationId="{09D30435-F6AB-AC30-A628-A28F2D124A4F}"/>
          </ac:spMkLst>
        </pc:spChg>
        <pc:graphicFrameChg chg="mod">
          <ac:chgData name="Lindsey Nadin" userId="cb5e0655-e3d8-4ef5-b189-10ba992dd992" providerId="ADAL" clId="{EDF6B981-9EAF-424F-AC33-B560FCA8E273}" dt="2025-02-05T15:08:49.694" v="16308" actId="6549"/>
          <ac:graphicFrameMkLst>
            <pc:docMk/>
            <pc:sldMk cId="3015312244" sldId="432"/>
            <ac:graphicFrameMk id="5" creationId="{110621CB-87CB-EB39-7545-0AB788361CC3}"/>
          </ac:graphicFrameMkLst>
        </pc:graphicFrameChg>
      </pc:sldChg>
      <pc:sldChg chg="addSp delSp modSp mod">
        <pc:chgData name="Lindsey Nadin" userId="cb5e0655-e3d8-4ef5-b189-10ba992dd992" providerId="ADAL" clId="{EDF6B981-9EAF-424F-AC33-B560FCA8E273}" dt="2025-02-05T13:31:59.755" v="14764" actId="1036"/>
        <pc:sldMkLst>
          <pc:docMk/>
          <pc:sldMk cId="1253274640" sldId="436"/>
        </pc:sldMkLst>
        <pc:spChg chg="mod">
          <ac:chgData name="Lindsey Nadin" userId="cb5e0655-e3d8-4ef5-b189-10ba992dd992" providerId="ADAL" clId="{EDF6B981-9EAF-424F-AC33-B560FCA8E273}" dt="2025-02-05T13:31:59.755" v="14764" actId="1036"/>
          <ac:spMkLst>
            <pc:docMk/>
            <pc:sldMk cId="1253274640" sldId="436"/>
            <ac:spMk id="2" creationId="{39BC45AB-E192-A4A8-396A-75BBB6344C8E}"/>
          </ac:spMkLst>
        </pc:spChg>
        <pc:spChg chg="mod">
          <ac:chgData name="Lindsey Nadin" userId="cb5e0655-e3d8-4ef5-b189-10ba992dd992" providerId="ADAL" clId="{EDF6B981-9EAF-424F-AC33-B560FCA8E273}" dt="2025-02-05T12:11:31.731" v="13005" actId="2711"/>
          <ac:spMkLst>
            <pc:docMk/>
            <pc:sldMk cId="1253274640" sldId="436"/>
            <ac:spMk id="24" creationId="{BEF92A3B-CF87-272A-C5DF-C79F2DF60D14}"/>
          </ac:spMkLst>
        </pc:spChg>
        <pc:spChg chg="mod">
          <ac:chgData name="Lindsey Nadin" userId="cb5e0655-e3d8-4ef5-b189-10ba992dd992" providerId="ADAL" clId="{EDF6B981-9EAF-424F-AC33-B560FCA8E273}" dt="2025-02-05T12:11:57.722" v="13010" actId="20577"/>
          <ac:spMkLst>
            <pc:docMk/>
            <pc:sldMk cId="1253274640" sldId="436"/>
            <ac:spMk id="25" creationId="{3300D0C7-9B3A-4FF7-8BF9-AF32E4A3756E}"/>
          </ac:spMkLst>
        </pc:spChg>
        <pc:spChg chg="mod">
          <ac:chgData name="Lindsey Nadin" userId="cb5e0655-e3d8-4ef5-b189-10ba992dd992" providerId="ADAL" clId="{EDF6B981-9EAF-424F-AC33-B560FCA8E273}" dt="2025-02-05T12:11:31.731" v="13005" actId="2711"/>
          <ac:spMkLst>
            <pc:docMk/>
            <pc:sldMk cId="1253274640" sldId="436"/>
            <ac:spMk id="36" creationId="{33B3EC1E-1318-7741-B652-77EEDF5737CD}"/>
          </ac:spMkLst>
        </pc:spChg>
        <pc:spChg chg="mod">
          <ac:chgData name="Lindsey Nadin" userId="cb5e0655-e3d8-4ef5-b189-10ba992dd992" providerId="ADAL" clId="{EDF6B981-9EAF-424F-AC33-B560FCA8E273}" dt="2025-02-05T12:11:59.971" v="13011" actId="20577"/>
          <ac:spMkLst>
            <pc:docMk/>
            <pc:sldMk cId="1253274640" sldId="436"/>
            <ac:spMk id="37" creationId="{6E56E941-9494-8D2E-7906-BE43A701B827}"/>
          </ac:spMkLst>
        </pc:spChg>
        <pc:spChg chg="mod">
          <ac:chgData name="Lindsey Nadin" userId="cb5e0655-e3d8-4ef5-b189-10ba992dd992" providerId="ADAL" clId="{EDF6B981-9EAF-424F-AC33-B560FCA8E273}" dt="2025-02-05T12:11:31.731" v="13005" actId="2711"/>
          <ac:spMkLst>
            <pc:docMk/>
            <pc:sldMk cId="1253274640" sldId="436"/>
            <ac:spMk id="39" creationId="{C036E58F-E800-ACB3-658B-54DC9DD47262}"/>
          </ac:spMkLst>
        </pc:spChg>
        <pc:spChg chg="mod">
          <ac:chgData name="Lindsey Nadin" userId="cb5e0655-e3d8-4ef5-b189-10ba992dd992" providerId="ADAL" clId="{EDF6B981-9EAF-424F-AC33-B560FCA8E273}" dt="2025-02-05T12:12:01.570" v="13012" actId="20577"/>
          <ac:spMkLst>
            <pc:docMk/>
            <pc:sldMk cId="1253274640" sldId="436"/>
            <ac:spMk id="40" creationId="{533B4B00-585D-A642-AE7C-A344C912EBCE}"/>
          </ac:spMkLst>
        </pc:spChg>
        <pc:spChg chg="mod">
          <ac:chgData name="Lindsey Nadin" userId="cb5e0655-e3d8-4ef5-b189-10ba992dd992" providerId="ADAL" clId="{EDF6B981-9EAF-424F-AC33-B560FCA8E273}" dt="2025-02-05T12:11:31.731" v="13005" actId="2711"/>
          <ac:spMkLst>
            <pc:docMk/>
            <pc:sldMk cId="1253274640" sldId="436"/>
            <ac:spMk id="42" creationId="{8E5A2F06-9AD3-D625-7557-AE28784156C0}"/>
          </ac:spMkLst>
        </pc:spChg>
        <pc:spChg chg="mod">
          <ac:chgData name="Lindsey Nadin" userId="cb5e0655-e3d8-4ef5-b189-10ba992dd992" providerId="ADAL" clId="{EDF6B981-9EAF-424F-AC33-B560FCA8E273}" dt="2025-02-05T12:12:03.137" v="13013" actId="20577"/>
          <ac:spMkLst>
            <pc:docMk/>
            <pc:sldMk cId="1253274640" sldId="436"/>
            <ac:spMk id="43" creationId="{1B327582-6971-3743-31AE-A81DDC2AA582}"/>
          </ac:spMkLst>
        </pc:spChg>
      </pc:sldChg>
      <pc:sldChg chg="modSp mod">
        <pc:chgData name="Lindsey Nadin" userId="cb5e0655-e3d8-4ef5-b189-10ba992dd992" providerId="ADAL" clId="{EDF6B981-9EAF-424F-AC33-B560FCA8E273}" dt="2025-02-05T12:12:50.038" v="13014" actId="6549"/>
        <pc:sldMkLst>
          <pc:docMk/>
          <pc:sldMk cId="2725731365" sldId="437"/>
        </pc:sldMkLst>
        <pc:spChg chg="mod">
          <ac:chgData name="Lindsey Nadin" userId="cb5e0655-e3d8-4ef5-b189-10ba992dd992" providerId="ADAL" clId="{EDF6B981-9EAF-424F-AC33-B560FCA8E273}" dt="2025-02-05T12:12:50.038" v="13014" actId="6549"/>
          <ac:spMkLst>
            <pc:docMk/>
            <pc:sldMk cId="2725731365" sldId="437"/>
            <ac:spMk id="145" creationId="{F7AE0116-2E62-2E01-622C-EC00977284A2}"/>
          </ac:spMkLst>
        </pc:spChg>
        <pc:spChg chg="mod">
          <ac:chgData name="Lindsey Nadin" userId="cb5e0655-e3d8-4ef5-b189-10ba992dd992" providerId="ADAL" clId="{EDF6B981-9EAF-424F-AC33-B560FCA8E273}" dt="2025-02-04T18:38:43.485" v="9285" actId="313"/>
          <ac:spMkLst>
            <pc:docMk/>
            <pc:sldMk cId="2725731365" sldId="437"/>
            <ac:spMk id="148" creationId="{9E72304F-7BD2-DA43-EEED-44B1106B60E5}"/>
          </ac:spMkLst>
        </pc:spChg>
      </pc:sldChg>
      <pc:sldChg chg="addSp delSp modSp mod modNotesTx">
        <pc:chgData name="Lindsey Nadin" userId="cb5e0655-e3d8-4ef5-b189-10ba992dd992" providerId="ADAL" clId="{EDF6B981-9EAF-424F-AC33-B560FCA8E273}" dt="2025-02-05T15:30:37.960" v="16505" actId="1035"/>
        <pc:sldMkLst>
          <pc:docMk/>
          <pc:sldMk cId="3022464125" sldId="439"/>
        </pc:sldMkLst>
        <pc:spChg chg="add mod">
          <ac:chgData name="Lindsey Nadin" userId="cb5e0655-e3d8-4ef5-b189-10ba992dd992" providerId="ADAL" clId="{EDF6B981-9EAF-424F-AC33-B560FCA8E273}" dt="2025-02-05T15:30:37.960" v="16505" actId="1035"/>
          <ac:spMkLst>
            <pc:docMk/>
            <pc:sldMk cId="3022464125" sldId="439"/>
            <ac:spMk id="3" creationId="{223D24B4-FEB9-FB04-7D8B-CB47D172CD95}"/>
          </ac:spMkLst>
        </pc:spChg>
        <pc:spChg chg="add mod">
          <ac:chgData name="Lindsey Nadin" userId="cb5e0655-e3d8-4ef5-b189-10ba992dd992" providerId="ADAL" clId="{EDF6B981-9EAF-424F-AC33-B560FCA8E273}" dt="2025-02-05T11:52:56.178" v="12513" actId="404"/>
          <ac:spMkLst>
            <pc:docMk/>
            <pc:sldMk cId="3022464125" sldId="439"/>
            <ac:spMk id="5" creationId="{AA9D1BA5-A832-E244-9241-0E9A1C10B31C}"/>
          </ac:spMkLst>
        </pc:spChg>
        <pc:spChg chg="mod">
          <ac:chgData name="Lindsey Nadin" userId="cb5e0655-e3d8-4ef5-b189-10ba992dd992" providerId="ADAL" clId="{EDF6B981-9EAF-424F-AC33-B560FCA8E273}" dt="2025-02-05T12:08:48.004" v="12964" actId="20577"/>
          <ac:spMkLst>
            <pc:docMk/>
            <pc:sldMk cId="3022464125" sldId="439"/>
            <ac:spMk id="6" creationId="{49B14511-2ADD-2F18-2B5C-A3D07BCC57AC}"/>
          </ac:spMkLst>
        </pc:spChg>
        <pc:spChg chg="add mod">
          <ac:chgData name="Lindsey Nadin" userId="cb5e0655-e3d8-4ef5-b189-10ba992dd992" providerId="ADAL" clId="{EDF6B981-9EAF-424F-AC33-B560FCA8E273}" dt="2025-02-05T12:15:37.640" v="13205" actId="1036"/>
          <ac:spMkLst>
            <pc:docMk/>
            <pc:sldMk cId="3022464125" sldId="439"/>
            <ac:spMk id="7" creationId="{EF77CE1F-F82A-C405-5AC8-0FD033309E7D}"/>
          </ac:spMkLst>
        </pc:spChg>
        <pc:spChg chg="mod">
          <ac:chgData name="Lindsey Nadin" userId="cb5e0655-e3d8-4ef5-b189-10ba992dd992" providerId="ADAL" clId="{EDF6B981-9EAF-424F-AC33-B560FCA8E273}" dt="2025-02-05T12:17:38.422" v="13278" actId="313"/>
          <ac:spMkLst>
            <pc:docMk/>
            <pc:sldMk cId="3022464125" sldId="439"/>
            <ac:spMk id="8" creationId="{08807D8B-298B-520C-1DC5-B2A2102AC05F}"/>
          </ac:spMkLst>
        </pc:spChg>
        <pc:spChg chg="add mod">
          <ac:chgData name="Lindsey Nadin" userId="cb5e0655-e3d8-4ef5-b189-10ba992dd992" providerId="ADAL" clId="{EDF6B981-9EAF-424F-AC33-B560FCA8E273}" dt="2025-02-05T13:16:29.009" v="14698" actId="20577"/>
          <ac:spMkLst>
            <pc:docMk/>
            <pc:sldMk cId="3022464125" sldId="439"/>
            <ac:spMk id="9" creationId="{3C91E685-6F40-CCB4-D9D8-F4122E48A9A1}"/>
          </ac:spMkLst>
        </pc:spChg>
        <pc:spChg chg="add mod">
          <ac:chgData name="Lindsey Nadin" userId="cb5e0655-e3d8-4ef5-b189-10ba992dd992" providerId="ADAL" clId="{EDF6B981-9EAF-424F-AC33-B560FCA8E273}" dt="2025-02-05T12:15:53.687" v="13236" actId="20577"/>
          <ac:spMkLst>
            <pc:docMk/>
            <pc:sldMk cId="3022464125" sldId="439"/>
            <ac:spMk id="10" creationId="{CD9C31FD-4C8B-0D76-65B8-70310B76EF05}"/>
          </ac:spMkLst>
        </pc:spChg>
        <pc:spChg chg="add mod">
          <ac:chgData name="Lindsey Nadin" userId="cb5e0655-e3d8-4ef5-b189-10ba992dd992" providerId="ADAL" clId="{EDF6B981-9EAF-424F-AC33-B560FCA8E273}" dt="2025-02-04T18:48:57.932" v="9751" actId="14100"/>
          <ac:spMkLst>
            <pc:docMk/>
            <pc:sldMk cId="3022464125" sldId="439"/>
            <ac:spMk id="11" creationId="{62291DCF-C4FE-7843-B076-801628B5FD50}"/>
          </ac:spMkLst>
        </pc:spChg>
        <pc:spChg chg="add mod">
          <ac:chgData name="Lindsey Nadin" userId="cb5e0655-e3d8-4ef5-b189-10ba992dd992" providerId="ADAL" clId="{EDF6B981-9EAF-424F-AC33-B560FCA8E273}" dt="2025-02-05T12:15:37.640" v="13205" actId="1036"/>
          <ac:spMkLst>
            <pc:docMk/>
            <pc:sldMk cId="3022464125" sldId="439"/>
            <ac:spMk id="12" creationId="{E7BE0ECD-0013-0CED-32BA-04167D657D10}"/>
          </ac:spMkLst>
        </pc:spChg>
        <pc:spChg chg="add mod">
          <ac:chgData name="Lindsey Nadin" userId="cb5e0655-e3d8-4ef5-b189-10ba992dd992" providerId="ADAL" clId="{EDF6B981-9EAF-424F-AC33-B560FCA8E273}" dt="2025-02-05T12:15:30.154" v="13194" actId="20577"/>
          <ac:spMkLst>
            <pc:docMk/>
            <pc:sldMk cId="3022464125" sldId="439"/>
            <ac:spMk id="20" creationId="{8FFEBB92-7E94-A192-3246-12853F8A8590}"/>
          </ac:spMkLst>
        </pc:spChg>
        <pc:picChg chg="add mod">
          <ac:chgData name="Lindsey Nadin" userId="cb5e0655-e3d8-4ef5-b189-10ba992dd992" providerId="ADAL" clId="{EDF6B981-9EAF-424F-AC33-B560FCA8E273}" dt="2025-02-05T12:14:40.080" v="13105" actId="1037"/>
          <ac:picMkLst>
            <pc:docMk/>
            <pc:sldMk cId="3022464125" sldId="439"/>
            <ac:picMk id="14" creationId="{31D75D12-4B9A-6118-B8F0-D0C811013BC4}"/>
          </ac:picMkLst>
        </pc:picChg>
        <pc:picChg chg="add mod">
          <ac:chgData name="Lindsey Nadin" userId="cb5e0655-e3d8-4ef5-b189-10ba992dd992" providerId="ADAL" clId="{EDF6B981-9EAF-424F-AC33-B560FCA8E273}" dt="2025-02-05T12:14:43.534" v="13113" actId="1037"/>
          <ac:picMkLst>
            <pc:docMk/>
            <pc:sldMk cId="3022464125" sldId="439"/>
            <ac:picMk id="16" creationId="{D42F296F-4233-F232-A90C-42EB5CB2DB0A}"/>
          </ac:picMkLst>
        </pc:picChg>
        <pc:picChg chg="add mod">
          <ac:chgData name="Lindsey Nadin" userId="cb5e0655-e3d8-4ef5-b189-10ba992dd992" providerId="ADAL" clId="{EDF6B981-9EAF-424F-AC33-B560FCA8E273}" dt="2025-02-05T12:14:43.534" v="13113" actId="1037"/>
          <ac:picMkLst>
            <pc:docMk/>
            <pc:sldMk cId="3022464125" sldId="439"/>
            <ac:picMk id="18" creationId="{502E8405-0154-E4AD-C2CE-D87B20A58546}"/>
          </ac:picMkLst>
        </pc:picChg>
      </pc:sldChg>
      <pc:sldChg chg="modSp mod">
        <pc:chgData name="Lindsey Nadin" userId="cb5e0655-e3d8-4ef5-b189-10ba992dd992" providerId="ADAL" clId="{EDF6B981-9EAF-424F-AC33-B560FCA8E273}" dt="2025-02-05T12:08:29.933" v="12945" actId="20577"/>
        <pc:sldMkLst>
          <pc:docMk/>
          <pc:sldMk cId="747510504" sldId="442"/>
        </pc:sldMkLst>
      </pc:sldChg>
      <pc:sldChg chg="addSp delSp modSp mod">
        <pc:chgData name="Lindsey Nadin" userId="cb5e0655-e3d8-4ef5-b189-10ba992dd992" providerId="ADAL" clId="{EDF6B981-9EAF-424F-AC33-B560FCA8E273}" dt="2025-02-05T12:08:06.083" v="12940" actId="20577"/>
        <pc:sldMkLst>
          <pc:docMk/>
          <pc:sldMk cId="2865333522" sldId="443"/>
        </pc:sldMkLst>
        <pc:spChg chg="mod">
          <ac:chgData name="Lindsey Nadin" userId="cb5e0655-e3d8-4ef5-b189-10ba992dd992" providerId="ADAL" clId="{EDF6B981-9EAF-424F-AC33-B560FCA8E273}" dt="2025-02-05T12:07:54.904" v="12928" actId="113"/>
          <ac:spMkLst>
            <pc:docMk/>
            <pc:sldMk cId="2865333522" sldId="443"/>
            <ac:spMk id="5" creationId="{0EBE3171-6F8D-EDA3-19E0-67B064687A20}"/>
          </ac:spMkLst>
        </pc:spChg>
        <pc:spChg chg="mod">
          <ac:chgData name="Lindsey Nadin" userId="cb5e0655-e3d8-4ef5-b189-10ba992dd992" providerId="ADAL" clId="{EDF6B981-9EAF-424F-AC33-B560FCA8E273}" dt="2025-02-05T12:08:06.083" v="12940" actId="20577"/>
          <ac:spMkLst>
            <pc:docMk/>
            <pc:sldMk cId="2865333522" sldId="443"/>
            <ac:spMk id="7" creationId="{E7F4BCCD-CA32-A319-E797-7337C8150C19}"/>
          </ac:spMkLst>
        </pc:spChg>
        <pc:spChg chg="mod">
          <ac:chgData name="Lindsey Nadin" userId="cb5e0655-e3d8-4ef5-b189-10ba992dd992" providerId="ADAL" clId="{EDF6B981-9EAF-424F-AC33-B560FCA8E273}" dt="2025-02-05T12:07:29.044" v="12924" actId="113"/>
          <ac:spMkLst>
            <pc:docMk/>
            <pc:sldMk cId="2865333522" sldId="443"/>
            <ac:spMk id="8" creationId="{9CC6CA18-F1F6-ABAC-8C03-EBF3A8D27634}"/>
          </ac:spMkLst>
        </pc:spChg>
        <pc:spChg chg="mod">
          <ac:chgData name="Lindsey Nadin" userId="cb5e0655-e3d8-4ef5-b189-10ba992dd992" providerId="ADAL" clId="{EDF6B981-9EAF-424F-AC33-B560FCA8E273}" dt="2025-02-05T11:46:01.244" v="11972" actId="20577"/>
          <ac:spMkLst>
            <pc:docMk/>
            <pc:sldMk cId="2865333522" sldId="443"/>
            <ac:spMk id="9" creationId="{E34D0FD9-29F2-4082-3E51-001EDA05829E}"/>
          </ac:spMkLst>
        </pc:spChg>
      </pc:sldChg>
      <pc:sldChg chg="addSp delSp modSp mod ord">
        <pc:chgData name="Lindsey Nadin" userId="cb5e0655-e3d8-4ef5-b189-10ba992dd992" providerId="ADAL" clId="{EDF6B981-9EAF-424F-AC33-B560FCA8E273}" dt="2025-02-05T11:59:07.579" v="12871"/>
        <pc:sldMkLst>
          <pc:docMk/>
          <pc:sldMk cId="381561748" sldId="444"/>
        </pc:sldMkLst>
      </pc:sldChg>
      <pc:sldChg chg="modSp mod">
        <pc:chgData name="Lindsey Nadin" userId="cb5e0655-e3d8-4ef5-b189-10ba992dd992" providerId="ADAL" clId="{EDF6B981-9EAF-424F-AC33-B560FCA8E273}" dt="2025-02-05T13:32:08.605" v="14781" actId="1036"/>
        <pc:sldMkLst>
          <pc:docMk/>
          <pc:sldMk cId="4284018766" sldId="446"/>
        </pc:sldMkLst>
        <pc:spChg chg="mod">
          <ac:chgData name="Lindsey Nadin" userId="cb5e0655-e3d8-4ef5-b189-10ba992dd992" providerId="ADAL" clId="{EDF6B981-9EAF-424F-AC33-B560FCA8E273}" dt="2025-02-05T13:32:08.605" v="14781" actId="1036"/>
          <ac:spMkLst>
            <pc:docMk/>
            <pc:sldMk cId="4284018766" sldId="446"/>
            <ac:spMk id="9" creationId="{ED40168D-4886-A8AE-8DD9-1C103C8E61AF}"/>
          </ac:spMkLst>
        </pc:spChg>
        <pc:spChg chg="mod">
          <ac:chgData name="Lindsey Nadin" userId="cb5e0655-e3d8-4ef5-b189-10ba992dd992" providerId="ADAL" clId="{EDF6B981-9EAF-424F-AC33-B560FCA8E273}" dt="2025-02-05T12:11:38.737" v="13006" actId="2711"/>
          <ac:spMkLst>
            <pc:docMk/>
            <pc:sldMk cId="4284018766" sldId="446"/>
            <ac:spMk id="24" creationId="{95246D68-3A96-62B5-DE5A-82C5F42544AC}"/>
          </ac:spMkLst>
        </pc:spChg>
        <pc:spChg chg="mod">
          <ac:chgData name="Lindsey Nadin" userId="cb5e0655-e3d8-4ef5-b189-10ba992dd992" providerId="ADAL" clId="{EDF6B981-9EAF-424F-AC33-B560FCA8E273}" dt="2025-02-05T12:11:38.737" v="13006" actId="2711"/>
          <ac:spMkLst>
            <pc:docMk/>
            <pc:sldMk cId="4284018766" sldId="446"/>
            <ac:spMk id="25" creationId="{61087A38-D8B1-6AD8-8974-EC1D4B9E8151}"/>
          </ac:spMkLst>
        </pc:spChg>
        <pc:spChg chg="mod">
          <ac:chgData name="Lindsey Nadin" userId="cb5e0655-e3d8-4ef5-b189-10ba992dd992" providerId="ADAL" clId="{EDF6B981-9EAF-424F-AC33-B560FCA8E273}" dt="2025-02-05T12:11:38.737" v="13006" actId="2711"/>
          <ac:spMkLst>
            <pc:docMk/>
            <pc:sldMk cId="4284018766" sldId="446"/>
            <ac:spMk id="36" creationId="{8892AC8B-9780-FC4F-94DE-9A9086C210B2}"/>
          </ac:spMkLst>
        </pc:spChg>
        <pc:spChg chg="mod">
          <ac:chgData name="Lindsey Nadin" userId="cb5e0655-e3d8-4ef5-b189-10ba992dd992" providerId="ADAL" clId="{EDF6B981-9EAF-424F-AC33-B560FCA8E273}" dt="2025-02-05T12:11:50.218" v="13007" actId="20577"/>
          <ac:spMkLst>
            <pc:docMk/>
            <pc:sldMk cId="4284018766" sldId="446"/>
            <ac:spMk id="37" creationId="{98D3DEB4-4A2C-92DC-25D0-B998A8970EA6}"/>
          </ac:spMkLst>
        </pc:spChg>
        <pc:spChg chg="mod">
          <ac:chgData name="Lindsey Nadin" userId="cb5e0655-e3d8-4ef5-b189-10ba992dd992" providerId="ADAL" clId="{EDF6B981-9EAF-424F-AC33-B560FCA8E273}" dt="2025-02-05T12:11:38.737" v="13006" actId="2711"/>
          <ac:spMkLst>
            <pc:docMk/>
            <pc:sldMk cId="4284018766" sldId="446"/>
            <ac:spMk id="39" creationId="{E9A313CE-FAFD-7541-C4DD-A8B70AAC264F}"/>
          </ac:spMkLst>
        </pc:spChg>
        <pc:spChg chg="mod">
          <ac:chgData name="Lindsey Nadin" userId="cb5e0655-e3d8-4ef5-b189-10ba992dd992" providerId="ADAL" clId="{EDF6B981-9EAF-424F-AC33-B560FCA8E273}" dt="2025-02-05T12:11:52.724" v="13008" actId="20577"/>
          <ac:spMkLst>
            <pc:docMk/>
            <pc:sldMk cId="4284018766" sldId="446"/>
            <ac:spMk id="40" creationId="{AB27C83A-5284-ACA7-59D3-16C27F613760}"/>
          </ac:spMkLst>
        </pc:spChg>
        <pc:spChg chg="mod">
          <ac:chgData name="Lindsey Nadin" userId="cb5e0655-e3d8-4ef5-b189-10ba992dd992" providerId="ADAL" clId="{EDF6B981-9EAF-424F-AC33-B560FCA8E273}" dt="2025-02-05T12:11:38.737" v="13006" actId="2711"/>
          <ac:spMkLst>
            <pc:docMk/>
            <pc:sldMk cId="4284018766" sldId="446"/>
            <ac:spMk id="42" creationId="{A7026298-C68F-826C-9B52-34FCD030CCD1}"/>
          </ac:spMkLst>
        </pc:spChg>
        <pc:spChg chg="mod">
          <ac:chgData name="Lindsey Nadin" userId="cb5e0655-e3d8-4ef5-b189-10ba992dd992" providerId="ADAL" clId="{EDF6B981-9EAF-424F-AC33-B560FCA8E273}" dt="2025-02-05T12:11:54.620" v="13009" actId="20577"/>
          <ac:spMkLst>
            <pc:docMk/>
            <pc:sldMk cId="4284018766" sldId="446"/>
            <ac:spMk id="43" creationId="{AE70B8D7-671E-5E42-4EC0-8E843DF22F21}"/>
          </ac:spMkLst>
        </pc:spChg>
      </pc:sldChg>
      <pc:sldChg chg="modSp mod">
        <pc:chgData name="Lindsey Nadin" userId="cb5e0655-e3d8-4ef5-b189-10ba992dd992" providerId="ADAL" clId="{EDF6B981-9EAF-424F-AC33-B560FCA8E273}" dt="2025-02-05T15:17:32.647" v="16419" actId="20577"/>
        <pc:sldMkLst>
          <pc:docMk/>
          <pc:sldMk cId="1499601941" sldId="450"/>
        </pc:sldMkLst>
        <pc:spChg chg="mod">
          <ac:chgData name="Lindsey Nadin" userId="cb5e0655-e3d8-4ef5-b189-10ba992dd992" providerId="ADAL" clId="{EDF6B981-9EAF-424F-AC33-B560FCA8E273}" dt="2025-02-05T15:17:32.647" v="16419" actId="20577"/>
          <ac:spMkLst>
            <pc:docMk/>
            <pc:sldMk cId="1499601941" sldId="450"/>
            <ac:spMk id="2" creationId="{BD2B005E-BC0A-0105-C640-E6A596C742E4}"/>
          </ac:spMkLst>
        </pc:spChg>
        <pc:spChg chg="mod">
          <ac:chgData name="Lindsey Nadin" userId="cb5e0655-e3d8-4ef5-b189-10ba992dd992" providerId="ADAL" clId="{EDF6B981-9EAF-424F-AC33-B560FCA8E273}" dt="2025-02-05T10:23:27.141" v="11644" actId="6549"/>
          <ac:spMkLst>
            <pc:docMk/>
            <pc:sldMk cId="1499601941" sldId="450"/>
            <ac:spMk id="3" creationId="{B03BC85B-837D-D91E-D2EF-A9175463AAAF}"/>
          </ac:spMkLst>
        </pc:spChg>
      </pc:sldChg>
      <pc:sldChg chg="modSp mod">
        <pc:chgData name="Lindsey Nadin" userId="cb5e0655-e3d8-4ef5-b189-10ba992dd992" providerId="ADAL" clId="{EDF6B981-9EAF-424F-AC33-B560FCA8E273}" dt="2025-02-05T15:24:34.005" v="16493"/>
        <pc:sldMkLst>
          <pc:docMk/>
          <pc:sldMk cId="2292290347" sldId="451"/>
        </pc:sldMkLst>
        <pc:spChg chg="mod">
          <ac:chgData name="Lindsey Nadin" userId="cb5e0655-e3d8-4ef5-b189-10ba992dd992" providerId="ADAL" clId="{EDF6B981-9EAF-424F-AC33-B560FCA8E273}" dt="2025-02-05T15:24:34.005" v="16493"/>
          <ac:spMkLst>
            <pc:docMk/>
            <pc:sldMk cId="2292290347" sldId="451"/>
            <ac:spMk id="2" creationId="{791C669F-5E4C-1A60-20B4-1B0C78C897F5}"/>
          </ac:spMkLst>
        </pc:spChg>
        <pc:spChg chg="mod">
          <ac:chgData name="Lindsey Nadin" userId="cb5e0655-e3d8-4ef5-b189-10ba992dd992" providerId="ADAL" clId="{EDF6B981-9EAF-424F-AC33-B560FCA8E273}" dt="2025-02-05T10:23:14.541" v="11640" actId="20577"/>
          <ac:spMkLst>
            <pc:docMk/>
            <pc:sldMk cId="2292290347" sldId="451"/>
            <ac:spMk id="3" creationId="{63EDA170-CEC7-D093-A731-7E8253814AC1}"/>
          </ac:spMkLst>
        </pc:spChg>
      </pc:sldChg>
      <pc:sldChg chg="addSp delSp modSp add mod ord">
        <pc:chgData name="Lindsey Nadin" userId="cb5e0655-e3d8-4ef5-b189-10ba992dd992" providerId="ADAL" clId="{EDF6B981-9EAF-424F-AC33-B560FCA8E273}" dt="2025-02-05T13:14:53.612" v="14694" actId="20577"/>
        <pc:sldMkLst>
          <pc:docMk/>
          <pc:sldMk cId="2472127926" sldId="452"/>
        </pc:sldMkLst>
        <pc:spChg chg="add mod">
          <ac:chgData name="Lindsey Nadin" userId="cb5e0655-e3d8-4ef5-b189-10ba992dd992" providerId="ADAL" clId="{EDF6B981-9EAF-424F-AC33-B560FCA8E273}" dt="2025-02-05T12:23:35.145" v="13705" actId="313"/>
          <ac:spMkLst>
            <pc:docMk/>
            <pc:sldMk cId="2472127926" sldId="452"/>
            <ac:spMk id="3" creationId="{1D8F93A7-7B8F-390D-8DA4-AA072559C56A}"/>
          </ac:spMkLst>
        </pc:spChg>
        <pc:spChg chg="mod">
          <ac:chgData name="Lindsey Nadin" userId="cb5e0655-e3d8-4ef5-b189-10ba992dd992" providerId="ADAL" clId="{EDF6B981-9EAF-424F-AC33-B560FCA8E273}" dt="2025-02-05T13:14:09.455" v="14656" actId="14100"/>
          <ac:spMkLst>
            <pc:docMk/>
            <pc:sldMk cId="2472127926" sldId="452"/>
            <ac:spMk id="5" creationId="{7B333D52-3A0F-CBE5-896D-AD7FCF4C4E57}"/>
          </ac:spMkLst>
        </pc:spChg>
        <pc:spChg chg="add mod">
          <ac:chgData name="Lindsey Nadin" userId="cb5e0655-e3d8-4ef5-b189-10ba992dd992" providerId="ADAL" clId="{EDF6B981-9EAF-424F-AC33-B560FCA8E273}" dt="2025-02-05T12:26:11.120" v="14257" actId="20577"/>
          <ac:spMkLst>
            <pc:docMk/>
            <pc:sldMk cId="2472127926" sldId="452"/>
            <ac:spMk id="6" creationId="{9F72CAD9-4EAC-B930-E5D0-485EC73A02EF}"/>
          </ac:spMkLst>
        </pc:spChg>
        <pc:spChg chg="mod">
          <ac:chgData name="Lindsey Nadin" userId="cb5e0655-e3d8-4ef5-b189-10ba992dd992" providerId="ADAL" clId="{EDF6B981-9EAF-424F-AC33-B560FCA8E273}" dt="2025-02-05T13:14:53.612" v="14694" actId="20577"/>
          <ac:spMkLst>
            <pc:docMk/>
            <pc:sldMk cId="2472127926" sldId="452"/>
            <ac:spMk id="7" creationId="{43D6B5E9-FCFD-99CD-997C-E57C09B06858}"/>
          </ac:spMkLst>
        </pc:spChg>
        <pc:spChg chg="add mod">
          <ac:chgData name="Lindsey Nadin" userId="cb5e0655-e3d8-4ef5-b189-10ba992dd992" providerId="ADAL" clId="{EDF6B981-9EAF-424F-AC33-B560FCA8E273}" dt="2025-02-05T13:14:00.839" v="14654" actId="1036"/>
          <ac:spMkLst>
            <pc:docMk/>
            <pc:sldMk cId="2472127926" sldId="452"/>
            <ac:spMk id="18" creationId="{59C6D40C-3A03-6126-C763-09CA230330DB}"/>
          </ac:spMkLst>
        </pc:spChg>
        <pc:spChg chg="add mod">
          <ac:chgData name="Lindsey Nadin" userId="cb5e0655-e3d8-4ef5-b189-10ba992dd992" providerId="ADAL" clId="{EDF6B981-9EAF-424F-AC33-B560FCA8E273}" dt="2025-02-05T13:14:00.839" v="14654" actId="1036"/>
          <ac:spMkLst>
            <pc:docMk/>
            <pc:sldMk cId="2472127926" sldId="452"/>
            <ac:spMk id="19" creationId="{558E6705-4402-FB59-170E-4AAC817B3433}"/>
          </ac:spMkLst>
        </pc:spChg>
        <pc:spChg chg="add mod">
          <ac:chgData name="Lindsey Nadin" userId="cb5e0655-e3d8-4ef5-b189-10ba992dd992" providerId="ADAL" clId="{EDF6B981-9EAF-424F-AC33-B560FCA8E273}" dt="2025-02-05T13:14:00.839" v="14654" actId="1036"/>
          <ac:spMkLst>
            <pc:docMk/>
            <pc:sldMk cId="2472127926" sldId="452"/>
            <ac:spMk id="20" creationId="{CE713E71-9B01-7390-0850-109520B47DEB}"/>
          </ac:spMkLst>
        </pc:spChg>
        <pc:spChg chg="add mod">
          <ac:chgData name="Lindsey Nadin" userId="cb5e0655-e3d8-4ef5-b189-10ba992dd992" providerId="ADAL" clId="{EDF6B981-9EAF-424F-AC33-B560FCA8E273}" dt="2025-02-05T13:14:00.839" v="14654" actId="1036"/>
          <ac:spMkLst>
            <pc:docMk/>
            <pc:sldMk cId="2472127926" sldId="452"/>
            <ac:spMk id="21" creationId="{42BEB3F2-E7B1-9D1B-0791-3CB70DB920D6}"/>
          </ac:spMkLst>
        </pc:spChg>
        <pc:spChg chg="add mod">
          <ac:chgData name="Lindsey Nadin" userId="cb5e0655-e3d8-4ef5-b189-10ba992dd992" providerId="ADAL" clId="{EDF6B981-9EAF-424F-AC33-B560FCA8E273}" dt="2025-02-05T13:14:00.839" v="14654" actId="1036"/>
          <ac:spMkLst>
            <pc:docMk/>
            <pc:sldMk cId="2472127926" sldId="452"/>
            <ac:spMk id="22" creationId="{533496D8-E15C-27F0-DB8A-1A49DEDB04A2}"/>
          </ac:spMkLst>
        </pc:spChg>
        <pc:cxnChg chg="add mod">
          <ac:chgData name="Lindsey Nadin" userId="cb5e0655-e3d8-4ef5-b189-10ba992dd992" providerId="ADAL" clId="{EDF6B981-9EAF-424F-AC33-B560FCA8E273}" dt="2025-02-05T13:14:00.839" v="14654" actId="1036"/>
          <ac:cxnSpMkLst>
            <pc:docMk/>
            <pc:sldMk cId="2472127926" sldId="452"/>
            <ac:cxnSpMk id="9" creationId="{F060A36B-0F26-2383-507A-FA77CD18C464}"/>
          </ac:cxnSpMkLst>
        </pc:cxnChg>
        <pc:cxnChg chg="add mod">
          <ac:chgData name="Lindsey Nadin" userId="cb5e0655-e3d8-4ef5-b189-10ba992dd992" providerId="ADAL" clId="{EDF6B981-9EAF-424F-AC33-B560FCA8E273}" dt="2025-02-05T13:14:00.839" v="14654" actId="1036"/>
          <ac:cxnSpMkLst>
            <pc:docMk/>
            <pc:sldMk cId="2472127926" sldId="452"/>
            <ac:cxnSpMk id="16" creationId="{47CA4403-BEDF-8201-2CE4-0A6BAB78253B}"/>
          </ac:cxnSpMkLst>
        </pc:cxnChg>
        <pc:cxnChg chg="add mod">
          <ac:chgData name="Lindsey Nadin" userId="cb5e0655-e3d8-4ef5-b189-10ba992dd992" providerId="ADAL" clId="{EDF6B981-9EAF-424F-AC33-B560FCA8E273}" dt="2025-02-05T13:14:00.839" v="14654" actId="1036"/>
          <ac:cxnSpMkLst>
            <pc:docMk/>
            <pc:sldMk cId="2472127926" sldId="452"/>
            <ac:cxnSpMk id="17" creationId="{F4E1B32A-9F9F-E0A2-AC7C-3539AC0AC77C}"/>
          </ac:cxnSpMkLst>
        </pc:cxnChg>
      </pc:sldChg>
      <pc:sldChg chg="delSp modSp add mod modNotesTx">
        <pc:chgData name="Lindsey Nadin" userId="cb5e0655-e3d8-4ef5-b189-10ba992dd992" providerId="ADAL" clId="{EDF6B981-9EAF-424F-AC33-B560FCA8E273}" dt="2025-02-05T15:33:21.239" v="16573" actId="6549"/>
        <pc:sldMkLst>
          <pc:docMk/>
          <pc:sldMk cId="666303063" sldId="453"/>
        </pc:sldMkLst>
        <pc:spChg chg="mod">
          <ac:chgData name="Lindsey Nadin" userId="cb5e0655-e3d8-4ef5-b189-10ba992dd992" providerId="ADAL" clId="{EDF6B981-9EAF-424F-AC33-B560FCA8E273}" dt="2025-02-05T15:32:42.205" v="16552" actId="1076"/>
          <ac:spMkLst>
            <pc:docMk/>
            <pc:sldMk cId="666303063" sldId="453"/>
            <ac:spMk id="5" creationId="{89EFAD68-B2CD-6C7B-836F-7F1707858C92}"/>
          </ac:spMkLst>
        </pc:spChg>
        <pc:spChg chg="mod">
          <ac:chgData name="Lindsey Nadin" userId="cb5e0655-e3d8-4ef5-b189-10ba992dd992" providerId="ADAL" clId="{EDF6B981-9EAF-424F-AC33-B560FCA8E273}" dt="2025-02-05T15:33:21.239" v="16573" actId="6549"/>
          <ac:spMkLst>
            <pc:docMk/>
            <pc:sldMk cId="666303063" sldId="453"/>
            <ac:spMk id="8" creationId="{FC518B7F-7F6C-D2D5-5AD2-8E16EF73D94E}"/>
          </ac:spMkLst>
        </pc:spChg>
      </pc:sldChg>
      <pc:sldChg chg="addSp modSp mod">
        <pc:chgData name="Lindsey Nadin" userId="cb5e0655-e3d8-4ef5-b189-10ba992dd992" providerId="ADAL" clId="{EDF6B981-9EAF-424F-AC33-B560FCA8E273}" dt="2025-02-05T16:02:02.455" v="16737" actId="20577"/>
        <pc:sldMkLst>
          <pc:docMk/>
          <pc:sldMk cId="2763992453" sldId="454"/>
        </pc:sldMkLst>
        <pc:spChg chg="mod">
          <ac:chgData name="Lindsey Nadin" userId="cb5e0655-e3d8-4ef5-b189-10ba992dd992" providerId="ADAL" clId="{EDF6B981-9EAF-424F-AC33-B560FCA8E273}" dt="2025-02-05T14:51:29.838" v="15918" actId="403"/>
          <ac:spMkLst>
            <pc:docMk/>
            <pc:sldMk cId="2763992453" sldId="454"/>
            <ac:spMk id="2" creationId="{EC06177E-07D0-B114-5EE9-25479A6D9792}"/>
          </ac:spMkLst>
        </pc:spChg>
        <pc:spChg chg="add mod">
          <ac:chgData name="Lindsey Nadin" userId="cb5e0655-e3d8-4ef5-b189-10ba992dd992" providerId="ADAL" clId="{EDF6B981-9EAF-424F-AC33-B560FCA8E273}" dt="2025-02-05T13:34:33.545" v="14785" actId="1076"/>
          <ac:spMkLst>
            <pc:docMk/>
            <pc:sldMk cId="2763992453" sldId="454"/>
            <ac:spMk id="5" creationId="{645E5799-F03B-2E45-5320-24BC804172BE}"/>
          </ac:spMkLst>
        </pc:spChg>
        <pc:spChg chg="mod">
          <ac:chgData name="Lindsey Nadin" userId="cb5e0655-e3d8-4ef5-b189-10ba992dd992" providerId="ADAL" clId="{EDF6B981-9EAF-424F-AC33-B560FCA8E273}" dt="2025-02-05T14:50:19.196" v="15751" actId="20577"/>
          <ac:spMkLst>
            <pc:docMk/>
            <pc:sldMk cId="2763992453" sldId="454"/>
            <ac:spMk id="15" creationId="{34653FD1-220F-514C-5628-7598AD260B4A}"/>
          </ac:spMkLst>
        </pc:spChg>
        <pc:graphicFrameChg chg="modGraphic">
          <ac:chgData name="Lindsey Nadin" userId="cb5e0655-e3d8-4ef5-b189-10ba992dd992" providerId="ADAL" clId="{EDF6B981-9EAF-424F-AC33-B560FCA8E273}" dt="2025-02-05T16:01:59.417" v="16730" actId="20577"/>
          <ac:graphicFrameMkLst>
            <pc:docMk/>
            <pc:sldMk cId="2763992453" sldId="454"/>
            <ac:graphicFrameMk id="4" creationId="{C208FD6E-71B7-CCB9-43B5-05DDF4D1551B}"/>
          </ac:graphicFrameMkLst>
        </pc:graphicFrameChg>
        <pc:graphicFrameChg chg="modGraphic">
          <ac:chgData name="Lindsey Nadin" userId="cb5e0655-e3d8-4ef5-b189-10ba992dd992" providerId="ADAL" clId="{EDF6B981-9EAF-424F-AC33-B560FCA8E273}" dt="2025-02-05T16:02:02.455" v="16737" actId="20577"/>
          <ac:graphicFrameMkLst>
            <pc:docMk/>
            <pc:sldMk cId="2763992453" sldId="454"/>
            <ac:graphicFrameMk id="14" creationId="{B598EEAC-4D7D-7BFD-45C3-494FAAD82FF9}"/>
          </ac:graphicFrameMkLst>
        </pc:graphicFrameChg>
      </pc:sldChg>
      <pc:sldChg chg="modSp mod modNotesTx">
        <pc:chgData name="Lindsey Nadin" userId="cb5e0655-e3d8-4ef5-b189-10ba992dd992" providerId="ADAL" clId="{EDF6B981-9EAF-424F-AC33-B560FCA8E273}" dt="2025-02-05T15:02:33.539" v="16296" actId="6549"/>
        <pc:sldMkLst>
          <pc:docMk/>
          <pc:sldMk cId="4116311226" sldId="455"/>
        </pc:sldMkLst>
        <pc:spChg chg="mod">
          <ac:chgData name="Lindsey Nadin" userId="cb5e0655-e3d8-4ef5-b189-10ba992dd992" providerId="ADAL" clId="{EDF6B981-9EAF-424F-AC33-B560FCA8E273}" dt="2025-02-05T15:01:03.939" v="16016" actId="20577"/>
          <ac:spMkLst>
            <pc:docMk/>
            <pc:sldMk cId="4116311226" sldId="455"/>
            <ac:spMk id="3" creationId="{660B71A2-8C02-0CAD-6D22-0BFA66D751D6}"/>
          </ac:spMkLst>
        </pc:spChg>
      </pc:sldChg>
      <pc:sldChg chg="modSp mod">
        <pc:chgData name="Lindsey Nadin" userId="cb5e0655-e3d8-4ef5-b189-10ba992dd992" providerId="ADAL" clId="{EDF6B981-9EAF-424F-AC33-B560FCA8E273}" dt="2025-02-05T15:37:51.172" v="16594" actId="20577"/>
        <pc:sldMkLst>
          <pc:docMk/>
          <pc:sldMk cId="2351110317" sldId="456"/>
        </pc:sldMkLst>
        <pc:spChg chg="mod">
          <ac:chgData name="Lindsey Nadin" userId="cb5e0655-e3d8-4ef5-b189-10ba992dd992" providerId="ADAL" clId="{EDF6B981-9EAF-424F-AC33-B560FCA8E273}" dt="2025-02-05T15:37:51.172" v="16594" actId="20577"/>
          <ac:spMkLst>
            <pc:docMk/>
            <pc:sldMk cId="2351110317" sldId="456"/>
            <ac:spMk id="4" creationId="{C16B3FB3-D038-A168-0F1B-99C21DDC363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edbrickresearch.sharepoint.com/sites/MRCPath243122-RCPath-membersurveyconsultancy/Shared%20Documents/General/02%20Quant/05%20Analysis/RCPath243122%20-%20Chartin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redbrickresearch.sharepoint.com/sites/MRCPath243122-RCPath-membersurveyconsultancy/Shared%20Documents/General/02%20Quant/05%20Analysis/RCPath243122%20-%20Charting.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redbrickresearch.sharepoint.com/sites/MRCPath243122-RCPath-membersurveyconsultancy/Shared%20Documents/General/02%20Quant/05%20Analysis/RCPath243122%20-%20Charting.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redbrickresearch.sharepoint.com/sites/MRCPath243122-RCPath-membersurveyconsultancy/Shared%20Documents/General/02%20Quant/05%20Analysis/RCPath243122%20-%20Chart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redbrickresearch.sharepoint.com/sites/MRCPath243122-RCPath-membersurveyconsultancy/Shared%20Documents/General/02%20Quant/05%20Analysis/RCPath243122%20-%20Chart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redbrickresearch.sharepoint.com/sites/MRCPath243122-RCPath-membersurveyconsultancy/Shared%20Documents/General/02%20Quant/05%20Analysis/RCPath243122%20-%20Charting.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r>
              <a:rPr lang="en-GB" b="1"/>
              <a:t>UK / Overseas</a:t>
            </a:r>
          </a:p>
        </c:rich>
      </c:tx>
      <c:overlay val="0"/>
      <c:spPr>
        <a:noFill/>
        <a:ln>
          <a:noFill/>
        </a:ln>
        <a:effectLst/>
      </c:spPr>
      <c:txPr>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469-491E-BCC2-46A785A9705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469-491E-BCC2-46A785A97055}"/>
              </c:ext>
            </c:extLst>
          </c:dPt>
          <c:dLbls>
            <c:dLbl>
              <c:idx val="0"/>
              <c:tx>
                <c:rich>
                  <a:bodyPr/>
                  <a:lstStyle/>
                  <a:p>
                    <a:fld id="{7924DF39-B2C9-489F-ADA4-1E8383549387}" type="VALUE">
                      <a:rPr lang="en-US" smtClean="0"/>
                      <a:pPr/>
                      <a:t>[VALUE]</a:t>
                    </a:fld>
                    <a:r>
                      <a:rPr lang="en-US"/>
                      <a:t>, UK</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69-491E-BCC2-46A785A97055}"/>
                </c:ext>
              </c:extLst>
            </c:dLbl>
            <c:dLbl>
              <c:idx val="1"/>
              <c:tx>
                <c:rich>
                  <a:bodyPr/>
                  <a:lstStyle/>
                  <a:p>
                    <a:fld id="{50B13688-7749-499B-9562-81B527382A4E}" type="VALUE">
                      <a:rPr lang="en-US" smtClean="0"/>
                      <a:pPr/>
                      <a:t>[VALUE]</a:t>
                    </a:fld>
                    <a:r>
                      <a:rPr lang="en-US"/>
                      <a:t>,</a:t>
                    </a:r>
                    <a:r>
                      <a:rPr lang="en-US" baseline="0"/>
                      <a:t> Overseas</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69-491E-BCC2-46A785A97055}"/>
                </c:ext>
              </c:extLst>
            </c:dLbl>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Demographics!$A$17:$A$18</c:f>
              <c:strCache>
                <c:ptCount val="2"/>
                <c:pt idx="0">
                  <c:v>UK</c:v>
                </c:pt>
                <c:pt idx="1">
                  <c:v>Overseas</c:v>
                </c:pt>
              </c:strCache>
            </c:strRef>
          </c:cat>
          <c:val>
            <c:numRef>
              <c:f>Demographics!$B$17:$B$18</c:f>
              <c:numCache>
                <c:formatCode>0%</c:formatCode>
                <c:ptCount val="2"/>
                <c:pt idx="0">
                  <c:v>0.75969529085872822</c:v>
                </c:pt>
                <c:pt idx="1">
                  <c:v>0.24030470914126756</c:v>
                </c:pt>
              </c:numCache>
            </c:numRef>
          </c:val>
          <c:extLst>
            <c:ext xmlns:c16="http://schemas.microsoft.com/office/drawing/2014/chart" uri="{C3380CC4-5D6E-409C-BE32-E72D297353CC}">
              <c16:uniqueId val="{00000004-9469-491E-BCC2-46A785A9705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r>
              <a:rPr lang="en-GB" b="1">
                <a:latin typeface="Calibri" panose="020F0502020204030204" pitchFamily="34" charset="0"/>
                <a:ea typeface="Calibri" panose="020F0502020204030204" pitchFamily="34" charset="0"/>
                <a:cs typeface="Calibri" panose="020F0502020204030204" pitchFamily="34" charset="0"/>
              </a:rPr>
              <a:t>How do you rate the Royal College of Pathologists as an organisation?</a:t>
            </a:r>
          </a:p>
        </c:rich>
      </c:tx>
      <c:overlay val="0"/>
      <c:spPr>
        <a:noFill/>
        <a:ln>
          <a:noFill/>
        </a:ln>
        <a:effectLst/>
      </c:spPr>
      <c:txPr>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endParaRPr lang="en-US"/>
        </a:p>
      </c:txPr>
    </c:title>
    <c:autoTitleDeleted val="0"/>
    <c:plotArea>
      <c:layout/>
      <c:barChart>
        <c:barDir val="bar"/>
        <c:grouping val="stacked"/>
        <c:varyColors val="0"/>
        <c:ser>
          <c:idx val="0"/>
          <c:order val="0"/>
          <c:tx>
            <c:strRef>
              <c:f>Sheet1!$AG$11</c:f>
              <c:strCache>
                <c:ptCount val="1"/>
                <c:pt idx="0">
                  <c:v>5 (Excellent)</c:v>
                </c:pt>
              </c:strCache>
            </c:strRef>
          </c:tx>
          <c:spPr>
            <a:solidFill>
              <a:srgbClr val="00E303"/>
            </a:solidFill>
            <a:ln>
              <a:noFill/>
            </a:ln>
            <a:effectLst/>
          </c:spPr>
          <c:invertIfNegative val="0"/>
          <c:dLbls>
            <c:spPr>
              <a:noFill/>
              <a:ln>
                <a:noFill/>
              </a:ln>
              <a:effectLst/>
            </c:spPr>
            <c:txPr>
              <a:bodyPr rot="0" spcFirstLastPara="1" vertOverflow="ellipsis" vert="horz" wrap="square" anchor="ctr" anchorCtr="1"/>
              <a:lstStyle/>
              <a:p>
                <a:pPr>
                  <a:defRPr lang="en-US"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Sheet1!$AF$12:$AF$20</c:f>
              <c:strCache>
                <c:ptCount val="9"/>
                <c:pt idx="0">
                  <c:v>Total</c:v>
                </c:pt>
                <c:pt idx="1">
                  <c:v>Cellular Pathology</c:v>
                </c:pt>
                <c:pt idx="2">
                  <c:v>Microbiology</c:v>
                </c:pt>
                <c:pt idx="3">
                  <c:v>Veterinary Pathology*</c:v>
                </c:pt>
                <c:pt idx="4">
                  <c:v>Immunology*</c:v>
                </c:pt>
                <c:pt idx="5">
                  <c:v>Haematology</c:v>
                </c:pt>
                <c:pt idx="6">
                  <c:v>Clinical Biochemistry</c:v>
                </c:pt>
                <c:pt idx="7">
                  <c:v>Genetics*</c:v>
                </c:pt>
                <c:pt idx="8">
                  <c:v>Virology*</c:v>
                </c:pt>
              </c:strCache>
            </c:strRef>
          </c:cat>
          <c:val>
            <c:numRef>
              <c:f>Sheet1!$AG$12:$AG$20</c:f>
              <c:numCache>
                <c:formatCode>0%</c:formatCode>
                <c:ptCount val="9"/>
                <c:pt idx="0">
                  <c:v>0.19079585956424733</c:v>
                </c:pt>
                <c:pt idx="1">
                  <c:v>0.22</c:v>
                </c:pt>
                <c:pt idx="2">
                  <c:v>0.19</c:v>
                </c:pt>
                <c:pt idx="3">
                  <c:v>0.18</c:v>
                </c:pt>
                <c:pt idx="4">
                  <c:v>0.17</c:v>
                </c:pt>
                <c:pt idx="5">
                  <c:v>0.14000000000000001</c:v>
                </c:pt>
                <c:pt idx="6">
                  <c:v>0.11</c:v>
                </c:pt>
                <c:pt idx="7">
                  <c:v>0.09</c:v>
                </c:pt>
                <c:pt idx="8">
                  <c:v>0.09</c:v>
                </c:pt>
              </c:numCache>
            </c:numRef>
          </c:val>
          <c:extLst>
            <c:ext xmlns:c16="http://schemas.microsoft.com/office/drawing/2014/chart" uri="{C3380CC4-5D6E-409C-BE32-E72D297353CC}">
              <c16:uniqueId val="{00000000-2750-44BB-8136-953A12784A8E}"/>
            </c:ext>
          </c:extLst>
        </c:ser>
        <c:ser>
          <c:idx val="1"/>
          <c:order val="1"/>
          <c:tx>
            <c:strRef>
              <c:f>Sheet1!$AH$11</c:f>
              <c:strCache>
                <c:ptCount val="1"/>
                <c:pt idx="0">
                  <c:v>4</c:v>
                </c:pt>
              </c:strCache>
            </c:strRef>
          </c:tx>
          <c:spPr>
            <a:solidFill>
              <a:srgbClr val="4CFD76"/>
            </a:solidFill>
            <a:ln>
              <a:noFill/>
            </a:ln>
            <a:effectLst/>
          </c:spPr>
          <c:invertIfNegative val="0"/>
          <c:dLbls>
            <c:spPr>
              <a:noFill/>
              <a:ln>
                <a:noFill/>
              </a:ln>
              <a:effectLst/>
            </c:spPr>
            <c:txPr>
              <a:bodyPr rot="0" spcFirstLastPara="1" vertOverflow="ellipsis" vert="horz" wrap="square" anchor="ctr" anchorCtr="1"/>
              <a:lstStyle/>
              <a:p>
                <a:pPr>
                  <a:defRPr lang="en-US"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Sheet1!$AF$12:$AF$20</c:f>
              <c:strCache>
                <c:ptCount val="9"/>
                <c:pt idx="0">
                  <c:v>Total</c:v>
                </c:pt>
                <c:pt idx="1">
                  <c:v>Cellular Pathology</c:v>
                </c:pt>
                <c:pt idx="2">
                  <c:v>Microbiology</c:v>
                </c:pt>
                <c:pt idx="3">
                  <c:v>Veterinary Pathology*</c:v>
                </c:pt>
                <c:pt idx="4">
                  <c:v>Immunology*</c:v>
                </c:pt>
                <c:pt idx="5">
                  <c:v>Haematology</c:v>
                </c:pt>
                <c:pt idx="6">
                  <c:v>Clinical Biochemistry</c:v>
                </c:pt>
                <c:pt idx="7">
                  <c:v>Genetics*</c:v>
                </c:pt>
                <c:pt idx="8">
                  <c:v>Virology*</c:v>
                </c:pt>
              </c:strCache>
            </c:strRef>
          </c:cat>
          <c:val>
            <c:numRef>
              <c:f>Sheet1!$AH$12:$AH$20</c:f>
              <c:numCache>
                <c:formatCode>0%</c:formatCode>
                <c:ptCount val="9"/>
                <c:pt idx="0">
                  <c:v>0.39115906045019044</c:v>
                </c:pt>
                <c:pt idx="1">
                  <c:v>0.36</c:v>
                </c:pt>
                <c:pt idx="2">
                  <c:v>0.3</c:v>
                </c:pt>
                <c:pt idx="3">
                  <c:v>0.43</c:v>
                </c:pt>
                <c:pt idx="4">
                  <c:v>0.32</c:v>
                </c:pt>
                <c:pt idx="5">
                  <c:v>0.43</c:v>
                </c:pt>
                <c:pt idx="6">
                  <c:v>0.48</c:v>
                </c:pt>
                <c:pt idx="7">
                  <c:v>0.36</c:v>
                </c:pt>
                <c:pt idx="8">
                  <c:v>0.35</c:v>
                </c:pt>
              </c:numCache>
            </c:numRef>
          </c:val>
          <c:extLst>
            <c:ext xmlns:c16="http://schemas.microsoft.com/office/drawing/2014/chart" uri="{C3380CC4-5D6E-409C-BE32-E72D297353CC}">
              <c16:uniqueId val="{00000001-2750-44BB-8136-953A12784A8E}"/>
            </c:ext>
          </c:extLst>
        </c:ser>
        <c:ser>
          <c:idx val="2"/>
          <c:order val="2"/>
          <c:tx>
            <c:strRef>
              <c:f>Sheet1!$AI$11</c:f>
              <c:strCache>
                <c:ptCount val="1"/>
                <c:pt idx="0">
                  <c:v>3</c:v>
                </c:pt>
              </c:strCache>
            </c:strRef>
          </c:tx>
          <c:spPr>
            <a:solidFill>
              <a:srgbClr val="FAEC14"/>
            </a:solidFill>
            <a:ln>
              <a:noFill/>
            </a:ln>
            <a:effectLst/>
          </c:spPr>
          <c:invertIfNegative val="0"/>
          <c:dLbls>
            <c:spPr>
              <a:noFill/>
              <a:ln>
                <a:noFill/>
              </a:ln>
              <a:effectLst/>
            </c:spPr>
            <c:txPr>
              <a:bodyPr rot="0" spcFirstLastPara="1" vertOverflow="ellipsis" vert="horz" wrap="square" anchor="ctr" anchorCtr="1"/>
              <a:lstStyle/>
              <a:p>
                <a:pPr>
                  <a:defRPr lang="en-US"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Sheet1!$AF$12:$AF$20</c:f>
              <c:strCache>
                <c:ptCount val="9"/>
                <c:pt idx="0">
                  <c:v>Total</c:v>
                </c:pt>
                <c:pt idx="1">
                  <c:v>Cellular Pathology</c:v>
                </c:pt>
                <c:pt idx="2">
                  <c:v>Microbiology</c:v>
                </c:pt>
                <c:pt idx="3">
                  <c:v>Veterinary Pathology*</c:v>
                </c:pt>
                <c:pt idx="4">
                  <c:v>Immunology*</c:v>
                </c:pt>
                <c:pt idx="5">
                  <c:v>Haematology</c:v>
                </c:pt>
                <c:pt idx="6">
                  <c:v>Clinical Biochemistry</c:v>
                </c:pt>
                <c:pt idx="7">
                  <c:v>Genetics*</c:v>
                </c:pt>
                <c:pt idx="8">
                  <c:v>Virology*</c:v>
                </c:pt>
              </c:strCache>
            </c:strRef>
          </c:cat>
          <c:val>
            <c:numRef>
              <c:f>Sheet1!$AI$12:$AI$20</c:f>
              <c:numCache>
                <c:formatCode>0%</c:formatCode>
                <c:ptCount val="9"/>
                <c:pt idx="0">
                  <c:v>0.31450333171551292</c:v>
                </c:pt>
                <c:pt idx="1">
                  <c:v>0.31</c:v>
                </c:pt>
                <c:pt idx="2">
                  <c:v>0.38</c:v>
                </c:pt>
                <c:pt idx="3">
                  <c:v>0.3</c:v>
                </c:pt>
                <c:pt idx="4">
                  <c:v>0.43</c:v>
                </c:pt>
                <c:pt idx="5">
                  <c:v>0.31</c:v>
                </c:pt>
                <c:pt idx="6">
                  <c:v>0.32</c:v>
                </c:pt>
                <c:pt idx="7">
                  <c:v>0.5</c:v>
                </c:pt>
                <c:pt idx="8">
                  <c:v>0.39</c:v>
                </c:pt>
              </c:numCache>
            </c:numRef>
          </c:val>
          <c:extLst>
            <c:ext xmlns:c16="http://schemas.microsoft.com/office/drawing/2014/chart" uri="{C3380CC4-5D6E-409C-BE32-E72D297353CC}">
              <c16:uniqueId val="{00000002-2750-44BB-8136-953A12784A8E}"/>
            </c:ext>
          </c:extLst>
        </c:ser>
        <c:ser>
          <c:idx val="3"/>
          <c:order val="3"/>
          <c:tx>
            <c:strRef>
              <c:f>Sheet1!$AJ$11</c:f>
              <c:strCache>
                <c:ptCount val="1"/>
                <c:pt idx="0">
                  <c:v>2</c:v>
                </c:pt>
              </c:strCache>
            </c:strRef>
          </c:tx>
          <c:spPr>
            <a:solidFill>
              <a:srgbClr val="EB4826"/>
            </a:solidFill>
            <a:ln>
              <a:noFill/>
            </a:ln>
            <a:effectLst/>
          </c:spPr>
          <c:invertIfNegative val="0"/>
          <c:dLbls>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Sheet1!$AF$12:$AF$20</c:f>
              <c:strCache>
                <c:ptCount val="9"/>
                <c:pt idx="0">
                  <c:v>Total</c:v>
                </c:pt>
                <c:pt idx="1">
                  <c:v>Cellular Pathology</c:v>
                </c:pt>
                <c:pt idx="2">
                  <c:v>Microbiology</c:v>
                </c:pt>
                <c:pt idx="3">
                  <c:v>Veterinary Pathology*</c:v>
                </c:pt>
                <c:pt idx="4">
                  <c:v>Immunology*</c:v>
                </c:pt>
                <c:pt idx="5">
                  <c:v>Haematology</c:v>
                </c:pt>
                <c:pt idx="6">
                  <c:v>Clinical Biochemistry</c:v>
                </c:pt>
                <c:pt idx="7">
                  <c:v>Genetics*</c:v>
                </c:pt>
                <c:pt idx="8">
                  <c:v>Virology*</c:v>
                </c:pt>
              </c:strCache>
            </c:strRef>
          </c:cat>
          <c:val>
            <c:numRef>
              <c:f>Sheet1!$AJ$12:$AJ$20</c:f>
              <c:numCache>
                <c:formatCode>0%</c:formatCode>
                <c:ptCount val="9"/>
                <c:pt idx="0">
                  <c:v>7.1781116158750449E-2</c:v>
                </c:pt>
                <c:pt idx="1">
                  <c:v>7.0000000000000007E-2</c:v>
                </c:pt>
                <c:pt idx="2">
                  <c:v>0.09</c:v>
                </c:pt>
                <c:pt idx="3">
                  <c:v>0.06</c:v>
                </c:pt>
                <c:pt idx="4">
                  <c:v>0.05</c:v>
                </c:pt>
                <c:pt idx="5">
                  <c:v>0.1</c:v>
                </c:pt>
                <c:pt idx="6">
                  <c:v>0.08</c:v>
                </c:pt>
                <c:pt idx="7">
                  <c:v>0.05</c:v>
                </c:pt>
                <c:pt idx="8">
                  <c:v>0.11</c:v>
                </c:pt>
              </c:numCache>
            </c:numRef>
          </c:val>
          <c:extLst>
            <c:ext xmlns:c16="http://schemas.microsoft.com/office/drawing/2014/chart" uri="{C3380CC4-5D6E-409C-BE32-E72D297353CC}">
              <c16:uniqueId val="{00000003-2750-44BB-8136-953A12784A8E}"/>
            </c:ext>
          </c:extLst>
        </c:ser>
        <c:ser>
          <c:idx val="4"/>
          <c:order val="4"/>
          <c:tx>
            <c:strRef>
              <c:f>Sheet1!$AK$11</c:f>
              <c:strCache>
                <c:ptCount val="1"/>
                <c:pt idx="0">
                  <c:v>1 (Very poor)</c:v>
                </c:pt>
              </c:strCache>
            </c:strRef>
          </c:tx>
          <c:spPr>
            <a:solidFill>
              <a:srgbClr val="C5281C"/>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6-2750-44BB-8136-953A12784A8E}"/>
                </c:ext>
              </c:extLst>
            </c:dLbl>
            <c:dLbl>
              <c:idx val="6"/>
              <c:delete val="1"/>
              <c:extLst>
                <c:ext xmlns:c15="http://schemas.microsoft.com/office/drawing/2012/chart" uri="{CE6537A1-D6FC-4f65-9D91-7224C49458BB}"/>
                <c:ext xmlns:c16="http://schemas.microsoft.com/office/drawing/2014/chart" uri="{C3380CC4-5D6E-409C-BE32-E72D297353CC}">
                  <c16:uniqueId val="{00000007-2750-44BB-8136-953A12784A8E}"/>
                </c:ext>
              </c:extLst>
            </c:dLbl>
            <c:dLbl>
              <c:idx val="7"/>
              <c:delete val="1"/>
              <c:extLst>
                <c:ext xmlns:c15="http://schemas.microsoft.com/office/drawing/2012/chart" uri="{CE6537A1-D6FC-4f65-9D91-7224C49458BB}"/>
                <c:ext xmlns:c16="http://schemas.microsoft.com/office/drawing/2014/chart" uri="{C3380CC4-5D6E-409C-BE32-E72D297353CC}">
                  <c16:uniqueId val="{00000000-B92B-4A2C-ABEF-BB14DB2938C4}"/>
                </c:ext>
              </c:extLst>
            </c:dLbl>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Sheet1!$AF$12:$AF$20</c:f>
              <c:strCache>
                <c:ptCount val="9"/>
                <c:pt idx="0">
                  <c:v>Total</c:v>
                </c:pt>
                <c:pt idx="1">
                  <c:v>Cellular Pathology</c:v>
                </c:pt>
                <c:pt idx="2">
                  <c:v>Microbiology</c:v>
                </c:pt>
                <c:pt idx="3">
                  <c:v>Veterinary Pathology*</c:v>
                </c:pt>
                <c:pt idx="4">
                  <c:v>Immunology*</c:v>
                </c:pt>
                <c:pt idx="5">
                  <c:v>Haematology</c:v>
                </c:pt>
                <c:pt idx="6">
                  <c:v>Clinical Biochemistry</c:v>
                </c:pt>
                <c:pt idx="7">
                  <c:v>Genetics*</c:v>
                </c:pt>
                <c:pt idx="8">
                  <c:v>Virology*</c:v>
                </c:pt>
              </c:strCache>
            </c:strRef>
          </c:cat>
          <c:val>
            <c:numRef>
              <c:f>Sheet1!$AK$12:$AK$20</c:f>
              <c:numCache>
                <c:formatCode>0%</c:formatCode>
                <c:ptCount val="9"/>
                <c:pt idx="0">
                  <c:v>3.1760632111274584E-2</c:v>
                </c:pt>
                <c:pt idx="1">
                  <c:v>0.04</c:v>
                </c:pt>
                <c:pt idx="2">
                  <c:v>0.04</c:v>
                </c:pt>
                <c:pt idx="3">
                  <c:v>0.03</c:v>
                </c:pt>
                <c:pt idx="4">
                  <c:v>0.03</c:v>
                </c:pt>
                <c:pt idx="5">
                  <c:v>0.02</c:v>
                </c:pt>
                <c:pt idx="6">
                  <c:v>0.02</c:v>
                </c:pt>
                <c:pt idx="7">
                  <c:v>0</c:v>
                </c:pt>
                <c:pt idx="8">
                  <c:v>0.06</c:v>
                </c:pt>
              </c:numCache>
            </c:numRef>
          </c:val>
          <c:extLst>
            <c:ext xmlns:c16="http://schemas.microsoft.com/office/drawing/2014/chart" uri="{C3380CC4-5D6E-409C-BE32-E72D297353CC}">
              <c16:uniqueId val="{00000004-2750-44BB-8136-953A12784A8E}"/>
            </c:ext>
          </c:extLst>
        </c:ser>
        <c:dLbls>
          <c:dLblPos val="ctr"/>
          <c:showLegendKey val="0"/>
          <c:showVal val="1"/>
          <c:showCatName val="0"/>
          <c:showSerName val="0"/>
          <c:showPercent val="0"/>
          <c:showBubbleSize val="0"/>
        </c:dLbls>
        <c:gapWidth val="20"/>
        <c:overlap val="100"/>
        <c:axId val="1291279487"/>
        <c:axId val="1291266527"/>
      </c:barChart>
      <c:catAx>
        <c:axId val="12912794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tx2"/>
                </a:solidFill>
                <a:latin typeface="+mn-lt"/>
                <a:ea typeface="+mn-ea"/>
                <a:cs typeface="+mn-cs"/>
              </a:defRPr>
            </a:pPr>
            <a:endParaRPr lang="en-US"/>
          </a:p>
        </c:txPr>
        <c:crossAx val="1291266527"/>
        <c:crosses val="autoZero"/>
        <c:auto val="1"/>
        <c:lblAlgn val="ctr"/>
        <c:lblOffset val="100"/>
        <c:noMultiLvlLbl val="0"/>
      </c:catAx>
      <c:valAx>
        <c:axId val="1291266527"/>
        <c:scaling>
          <c:orientation val="minMax"/>
          <c:max val="1"/>
        </c:scaling>
        <c:delete val="1"/>
        <c:axPos val="t"/>
        <c:numFmt formatCode="0%" sourceLinked="1"/>
        <c:majorTickMark val="none"/>
        <c:minorTickMark val="none"/>
        <c:tickLblPos val="nextTo"/>
        <c:crossAx val="1291279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GB" sz="1400" b="1"/>
              <a:t>How do you rate the Royal College of Pathologists as an organisation?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5</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Fellow</c:v>
                </c:pt>
                <c:pt idx="1">
                  <c:v>Diplomate &amp; Associate</c:v>
                </c:pt>
                <c:pt idx="2">
                  <c:v>Affiliate</c:v>
                </c:pt>
                <c:pt idx="3">
                  <c:v>Medical Examiner &amp; ME Officer</c:v>
                </c:pt>
                <c:pt idx="4">
                  <c:v>Total</c:v>
                </c:pt>
              </c:strCache>
            </c:strRef>
          </c:cat>
          <c:val>
            <c:numRef>
              <c:f>Sheet1!$B$2:$B$6</c:f>
              <c:numCache>
                <c:formatCode>0%</c:formatCode>
                <c:ptCount val="5"/>
                <c:pt idx="0">
                  <c:v>0.14624199972696206</c:v>
                </c:pt>
                <c:pt idx="1">
                  <c:v>0.35435514546919472</c:v>
                </c:pt>
                <c:pt idx="2">
                  <c:v>0.31897216718941662</c:v>
                </c:pt>
                <c:pt idx="3">
                  <c:v>0.29629629629629628</c:v>
                </c:pt>
                <c:pt idx="4">
                  <c:v>0.19079585956424733</c:v>
                </c:pt>
              </c:numCache>
            </c:numRef>
          </c:val>
          <c:extLst>
            <c:ext xmlns:c16="http://schemas.microsoft.com/office/drawing/2014/chart" uri="{C3380CC4-5D6E-409C-BE32-E72D297353CC}">
              <c16:uniqueId val="{00000000-9017-49B6-B87C-299C05498C1D}"/>
            </c:ext>
          </c:extLst>
        </c:ser>
        <c:ser>
          <c:idx val="1"/>
          <c:order val="1"/>
          <c:tx>
            <c:strRef>
              <c:f>Sheet1!$C$1</c:f>
              <c:strCache>
                <c:ptCount val="1"/>
                <c:pt idx="0">
                  <c:v>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Fellow</c:v>
                </c:pt>
                <c:pt idx="1">
                  <c:v>Diplomate &amp; Associate</c:v>
                </c:pt>
                <c:pt idx="2">
                  <c:v>Affiliate</c:v>
                </c:pt>
                <c:pt idx="3">
                  <c:v>Medical Examiner &amp; ME Officer</c:v>
                </c:pt>
                <c:pt idx="4">
                  <c:v>Total</c:v>
                </c:pt>
              </c:strCache>
            </c:strRef>
          </c:cat>
          <c:val>
            <c:numRef>
              <c:f>Sheet1!$C$2:$C$6</c:f>
              <c:numCache>
                <c:formatCode>0%</c:formatCode>
                <c:ptCount val="5"/>
                <c:pt idx="0">
                  <c:v>0.38330269153512952</c:v>
                </c:pt>
                <c:pt idx="1">
                  <c:v>0.37033841956410379</c:v>
                </c:pt>
                <c:pt idx="2">
                  <c:v>0.41810206178533044</c:v>
                </c:pt>
                <c:pt idx="3">
                  <c:v>0.48888888888888887</c:v>
                </c:pt>
                <c:pt idx="4">
                  <c:v>0.39115906045019044</c:v>
                </c:pt>
              </c:numCache>
            </c:numRef>
          </c:val>
          <c:extLst>
            <c:ext xmlns:c16="http://schemas.microsoft.com/office/drawing/2014/chart" uri="{C3380CC4-5D6E-409C-BE32-E72D297353CC}">
              <c16:uniqueId val="{00000001-9017-49B6-B87C-299C05498C1D}"/>
            </c:ext>
          </c:extLst>
        </c:ser>
        <c:ser>
          <c:idx val="2"/>
          <c:order val="2"/>
          <c:tx>
            <c:strRef>
              <c:f>Sheet1!$D$1</c:f>
              <c:strCache>
                <c:ptCount val="1"/>
                <c:pt idx="0">
                  <c:v>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Fellow</c:v>
                </c:pt>
                <c:pt idx="1">
                  <c:v>Diplomate &amp; Associate</c:v>
                </c:pt>
                <c:pt idx="2">
                  <c:v>Affiliate</c:v>
                </c:pt>
                <c:pt idx="3">
                  <c:v>Medical Examiner &amp; ME Officer</c:v>
                </c:pt>
                <c:pt idx="4">
                  <c:v>Total</c:v>
                </c:pt>
              </c:strCache>
            </c:strRef>
          </c:cat>
          <c:val>
            <c:numRef>
              <c:f>Sheet1!$D$2:$D$6</c:f>
              <c:numCache>
                <c:formatCode>0%</c:formatCode>
                <c:ptCount val="5"/>
                <c:pt idx="0">
                  <c:v>0.3444268527961048</c:v>
                </c:pt>
                <c:pt idx="1">
                  <c:v>0.22699444249337963</c:v>
                </c:pt>
                <c:pt idx="2">
                  <c:v>0.26292577102525305</c:v>
                </c:pt>
                <c:pt idx="3">
                  <c:v>0.19259259259259259</c:v>
                </c:pt>
                <c:pt idx="4">
                  <c:v>0.31450333171551292</c:v>
                </c:pt>
              </c:numCache>
            </c:numRef>
          </c:val>
          <c:extLst>
            <c:ext xmlns:c16="http://schemas.microsoft.com/office/drawing/2014/chart" uri="{C3380CC4-5D6E-409C-BE32-E72D297353CC}">
              <c16:uniqueId val="{00000002-9017-49B6-B87C-299C05498C1D}"/>
            </c:ext>
          </c:extLst>
        </c:ser>
        <c:ser>
          <c:idx val="3"/>
          <c:order val="3"/>
          <c:tx>
            <c:strRef>
              <c:f>Sheet1!$E$1</c:f>
              <c:strCache>
                <c:ptCount val="1"/>
                <c:pt idx="0">
                  <c:v>2</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18E8-435D-AD35-3985D1601ED9}"/>
                </c:ext>
              </c:extLst>
            </c:dLbl>
            <c:dLbl>
              <c:idx val="3"/>
              <c:delete val="1"/>
              <c:extLst>
                <c:ext xmlns:c15="http://schemas.microsoft.com/office/drawing/2012/chart" uri="{CE6537A1-D6FC-4f65-9D91-7224C49458BB}"/>
                <c:ext xmlns:c16="http://schemas.microsoft.com/office/drawing/2014/chart" uri="{C3380CC4-5D6E-409C-BE32-E72D297353CC}">
                  <c16:uniqueId val="{00000004-18E8-435D-AD35-3985D1601E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Fellow</c:v>
                </c:pt>
                <c:pt idx="1">
                  <c:v>Diplomate &amp; Associate</c:v>
                </c:pt>
                <c:pt idx="2">
                  <c:v>Affiliate</c:v>
                </c:pt>
                <c:pt idx="3">
                  <c:v>Medical Examiner &amp; ME Officer</c:v>
                </c:pt>
                <c:pt idx="4">
                  <c:v>Total</c:v>
                </c:pt>
              </c:strCache>
            </c:strRef>
          </c:cat>
          <c:val>
            <c:numRef>
              <c:f>Sheet1!$E$2:$E$6</c:f>
              <c:numCache>
                <c:formatCode>0%</c:formatCode>
                <c:ptCount val="5"/>
                <c:pt idx="0">
                  <c:v>8.6455592260211794E-2</c:v>
                </c:pt>
                <c:pt idx="1">
                  <c:v>3.9225183171328601E-2</c:v>
                </c:pt>
                <c:pt idx="2">
                  <c:v>0</c:v>
                </c:pt>
                <c:pt idx="3">
                  <c:v>1.4814814814814824E-2</c:v>
                </c:pt>
                <c:pt idx="4">
                  <c:v>7.1781116158750449E-2</c:v>
                </c:pt>
              </c:numCache>
            </c:numRef>
          </c:val>
          <c:extLst>
            <c:ext xmlns:c16="http://schemas.microsoft.com/office/drawing/2014/chart" uri="{C3380CC4-5D6E-409C-BE32-E72D297353CC}">
              <c16:uniqueId val="{0000000D-9017-49B6-B87C-299C05498C1D}"/>
            </c:ext>
          </c:extLst>
        </c:ser>
        <c:ser>
          <c:idx val="4"/>
          <c:order val="4"/>
          <c:tx>
            <c:strRef>
              <c:f>Sheet1!$F$1</c:f>
              <c:strCache>
                <c:ptCount val="1"/>
                <c:pt idx="0">
                  <c:v>1</c:v>
                </c:pt>
              </c:strCache>
            </c:strRef>
          </c:tx>
          <c:spPr>
            <a:solidFill>
              <a:schemeClr val="accent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18E8-435D-AD35-3985D1601ED9}"/>
                </c:ext>
              </c:extLst>
            </c:dLbl>
            <c:dLbl>
              <c:idx val="2"/>
              <c:delete val="1"/>
              <c:extLst>
                <c:ext xmlns:c15="http://schemas.microsoft.com/office/drawing/2012/chart" uri="{CE6537A1-D6FC-4f65-9D91-7224C49458BB}"/>
                <c:ext xmlns:c16="http://schemas.microsoft.com/office/drawing/2014/chart" uri="{C3380CC4-5D6E-409C-BE32-E72D297353CC}">
                  <c16:uniqueId val="{00000000-18E8-435D-AD35-3985D1601ED9}"/>
                </c:ext>
              </c:extLst>
            </c:dLbl>
            <c:dLbl>
              <c:idx val="3"/>
              <c:delete val="1"/>
              <c:extLst>
                <c:ext xmlns:c15="http://schemas.microsoft.com/office/drawing/2012/chart" uri="{CE6537A1-D6FC-4f65-9D91-7224C49458BB}">
                  <c15:layout>
                    <c:manualLayout>
                      <c:w val="4.2789868925660968E-3"/>
                      <c:h val="6.1715007003247294E-2"/>
                    </c:manualLayout>
                  </c15:layout>
                </c:ext>
                <c:ext xmlns:c16="http://schemas.microsoft.com/office/drawing/2014/chart" uri="{C3380CC4-5D6E-409C-BE32-E72D297353CC}">
                  <c16:uniqueId val="{00000003-18E8-435D-AD35-3985D1601E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Fellow</c:v>
                </c:pt>
                <c:pt idx="1">
                  <c:v>Diplomate &amp; Associate</c:v>
                </c:pt>
                <c:pt idx="2">
                  <c:v>Affiliate</c:v>
                </c:pt>
                <c:pt idx="3">
                  <c:v>Medical Examiner &amp; ME Officer</c:v>
                </c:pt>
                <c:pt idx="4">
                  <c:v>Total</c:v>
                </c:pt>
              </c:strCache>
            </c:strRef>
          </c:cat>
          <c:val>
            <c:numRef>
              <c:f>Sheet1!$F$2:$F$6</c:f>
              <c:numCache>
                <c:formatCode>0%</c:formatCode>
                <c:ptCount val="5"/>
                <c:pt idx="0">
                  <c:v>3.9572863681568302E-2</c:v>
                </c:pt>
                <c:pt idx="1">
                  <c:v>9.0868093019909491E-3</c:v>
                </c:pt>
                <c:pt idx="2">
                  <c:v>0</c:v>
                </c:pt>
                <c:pt idx="3">
                  <c:v>7.407407407407412E-3</c:v>
                </c:pt>
                <c:pt idx="4">
                  <c:v>3.1760632111274584E-2</c:v>
                </c:pt>
              </c:numCache>
            </c:numRef>
          </c:val>
          <c:extLst>
            <c:ext xmlns:c16="http://schemas.microsoft.com/office/drawing/2014/chart" uri="{C3380CC4-5D6E-409C-BE32-E72D297353CC}">
              <c16:uniqueId val="{0000000E-9017-49B6-B87C-299C05498C1D}"/>
            </c:ext>
          </c:extLst>
        </c:ser>
        <c:dLbls>
          <c:dLblPos val="ctr"/>
          <c:showLegendKey val="0"/>
          <c:showVal val="1"/>
          <c:showCatName val="0"/>
          <c:showSerName val="0"/>
          <c:showPercent val="0"/>
          <c:showBubbleSize val="0"/>
        </c:dLbls>
        <c:gapWidth val="50"/>
        <c:overlap val="100"/>
        <c:axId val="1678456031"/>
        <c:axId val="1678458431"/>
      </c:barChart>
      <c:catAx>
        <c:axId val="1678456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78458431"/>
        <c:crosses val="autoZero"/>
        <c:auto val="1"/>
        <c:lblAlgn val="ctr"/>
        <c:lblOffset val="100"/>
        <c:noMultiLvlLbl val="0"/>
      </c:catAx>
      <c:valAx>
        <c:axId val="1678458431"/>
        <c:scaling>
          <c:orientation val="minMax"/>
        </c:scaling>
        <c:delete val="1"/>
        <c:axPos val="b"/>
        <c:numFmt formatCode="0%" sourceLinked="1"/>
        <c:majorTickMark val="none"/>
        <c:minorTickMark val="none"/>
        <c:tickLblPos val="nextTo"/>
        <c:crossAx val="1678456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1" i="0" u="none" strike="noStrike" kern="1200" spc="0" baseline="0">
                <a:solidFill>
                  <a:schemeClr val="tx2"/>
                </a:solidFill>
                <a:latin typeface="+mn-lt"/>
                <a:ea typeface="+mn-ea"/>
                <a:cs typeface="+mn-cs"/>
              </a:defRPr>
            </a:pPr>
            <a:r>
              <a:rPr lang="en-GB" sz="1400" b="1">
                <a:latin typeface="Calibri" panose="020F0502020204030204" pitchFamily="34" charset="0"/>
                <a:ea typeface="Calibri" panose="020F0502020204030204" pitchFamily="34" charset="0"/>
                <a:cs typeface="Calibri" panose="020F0502020204030204" pitchFamily="34" charset="0"/>
              </a:rPr>
              <a:t>How do you rate the Royal College of Pathologists as an organisation?</a:t>
            </a:r>
          </a:p>
        </c:rich>
      </c:tx>
      <c:overlay val="0"/>
      <c:spPr>
        <a:noFill/>
        <a:ln>
          <a:noFill/>
        </a:ln>
        <a:effectLst/>
      </c:spPr>
      <c:txPr>
        <a:bodyPr rot="0" spcFirstLastPara="1" vertOverflow="ellipsis" vert="horz" wrap="square" anchor="ctr" anchorCtr="1"/>
        <a:lstStyle/>
        <a:p>
          <a:pPr>
            <a:defRPr lang="en-US" sz="1400" b="1" i="0" u="none" strike="noStrike" kern="1200" spc="0" baseline="0">
              <a:solidFill>
                <a:schemeClr val="tx2"/>
              </a:solidFill>
              <a:latin typeface="+mn-lt"/>
              <a:ea typeface="+mn-ea"/>
              <a:cs typeface="+mn-cs"/>
            </a:defRPr>
          </a:pPr>
          <a:endParaRPr lang="en-US"/>
        </a:p>
      </c:txPr>
    </c:title>
    <c:autoTitleDeleted val="0"/>
    <c:plotArea>
      <c:layout/>
      <c:barChart>
        <c:barDir val="bar"/>
        <c:grouping val="stacked"/>
        <c:varyColors val="0"/>
        <c:ser>
          <c:idx val="0"/>
          <c:order val="0"/>
          <c:tx>
            <c:strRef>
              <c:f>Sheet1!$AX$12</c:f>
              <c:strCache>
                <c:ptCount val="1"/>
                <c:pt idx="0">
                  <c:v>5 (Excellent)</c:v>
                </c:pt>
              </c:strCache>
            </c:strRef>
          </c:tx>
          <c:spPr>
            <a:solidFill>
              <a:srgbClr val="00E3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Sheet1!$AW$13:$AW$17</c:f>
              <c:strCache>
                <c:ptCount val="5"/>
                <c:pt idx="0">
                  <c:v>Total</c:v>
                </c:pt>
                <c:pt idx="1">
                  <c:v>Fellow Early Career</c:v>
                </c:pt>
                <c:pt idx="2">
                  <c:v>Fellow Mid Career</c:v>
                </c:pt>
                <c:pt idx="3">
                  <c:v>Fellow Established Career</c:v>
                </c:pt>
                <c:pt idx="4">
                  <c:v>Fellow Retired</c:v>
                </c:pt>
              </c:strCache>
            </c:strRef>
          </c:cat>
          <c:val>
            <c:numRef>
              <c:f>Sheet1!$AX$13:$AX$17</c:f>
              <c:numCache>
                <c:formatCode>0%</c:formatCode>
                <c:ptCount val="5"/>
                <c:pt idx="0">
                  <c:v>0.19079585956424733</c:v>
                </c:pt>
                <c:pt idx="1">
                  <c:v>0.16</c:v>
                </c:pt>
                <c:pt idx="2">
                  <c:v>0.16</c:v>
                </c:pt>
                <c:pt idx="3">
                  <c:v>0.14000000000000001</c:v>
                </c:pt>
                <c:pt idx="4">
                  <c:v>0.17</c:v>
                </c:pt>
              </c:numCache>
            </c:numRef>
          </c:val>
          <c:extLst>
            <c:ext xmlns:c16="http://schemas.microsoft.com/office/drawing/2014/chart" uri="{C3380CC4-5D6E-409C-BE32-E72D297353CC}">
              <c16:uniqueId val="{00000000-DAC8-4306-854F-B502E9149416}"/>
            </c:ext>
          </c:extLst>
        </c:ser>
        <c:ser>
          <c:idx val="1"/>
          <c:order val="1"/>
          <c:tx>
            <c:strRef>
              <c:f>Sheet1!$AY$12</c:f>
              <c:strCache>
                <c:ptCount val="1"/>
                <c:pt idx="0">
                  <c:v>4</c:v>
                </c:pt>
              </c:strCache>
            </c:strRef>
          </c:tx>
          <c:spPr>
            <a:solidFill>
              <a:srgbClr val="4CFD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Sheet1!$AW$13:$AW$17</c:f>
              <c:strCache>
                <c:ptCount val="5"/>
                <c:pt idx="0">
                  <c:v>Total</c:v>
                </c:pt>
                <c:pt idx="1">
                  <c:v>Fellow Early Career</c:v>
                </c:pt>
                <c:pt idx="2">
                  <c:v>Fellow Mid Career</c:v>
                </c:pt>
                <c:pt idx="3">
                  <c:v>Fellow Established Career</c:v>
                </c:pt>
                <c:pt idx="4">
                  <c:v>Fellow Retired</c:v>
                </c:pt>
              </c:strCache>
            </c:strRef>
          </c:cat>
          <c:val>
            <c:numRef>
              <c:f>Sheet1!$AY$13:$AY$17</c:f>
              <c:numCache>
                <c:formatCode>0%</c:formatCode>
                <c:ptCount val="5"/>
                <c:pt idx="0">
                  <c:v>0.39115906045019044</c:v>
                </c:pt>
                <c:pt idx="1">
                  <c:v>0.45</c:v>
                </c:pt>
                <c:pt idx="2">
                  <c:v>0.35</c:v>
                </c:pt>
                <c:pt idx="3">
                  <c:v>0.38</c:v>
                </c:pt>
                <c:pt idx="4">
                  <c:v>0.48</c:v>
                </c:pt>
              </c:numCache>
            </c:numRef>
          </c:val>
          <c:extLst>
            <c:ext xmlns:c16="http://schemas.microsoft.com/office/drawing/2014/chart" uri="{C3380CC4-5D6E-409C-BE32-E72D297353CC}">
              <c16:uniqueId val="{00000001-DAC8-4306-854F-B502E9149416}"/>
            </c:ext>
          </c:extLst>
        </c:ser>
        <c:ser>
          <c:idx val="2"/>
          <c:order val="2"/>
          <c:tx>
            <c:strRef>
              <c:f>Sheet1!$AZ$12</c:f>
              <c:strCache>
                <c:ptCount val="1"/>
                <c:pt idx="0">
                  <c:v>3</c:v>
                </c:pt>
              </c:strCache>
            </c:strRef>
          </c:tx>
          <c:spPr>
            <a:solidFill>
              <a:srgbClr val="FAEC1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Sheet1!$AW$13:$AW$17</c:f>
              <c:strCache>
                <c:ptCount val="5"/>
                <c:pt idx="0">
                  <c:v>Total</c:v>
                </c:pt>
                <c:pt idx="1">
                  <c:v>Fellow Early Career</c:v>
                </c:pt>
                <c:pt idx="2">
                  <c:v>Fellow Mid Career</c:v>
                </c:pt>
                <c:pt idx="3">
                  <c:v>Fellow Established Career</c:v>
                </c:pt>
                <c:pt idx="4">
                  <c:v>Fellow Retired</c:v>
                </c:pt>
              </c:strCache>
            </c:strRef>
          </c:cat>
          <c:val>
            <c:numRef>
              <c:f>Sheet1!$AZ$13:$AZ$17</c:f>
              <c:numCache>
                <c:formatCode>0%</c:formatCode>
                <c:ptCount val="5"/>
                <c:pt idx="0">
                  <c:v>0.31450333171551292</c:v>
                </c:pt>
                <c:pt idx="1">
                  <c:v>0.28999999999999998</c:v>
                </c:pt>
                <c:pt idx="2">
                  <c:v>0.36</c:v>
                </c:pt>
                <c:pt idx="3">
                  <c:v>0.35</c:v>
                </c:pt>
                <c:pt idx="4">
                  <c:v>0.34</c:v>
                </c:pt>
              </c:numCache>
            </c:numRef>
          </c:val>
          <c:extLst>
            <c:ext xmlns:c16="http://schemas.microsoft.com/office/drawing/2014/chart" uri="{C3380CC4-5D6E-409C-BE32-E72D297353CC}">
              <c16:uniqueId val="{00000002-DAC8-4306-854F-B502E9149416}"/>
            </c:ext>
          </c:extLst>
        </c:ser>
        <c:ser>
          <c:idx val="3"/>
          <c:order val="3"/>
          <c:tx>
            <c:strRef>
              <c:f>Sheet1!$BA$12</c:f>
              <c:strCache>
                <c:ptCount val="1"/>
                <c:pt idx="0">
                  <c:v>2</c:v>
                </c:pt>
              </c:strCache>
            </c:strRef>
          </c:tx>
          <c:spPr>
            <a:solidFill>
              <a:srgbClr val="EB4826"/>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1ABC-42D1-BC6F-4A020CA21873}"/>
                </c:ext>
              </c:extLst>
            </c:dLbl>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Sheet1!$AW$13:$AW$17</c:f>
              <c:strCache>
                <c:ptCount val="5"/>
                <c:pt idx="0">
                  <c:v>Total</c:v>
                </c:pt>
                <c:pt idx="1">
                  <c:v>Fellow Early Career</c:v>
                </c:pt>
                <c:pt idx="2">
                  <c:v>Fellow Mid Career</c:v>
                </c:pt>
                <c:pt idx="3">
                  <c:v>Fellow Established Career</c:v>
                </c:pt>
                <c:pt idx="4">
                  <c:v>Fellow Retired</c:v>
                </c:pt>
              </c:strCache>
            </c:strRef>
          </c:cat>
          <c:val>
            <c:numRef>
              <c:f>Sheet1!$BA$13:$BA$17</c:f>
              <c:numCache>
                <c:formatCode>0%</c:formatCode>
                <c:ptCount val="5"/>
                <c:pt idx="0">
                  <c:v>7.1781116158750449E-2</c:v>
                </c:pt>
                <c:pt idx="1">
                  <c:v>0.09</c:v>
                </c:pt>
                <c:pt idx="2">
                  <c:v>0.08</c:v>
                </c:pt>
                <c:pt idx="3">
                  <c:v>0.09</c:v>
                </c:pt>
                <c:pt idx="4">
                  <c:v>0.02</c:v>
                </c:pt>
              </c:numCache>
            </c:numRef>
          </c:val>
          <c:extLst>
            <c:ext xmlns:c16="http://schemas.microsoft.com/office/drawing/2014/chart" uri="{C3380CC4-5D6E-409C-BE32-E72D297353CC}">
              <c16:uniqueId val="{00000003-DAC8-4306-854F-B502E9149416}"/>
            </c:ext>
          </c:extLst>
        </c:ser>
        <c:ser>
          <c:idx val="4"/>
          <c:order val="4"/>
          <c:tx>
            <c:strRef>
              <c:f>Sheet1!$BB$12</c:f>
              <c:strCache>
                <c:ptCount val="1"/>
                <c:pt idx="0">
                  <c:v>1 (Very poor)</c:v>
                </c:pt>
              </c:strCache>
            </c:strRef>
          </c:tx>
          <c:spPr>
            <a:solidFill>
              <a:srgbClr val="C5281C"/>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9182-41EF-B5F0-0DAE2CC0DDBF}"/>
                </c:ext>
              </c:extLst>
            </c:dLbl>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Sheet1!$AW$13:$AW$17</c:f>
              <c:strCache>
                <c:ptCount val="5"/>
                <c:pt idx="0">
                  <c:v>Total</c:v>
                </c:pt>
                <c:pt idx="1">
                  <c:v>Fellow Early Career</c:v>
                </c:pt>
                <c:pt idx="2">
                  <c:v>Fellow Mid Career</c:v>
                </c:pt>
                <c:pt idx="3">
                  <c:v>Fellow Established Career</c:v>
                </c:pt>
                <c:pt idx="4">
                  <c:v>Fellow Retired</c:v>
                </c:pt>
              </c:strCache>
            </c:strRef>
          </c:cat>
          <c:val>
            <c:numRef>
              <c:f>Sheet1!$BB$13:$BB$17</c:f>
              <c:numCache>
                <c:formatCode>0%</c:formatCode>
                <c:ptCount val="5"/>
                <c:pt idx="0">
                  <c:v>3.1760632111274584E-2</c:v>
                </c:pt>
                <c:pt idx="1">
                  <c:v>0.01</c:v>
                </c:pt>
                <c:pt idx="2">
                  <c:v>0.05</c:v>
                </c:pt>
                <c:pt idx="3">
                  <c:v>0.04</c:v>
                </c:pt>
                <c:pt idx="4">
                  <c:v>0</c:v>
                </c:pt>
              </c:numCache>
            </c:numRef>
          </c:val>
          <c:extLst>
            <c:ext xmlns:c16="http://schemas.microsoft.com/office/drawing/2014/chart" uri="{C3380CC4-5D6E-409C-BE32-E72D297353CC}">
              <c16:uniqueId val="{00000004-DAC8-4306-854F-B502E9149416}"/>
            </c:ext>
          </c:extLst>
        </c:ser>
        <c:dLbls>
          <c:dLblPos val="ctr"/>
          <c:showLegendKey val="0"/>
          <c:showVal val="1"/>
          <c:showCatName val="0"/>
          <c:showSerName val="0"/>
          <c:showPercent val="0"/>
          <c:showBubbleSize val="0"/>
        </c:dLbls>
        <c:gapWidth val="100"/>
        <c:overlap val="100"/>
        <c:axId val="1260690079"/>
        <c:axId val="1260691519"/>
      </c:barChart>
      <c:catAx>
        <c:axId val="126069007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1260691519"/>
        <c:crosses val="autoZero"/>
        <c:auto val="1"/>
        <c:lblAlgn val="ctr"/>
        <c:lblOffset val="100"/>
        <c:noMultiLvlLbl val="0"/>
      </c:catAx>
      <c:valAx>
        <c:axId val="1260691519"/>
        <c:scaling>
          <c:orientation val="minMax"/>
          <c:max val="1"/>
        </c:scaling>
        <c:delete val="1"/>
        <c:axPos val="t"/>
        <c:numFmt formatCode="0%" sourceLinked="1"/>
        <c:majorTickMark val="none"/>
        <c:minorTickMark val="none"/>
        <c:tickLblPos val="nextTo"/>
        <c:crossAx val="1260690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r>
              <a:rPr lang="en-GB" sz="1400" b="1">
                <a:latin typeface="Calibri" panose="020F0502020204030204" pitchFamily="34" charset="0"/>
                <a:ea typeface="Calibri" panose="020F0502020204030204" pitchFamily="34" charset="0"/>
                <a:cs typeface="Calibri" panose="020F0502020204030204" pitchFamily="34" charset="0"/>
              </a:rPr>
              <a:t>How likely are you to recommend membership of the Royal College of Pathologists to colleagues and peers?</a:t>
            </a:r>
          </a:p>
        </c:rich>
      </c:tx>
      <c:overlay val="0"/>
      <c:spPr>
        <a:noFill/>
        <a:ln>
          <a:noFill/>
        </a:ln>
        <a:effectLst/>
      </c:spPr>
      <c:txPr>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5281C"/>
              </a:solidFill>
              <a:ln>
                <a:noFill/>
              </a:ln>
              <a:effectLst/>
            </c:spPr>
            <c:extLst>
              <c:ext xmlns:c16="http://schemas.microsoft.com/office/drawing/2014/chart" uri="{C3380CC4-5D6E-409C-BE32-E72D297353CC}">
                <c16:uniqueId val="{00000001-8909-4D40-858C-59E551D952F2}"/>
              </c:ext>
            </c:extLst>
          </c:dPt>
          <c:dPt>
            <c:idx val="1"/>
            <c:invertIfNegative val="0"/>
            <c:bubble3D val="0"/>
            <c:spPr>
              <a:solidFill>
                <a:srgbClr val="C5281C"/>
              </a:solidFill>
              <a:ln>
                <a:noFill/>
              </a:ln>
              <a:effectLst/>
            </c:spPr>
            <c:extLst>
              <c:ext xmlns:c16="http://schemas.microsoft.com/office/drawing/2014/chart" uri="{C3380CC4-5D6E-409C-BE32-E72D297353CC}">
                <c16:uniqueId val="{00000002-8909-4D40-858C-59E551D952F2}"/>
              </c:ext>
            </c:extLst>
          </c:dPt>
          <c:dPt>
            <c:idx val="2"/>
            <c:invertIfNegative val="0"/>
            <c:bubble3D val="0"/>
            <c:spPr>
              <a:solidFill>
                <a:srgbClr val="C5281C"/>
              </a:solidFill>
              <a:ln>
                <a:noFill/>
              </a:ln>
              <a:effectLst/>
            </c:spPr>
            <c:extLst>
              <c:ext xmlns:c16="http://schemas.microsoft.com/office/drawing/2014/chart" uri="{C3380CC4-5D6E-409C-BE32-E72D297353CC}">
                <c16:uniqueId val="{00000003-8909-4D40-858C-59E551D952F2}"/>
              </c:ext>
            </c:extLst>
          </c:dPt>
          <c:dPt>
            <c:idx val="3"/>
            <c:invertIfNegative val="0"/>
            <c:bubble3D val="0"/>
            <c:spPr>
              <a:solidFill>
                <a:srgbClr val="C5281C"/>
              </a:solidFill>
              <a:ln>
                <a:noFill/>
              </a:ln>
              <a:effectLst/>
            </c:spPr>
            <c:extLst>
              <c:ext xmlns:c16="http://schemas.microsoft.com/office/drawing/2014/chart" uri="{C3380CC4-5D6E-409C-BE32-E72D297353CC}">
                <c16:uniqueId val="{00000004-8909-4D40-858C-59E551D952F2}"/>
              </c:ext>
            </c:extLst>
          </c:dPt>
          <c:dPt>
            <c:idx val="4"/>
            <c:invertIfNegative val="0"/>
            <c:bubble3D val="0"/>
            <c:spPr>
              <a:solidFill>
                <a:srgbClr val="C5281C"/>
              </a:solidFill>
              <a:ln>
                <a:noFill/>
              </a:ln>
              <a:effectLst/>
            </c:spPr>
            <c:extLst>
              <c:ext xmlns:c16="http://schemas.microsoft.com/office/drawing/2014/chart" uri="{C3380CC4-5D6E-409C-BE32-E72D297353CC}">
                <c16:uniqueId val="{00000005-8909-4D40-858C-59E551D952F2}"/>
              </c:ext>
            </c:extLst>
          </c:dPt>
          <c:dPt>
            <c:idx val="5"/>
            <c:invertIfNegative val="0"/>
            <c:bubble3D val="0"/>
            <c:spPr>
              <a:solidFill>
                <a:srgbClr val="C5281C"/>
              </a:solidFill>
              <a:ln>
                <a:noFill/>
              </a:ln>
              <a:effectLst/>
            </c:spPr>
            <c:extLst>
              <c:ext xmlns:c16="http://schemas.microsoft.com/office/drawing/2014/chart" uri="{C3380CC4-5D6E-409C-BE32-E72D297353CC}">
                <c16:uniqueId val="{00000006-8909-4D40-858C-59E551D952F2}"/>
              </c:ext>
            </c:extLst>
          </c:dPt>
          <c:dPt>
            <c:idx val="6"/>
            <c:invertIfNegative val="0"/>
            <c:bubble3D val="0"/>
            <c:spPr>
              <a:solidFill>
                <a:srgbClr val="C5281C"/>
              </a:solidFill>
              <a:ln>
                <a:noFill/>
              </a:ln>
              <a:effectLst/>
            </c:spPr>
            <c:extLst>
              <c:ext xmlns:c16="http://schemas.microsoft.com/office/drawing/2014/chart" uri="{C3380CC4-5D6E-409C-BE32-E72D297353CC}">
                <c16:uniqueId val="{00000007-8909-4D40-858C-59E551D952F2}"/>
              </c:ext>
            </c:extLst>
          </c:dPt>
          <c:dPt>
            <c:idx val="7"/>
            <c:invertIfNegative val="0"/>
            <c:bubble3D val="0"/>
            <c:spPr>
              <a:solidFill>
                <a:srgbClr val="FAEC14"/>
              </a:solidFill>
              <a:ln>
                <a:noFill/>
              </a:ln>
              <a:effectLst/>
            </c:spPr>
            <c:extLst>
              <c:ext xmlns:c16="http://schemas.microsoft.com/office/drawing/2014/chart" uri="{C3380CC4-5D6E-409C-BE32-E72D297353CC}">
                <c16:uniqueId val="{00000008-8909-4D40-858C-59E551D952F2}"/>
              </c:ext>
            </c:extLst>
          </c:dPt>
          <c:dPt>
            <c:idx val="8"/>
            <c:invertIfNegative val="0"/>
            <c:bubble3D val="0"/>
            <c:spPr>
              <a:solidFill>
                <a:srgbClr val="FAEC14"/>
              </a:solidFill>
              <a:ln>
                <a:noFill/>
              </a:ln>
              <a:effectLst/>
            </c:spPr>
            <c:extLst>
              <c:ext xmlns:c16="http://schemas.microsoft.com/office/drawing/2014/chart" uri="{C3380CC4-5D6E-409C-BE32-E72D297353CC}">
                <c16:uniqueId val="{00000009-8909-4D40-858C-59E551D952F2}"/>
              </c:ext>
            </c:extLst>
          </c:dPt>
          <c:dPt>
            <c:idx val="9"/>
            <c:invertIfNegative val="0"/>
            <c:bubble3D val="0"/>
            <c:spPr>
              <a:solidFill>
                <a:srgbClr val="00E303"/>
              </a:solidFill>
              <a:ln>
                <a:noFill/>
              </a:ln>
              <a:effectLst/>
            </c:spPr>
            <c:extLst>
              <c:ext xmlns:c16="http://schemas.microsoft.com/office/drawing/2014/chart" uri="{C3380CC4-5D6E-409C-BE32-E72D297353CC}">
                <c16:uniqueId val="{0000000A-8909-4D40-858C-59E551D952F2}"/>
              </c:ext>
            </c:extLst>
          </c:dPt>
          <c:dPt>
            <c:idx val="10"/>
            <c:invertIfNegative val="0"/>
            <c:bubble3D val="0"/>
            <c:spPr>
              <a:solidFill>
                <a:srgbClr val="00E303"/>
              </a:solidFill>
              <a:ln>
                <a:noFill/>
              </a:ln>
              <a:effectLst/>
            </c:spPr>
            <c:extLst>
              <c:ext xmlns:c16="http://schemas.microsoft.com/office/drawing/2014/chart" uri="{C3380CC4-5D6E-409C-BE32-E72D297353CC}">
                <c16:uniqueId val="{0000000B-8909-4D40-858C-59E551D952F2}"/>
              </c:ext>
            </c:extLst>
          </c:dPt>
          <c:dLbls>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Sheet1!$A$25:$A$35</c:f>
              <c:strCache>
                <c:ptCount val="11"/>
                <c:pt idx="0">
                  <c:v>0</c:v>
                </c:pt>
                <c:pt idx="1">
                  <c:v>1</c:v>
                </c:pt>
                <c:pt idx="2">
                  <c:v>2</c:v>
                </c:pt>
                <c:pt idx="3">
                  <c:v>3</c:v>
                </c:pt>
                <c:pt idx="4">
                  <c:v>4</c:v>
                </c:pt>
                <c:pt idx="5">
                  <c:v>5</c:v>
                </c:pt>
                <c:pt idx="6">
                  <c:v>6</c:v>
                </c:pt>
                <c:pt idx="7">
                  <c:v>7</c:v>
                </c:pt>
                <c:pt idx="8">
                  <c:v>8</c:v>
                </c:pt>
                <c:pt idx="9">
                  <c:v>9</c:v>
                </c:pt>
                <c:pt idx="10">
                  <c:v>10</c:v>
                </c:pt>
              </c:strCache>
            </c:strRef>
          </c:cat>
          <c:val>
            <c:numRef>
              <c:f>Sheet1!$B$25:$B$35</c:f>
              <c:numCache>
                <c:formatCode>0%</c:formatCode>
                <c:ptCount val="11"/>
                <c:pt idx="0">
                  <c:v>3.2421605420510924E-2</c:v>
                </c:pt>
                <c:pt idx="1">
                  <c:v>2.3547710047937258E-2</c:v>
                </c:pt>
                <c:pt idx="2">
                  <c:v>2.9543231261587047E-2</c:v>
                </c:pt>
                <c:pt idx="3">
                  <c:v>3.7905241798565137E-2</c:v>
                </c:pt>
                <c:pt idx="4">
                  <c:v>2.5022436021345015E-2</c:v>
                </c:pt>
                <c:pt idx="5">
                  <c:v>0.14247630102053932</c:v>
                </c:pt>
                <c:pt idx="6">
                  <c:v>9.9158500631811627E-2</c:v>
                </c:pt>
                <c:pt idx="7">
                  <c:v>0.1270676938883</c:v>
                </c:pt>
                <c:pt idx="8">
                  <c:v>0.17856387794669942</c:v>
                </c:pt>
                <c:pt idx="9">
                  <c:v>0.10598216861609291</c:v>
                </c:pt>
                <c:pt idx="10">
                  <c:v>0.19831123334658132</c:v>
                </c:pt>
              </c:numCache>
            </c:numRef>
          </c:val>
          <c:extLst>
            <c:ext xmlns:c16="http://schemas.microsoft.com/office/drawing/2014/chart" uri="{C3380CC4-5D6E-409C-BE32-E72D297353CC}">
              <c16:uniqueId val="{00000000-8909-4D40-858C-59E551D952F2}"/>
            </c:ext>
          </c:extLst>
        </c:ser>
        <c:dLbls>
          <c:dLblPos val="outEnd"/>
          <c:showLegendKey val="0"/>
          <c:showVal val="1"/>
          <c:showCatName val="0"/>
          <c:showSerName val="0"/>
          <c:showPercent val="0"/>
          <c:showBubbleSize val="0"/>
        </c:dLbls>
        <c:gapWidth val="27"/>
        <c:overlap val="-27"/>
        <c:axId val="86127727"/>
        <c:axId val="86128207"/>
      </c:barChart>
      <c:catAx>
        <c:axId val="8612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86128207"/>
        <c:crosses val="autoZero"/>
        <c:auto val="1"/>
        <c:lblAlgn val="ctr"/>
        <c:lblOffset val="100"/>
        <c:noMultiLvlLbl val="0"/>
      </c:catAx>
      <c:valAx>
        <c:axId val="86128207"/>
        <c:scaling>
          <c:orientation val="minMax"/>
        </c:scaling>
        <c:delete val="1"/>
        <c:axPos val="l"/>
        <c:numFmt formatCode="0%" sourceLinked="1"/>
        <c:majorTickMark val="none"/>
        <c:minorTickMark val="none"/>
        <c:tickLblPos val="nextTo"/>
        <c:crossAx val="86127727"/>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r>
              <a:rPr lang="en-GB" sz="1600" b="1">
                <a:latin typeface="Calibri" panose="020F0502020204030204" pitchFamily="34" charset="0"/>
                <a:ea typeface="Calibri" panose="020F0502020204030204" pitchFamily="34" charset="0"/>
                <a:cs typeface="Calibri" panose="020F0502020204030204" pitchFamily="34" charset="0"/>
              </a:rPr>
              <a:t>How likely are you to recommend membership of the Royal College of Pathologists to </a:t>
            </a:r>
          </a:p>
          <a:p>
            <a:pPr>
              <a:defRPr/>
            </a:pPr>
            <a:r>
              <a:rPr lang="en-GB" sz="1600" b="1">
                <a:latin typeface="Calibri" panose="020F0502020204030204" pitchFamily="34" charset="0"/>
                <a:ea typeface="Calibri" panose="020F0502020204030204" pitchFamily="34" charset="0"/>
                <a:cs typeface="Calibri" panose="020F0502020204030204" pitchFamily="34" charset="0"/>
              </a:rPr>
              <a:t>colleagues and peers?</a:t>
            </a:r>
          </a:p>
        </c:rich>
      </c:tx>
      <c:overlay val="0"/>
      <c:spPr>
        <a:noFill/>
        <a:ln>
          <a:noFill/>
        </a:ln>
        <a:effectLst/>
      </c:spPr>
      <c:txPr>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endParaRPr lang="en-US"/>
        </a:p>
      </c:txPr>
    </c:title>
    <c:autoTitleDeleted val="0"/>
    <c:plotArea>
      <c:layout/>
      <c:barChart>
        <c:barDir val="bar"/>
        <c:grouping val="stacked"/>
        <c:varyColors val="0"/>
        <c:ser>
          <c:idx val="0"/>
          <c:order val="0"/>
          <c:tx>
            <c:strRef>
              <c:f>Sheet1!$AP$31</c:f>
              <c:strCache>
                <c:ptCount val="1"/>
                <c:pt idx="0">
                  <c:v>Promoters</c:v>
                </c:pt>
              </c:strCache>
            </c:strRef>
          </c:tx>
          <c:spPr>
            <a:solidFill>
              <a:srgbClr val="00E3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Sheet1!$AO$32:$AO$35</c:f>
              <c:strCache>
                <c:ptCount val="4"/>
                <c:pt idx="0">
                  <c:v>Fellow Early Career</c:v>
                </c:pt>
                <c:pt idx="1">
                  <c:v>Fellow Mid Career</c:v>
                </c:pt>
                <c:pt idx="2">
                  <c:v>Fellow Established Career</c:v>
                </c:pt>
                <c:pt idx="3">
                  <c:v>Fellow Retired</c:v>
                </c:pt>
              </c:strCache>
            </c:strRef>
          </c:cat>
          <c:val>
            <c:numRef>
              <c:f>Sheet1!$AP$32:$AP$35</c:f>
              <c:numCache>
                <c:formatCode>0%</c:formatCode>
                <c:ptCount val="4"/>
                <c:pt idx="0">
                  <c:v>0.26444840329351738</c:v>
                </c:pt>
                <c:pt idx="1">
                  <c:v>0.22811300944905236</c:v>
                </c:pt>
                <c:pt idx="2">
                  <c:v>0.28008251225177672</c:v>
                </c:pt>
                <c:pt idx="3">
                  <c:v>0.42449937905689072</c:v>
                </c:pt>
              </c:numCache>
            </c:numRef>
          </c:val>
          <c:extLst>
            <c:ext xmlns:c16="http://schemas.microsoft.com/office/drawing/2014/chart" uri="{C3380CC4-5D6E-409C-BE32-E72D297353CC}">
              <c16:uniqueId val="{00000000-FB18-467E-A570-703B331A3909}"/>
            </c:ext>
          </c:extLst>
        </c:ser>
        <c:ser>
          <c:idx val="1"/>
          <c:order val="1"/>
          <c:tx>
            <c:strRef>
              <c:f>Sheet1!$AQ$31</c:f>
              <c:strCache>
                <c:ptCount val="1"/>
                <c:pt idx="0">
                  <c:v>Passives</c:v>
                </c:pt>
              </c:strCache>
            </c:strRef>
          </c:tx>
          <c:spPr>
            <a:solidFill>
              <a:srgbClr val="FAEC1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Sheet1!$AO$32:$AO$35</c:f>
              <c:strCache>
                <c:ptCount val="4"/>
                <c:pt idx="0">
                  <c:v>Fellow Early Career</c:v>
                </c:pt>
                <c:pt idx="1">
                  <c:v>Fellow Mid Career</c:v>
                </c:pt>
                <c:pt idx="2">
                  <c:v>Fellow Established Career</c:v>
                </c:pt>
                <c:pt idx="3">
                  <c:v>Fellow Retired</c:v>
                </c:pt>
              </c:strCache>
            </c:strRef>
          </c:cat>
          <c:val>
            <c:numRef>
              <c:f>Sheet1!$AQ$32:$AQ$35</c:f>
              <c:numCache>
                <c:formatCode>0%</c:formatCode>
                <c:ptCount val="4"/>
                <c:pt idx="0">
                  <c:v>0.31899267059931258</c:v>
                </c:pt>
                <c:pt idx="1">
                  <c:v>0.30405759052754588</c:v>
                </c:pt>
                <c:pt idx="2">
                  <c:v>0.30084424669247839</c:v>
                </c:pt>
                <c:pt idx="3">
                  <c:v>0.35498080196056159</c:v>
                </c:pt>
              </c:numCache>
            </c:numRef>
          </c:val>
          <c:extLst>
            <c:ext xmlns:c16="http://schemas.microsoft.com/office/drawing/2014/chart" uri="{C3380CC4-5D6E-409C-BE32-E72D297353CC}">
              <c16:uniqueId val="{00000001-FB18-467E-A570-703B331A3909}"/>
            </c:ext>
          </c:extLst>
        </c:ser>
        <c:ser>
          <c:idx val="2"/>
          <c:order val="2"/>
          <c:tx>
            <c:strRef>
              <c:f>Sheet1!$AR$31</c:f>
              <c:strCache>
                <c:ptCount val="1"/>
                <c:pt idx="0">
                  <c:v>Detractors</c:v>
                </c:pt>
              </c:strCache>
            </c:strRef>
          </c:tx>
          <c:spPr>
            <a:solidFill>
              <a:srgbClr val="C528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Sheet1!$AO$32:$AO$35</c:f>
              <c:strCache>
                <c:ptCount val="4"/>
                <c:pt idx="0">
                  <c:v>Fellow Early Career</c:v>
                </c:pt>
                <c:pt idx="1">
                  <c:v>Fellow Mid Career</c:v>
                </c:pt>
                <c:pt idx="2">
                  <c:v>Fellow Established Career</c:v>
                </c:pt>
                <c:pt idx="3">
                  <c:v>Fellow Retired</c:v>
                </c:pt>
              </c:strCache>
            </c:strRef>
          </c:cat>
          <c:val>
            <c:numRef>
              <c:f>Sheet1!$AR$32:$AR$35</c:f>
              <c:numCache>
                <c:formatCode>0%</c:formatCode>
                <c:ptCount val="4"/>
                <c:pt idx="0">
                  <c:v>0.41655892610717021</c:v>
                </c:pt>
                <c:pt idx="1">
                  <c:v>0.46782940002340112</c:v>
                </c:pt>
                <c:pt idx="2">
                  <c:v>0.41907324105572941</c:v>
                </c:pt>
                <c:pt idx="3">
                  <c:v>0.22051981898254791</c:v>
                </c:pt>
              </c:numCache>
            </c:numRef>
          </c:val>
          <c:extLst>
            <c:ext xmlns:c16="http://schemas.microsoft.com/office/drawing/2014/chart" uri="{C3380CC4-5D6E-409C-BE32-E72D297353CC}">
              <c16:uniqueId val="{00000002-FB18-467E-A570-703B331A3909}"/>
            </c:ext>
          </c:extLst>
        </c:ser>
        <c:dLbls>
          <c:dLblPos val="ctr"/>
          <c:showLegendKey val="0"/>
          <c:showVal val="1"/>
          <c:showCatName val="0"/>
          <c:showSerName val="0"/>
          <c:showPercent val="0"/>
          <c:showBubbleSize val="0"/>
        </c:dLbls>
        <c:gapWidth val="150"/>
        <c:overlap val="100"/>
        <c:axId val="1125258832"/>
        <c:axId val="1125264112"/>
      </c:barChart>
      <c:catAx>
        <c:axId val="1125258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1125264112"/>
        <c:crosses val="autoZero"/>
        <c:auto val="1"/>
        <c:lblAlgn val="ctr"/>
        <c:lblOffset val="100"/>
        <c:noMultiLvlLbl val="0"/>
      </c:catAx>
      <c:valAx>
        <c:axId val="1125264112"/>
        <c:scaling>
          <c:orientation val="minMax"/>
          <c:max val="1"/>
        </c:scaling>
        <c:delete val="1"/>
        <c:axPos val="b"/>
        <c:numFmt formatCode="0%" sourceLinked="1"/>
        <c:majorTickMark val="none"/>
        <c:minorTickMark val="none"/>
        <c:tickLblPos val="nextTo"/>
        <c:crossAx val="112525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GB" sz="1400" b="1">
                <a:latin typeface="Calibri" panose="020F0502020204030204" pitchFamily="34" charset="0"/>
                <a:ea typeface="Calibri" panose="020F0502020204030204" pitchFamily="34" charset="0"/>
                <a:cs typeface="Calibri" panose="020F0502020204030204" pitchFamily="34" charset="0"/>
              </a:rPr>
              <a:t>How do you rate membership of the Royal College of Pathologists in terms of value for money?</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bar"/>
        <c:grouping val="stacked"/>
        <c:varyColors val="0"/>
        <c:ser>
          <c:idx val="0"/>
          <c:order val="0"/>
          <c:tx>
            <c:strRef>
              <c:f>Sheet1!$A$44</c:f>
              <c:strCache>
                <c:ptCount val="1"/>
                <c:pt idx="0">
                  <c:v>Very good</c:v>
                </c:pt>
              </c:strCache>
            </c:strRef>
          </c:tx>
          <c:spPr>
            <a:solidFill>
              <a:srgbClr val="00E3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Sheet1!$B$43:$D$43</c:f>
              <c:strCache>
                <c:ptCount val="3"/>
                <c:pt idx="0">
                  <c:v>RCPath 2024 Survey</c:v>
                </c:pt>
                <c:pt idx="1">
                  <c:v>RbD Normative Data (Medical Royal Colleges)</c:v>
                </c:pt>
                <c:pt idx="2">
                  <c:v>RbD Normative Data (All Organisations)</c:v>
                </c:pt>
              </c:strCache>
            </c:strRef>
          </c:cat>
          <c:val>
            <c:numRef>
              <c:f>Sheet1!$B$44:$D$44</c:f>
              <c:numCache>
                <c:formatCode>0%</c:formatCode>
                <c:ptCount val="3"/>
                <c:pt idx="0">
                  <c:v>9.4284194505504737E-2</c:v>
                </c:pt>
                <c:pt idx="1">
                  <c:v>0.13400000000000001</c:v>
                </c:pt>
                <c:pt idx="2">
                  <c:v>0.1732359276093724</c:v>
                </c:pt>
              </c:numCache>
            </c:numRef>
          </c:val>
          <c:extLst>
            <c:ext xmlns:c16="http://schemas.microsoft.com/office/drawing/2014/chart" uri="{C3380CC4-5D6E-409C-BE32-E72D297353CC}">
              <c16:uniqueId val="{00000000-867A-47B5-BA53-8A0A7DFE38F5}"/>
            </c:ext>
          </c:extLst>
        </c:ser>
        <c:ser>
          <c:idx val="1"/>
          <c:order val="1"/>
          <c:tx>
            <c:strRef>
              <c:f>Sheet1!$A$45</c:f>
              <c:strCache>
                <c:ptCount val="1"/>
                <c:pt idx="0">
                  <c:v>Quite good</c:v>
                </c:pt>
              </c:strCache>
            </c:strRef>
          </c:tx>
          <c:spPr>
            <a:solidFill>
              <a:srgbClr val="4CFD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Sheet1!$B$43:$D$43</c:f>
              <c:strCache>
                <c:ptCount val="3"/>
                <c:pt idx="0">
                  <c:v>RCPath 2024 Survey</c:v>
                </c:pt>
                <c:pt idx="1">
                  <c:v>RbD Normative Data (Medical Royal Colleges)</c:v>
                </c:pt>
                <c:pt idx="2">
                  <c:v>RbD Normative Data (All Organisations)</c:v>
                </c:pt>
              </c:strCache>
            </c:strRef>
          </c:cat>
          <c:val>
            <c:numRef>
              <c:f>Sheet1!$B$45:$D$45</c:f>
              <c:numCache>
                <c:formatCode>0%</c:formatCode>
                <c:ptCount val="3"/>
                <c:pt idx="0">
                  <c:v>0.33330258851305949</c:v>
                </c:pt>
                <c:pt idx="1">
                  <c:v>0.46399999999999997</c:v>
                </c:pt>
                <c:pt idx="2">
                  <c:v>0.49645659211506898</c:v>
                </c:pt>
              </c:numCache>
            </c:numRef>
          </c:val>
          <c:extLst>
            <c:ext xmlns:c16="http://schemas.microsoft.com/office/drawing/2014/chart" uri="{C3380CC4-5D6E-409C-BE32-E72D297353CC}">
              <c16:uniqueId val="{00000001-867A-47B5-BA53-8A0A7DFE38F5}"/>
            </c:ext>
          </c:extLst>
        </c:ser>
        <c:ser>
          <c:idx val="2"/>
          <c:order val="2"/>
          <c:tx>
            <c:strRef>
              <c:f>Sheet1!$A$46</c:f>
              <c:strCache>
                <c:ptCount val="1"/>
                <c:pt idx="0">
                  <c:v>Quite poor</c:v>
                </c:pt>
              </c:strCache>
            </c:strRef>
          </c:tx>
          <c:spPr>
            <a:solidFill>
              <a:srgbClr val="EB48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Sheet1!$B$43:$D$43</c:f>
              <c:strCache>
                <c:ptCount val="3"/>
                <c:pt idx="0">
                  <c:v>RCPath 2024 Survey</c:v>
                </c:pt>
                <c:pt idx="1">
                  <c:v>RbD Normative Data (Medical Royal Colleges)</c:v>
                </c:pt>
                <c:pt idx="2">
                  <c:v>RbD Normative Data (All Organisations)</c:v>
                </c:pt>
              </c:strCache>
            </c:strRef>
          </c:cat>
          <c:val>
            <c:numRef>
              <c:f>Sheet1!$B$46:$D$46</c:f>
              <c:numCache>
                <c:formatCode>0%</c:formatCode>
                <c:ptCount val="3"/>
                <c:pt idx="0">
                  <c:v>0.3027868189772821</c:v>
                </c:pt>
                <c:pt idx="1">
                  <c:v>0.23199999999999998</c:v>
                </c:pt>
                <c:pt idx="2">
                  <c:v>0.17388339928511942</c:v>
                </c:pt>
              </c:numCache>
            </c:numRef>
          </c:val>
          <c:extLst>
            <c:ext xmlns:c16="http://schemas.microsoft.com/office/drawing/2014/chart" uri="{C3380CC4-5D6E-409C-BE32-E72D297353CC}">
              <c16:uniqueId val="{00000002-867A-47B5-BA53-8A0A7DFE38F5}"/>
            </c:ext>
          </c:extLst>
        </c:ser>
        <c:ser>
          <c:idx val="3"/>
          <c:order val="3"/>
          <c:tx>
            <c:strRef>
              <c:f>Sheet1!$A$47</c:f>
              <c:strCache>
                <c:ptCount val="1"/>
                <c:pt idx="0">
                  <c:v>Very poor</c:v>
                </c:pt>
              </c:strCache>
            </c:strRef>
          </c:tx>
          <c:spPr>
            <a:solidFill>
              <a:srgbClr val="C528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Sheet1!$B$43:$D$43</c:f>
              <c:strCache>
                <c:ptCount val="3"/>
                <c:pt idx="0">
                  <c:v>RCPath 2024 Survey</c:v>
                </c:pt>
                <c:pt idx="1">
                  <c:v>RbD Normative Data (Medical Royal Colleges)</c:v>
                </c:pt>
                <c:pt idx="2">
                  <c:v>RbD Normative Data (All Organisations)</c:v>
                </c:pt>
              </c:strCache>
            </c:strRef>
          </c:cat>
          <c:val>
            <c:numRef>
              <c:f>Sheet1!$B$47:$D$47</c:f>
              <c:numCache>
                <c:formatCode>0%</c:formatCode>
                <c:ptCount val="3"/>
                <c:pt idx="0">
                  <c:v>0.16222962520889073</c:v>
                </c:pt>
                <c:pt idx="1">
                  <c:v>7.3999999999999996E-2</c:v>
                </c:pt>
                <c:pt idx="2">
                  <c:v>5.5084922077332052E-2</c:v>
                </c:pt>
              </c:numCache>
            </c:numRef>
          </c:val>
          <c:extLst>
            <c:ext xmlns:c16="http://schemas.microsoft.com/office/drawing/2014/chart" uri="{C3380CC4-5D6E-409C-BE32-E72D297353CC}">
              <c16:uniqueId val="{00000003-867A-47B5-BA53-8A0A7DFE38F5}"/>
            </c:ext>
          </c:extLst>
        </c:ser>
        <c:ser>
          <c:idx val="4"/>
          <c:order val="4"/>
          <c:tx>
            <c:strRef>
              <c:f>Sheet1!$A$48</c:f>
              <c:strCache>
                <c:ptCount val="1"/>
                <c:pt idx="0">
                  <c:v>Not sure</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Sheet1!$B$43:$D$43</c:f>
              <c:strCache>
                <c:ptCount val="3"/>
                <c:pt idx="0">
                  <c:v>RCPath 2024 Survey</c:v>
                </c:pt>
                <c:pt idx="1">
                  <c:v>RbD Normative Data (Medical Royal Colleges)</c:v>
                </c:pt>
                <c:pt idx="2">
                  <c:v>RbD Normative Data (All Organisations)</c:v>
                </c:pt>
              </c:strCache>
            </c:strRef>
          </c:cat>
          <c:val>
            <c:numRef>
              <c:f>Sheet1!$B$48:$D$48</c:f>
              <c:numCache>
                <c:formatCode>0%</c:formatCode>
                <c:ptCount val="3"/>
                <c:pt idx="0">
                  <c:v>0.10739677279523506</c:v>
                </c:pt>
                <c:pt idx="1">
                  <c:v>9.6000000000000002E-2</c:v>
                </c:pt>
                <c:pt idx="2">
                  <c:v>0.10347853326697708</c:v>
                </c:pt>
              </c:numCache>
            </c:numRef>
          </c:val>
          <c:extLst>
            <c:ext xmlns:c16="http://schemas.microsoft.com/office/drawing/2014/chart" uri="{C3380CC4-5D6E-409C-BE32-E72D297353CC}">
              <c16:uniqueId val="{00000004-867A-47B5-BA53-8A0A7DFE38F5}"/>
            </c:ext>
          </c:extLst>
        </c:ser>
        <c:dLbls>
          <c:dLblPos val="ctr"/>
          <c:showLegendKey val="0"/>
          <c:showVal val="1"/>
          <c:showCatName val="0"/>
          <c:showSerName val="0"/>
          <c:showPercent val="0"/>
          <c:showBubbleSize val="0"/>
        </c:dLbls>
        <c:gapWidth val="72"/>
        <c:overlap val="100"/>
        <c:axId val="1192628608"/>
        <c:axId val="1192630048"/>
      </c:barChart>
      <c:catAx>
        <c:axId val="1192628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1192630048"/>
        <c:crosses val="autoZero"/>
        <c:auto val="1"/>
        <c:lblAlgn val="ctr"/>
        <c:lblOffset val="100"/>
        <c:noMultiLvlLbl val="0"/>
      </c:catAx>
      <c:valAx>
        <c:axId val="1192630048"/>
        <c:scaling>
          <c:orientation val="minMax"/>
          <c:max val="1"/>
        </c:scaling>
        <c:delete val="1"/>
        <c:axPos val="t"/>
        <c:numFmt formatCode="0%" sourceLinked="1"/>
        <c:majorTickMark val="none"/>
        <c:minorTickMark val="none"/>
        <c:tickLblPos val="nextTo"/>
        <c:crossAx val="119262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GB" sz="1400" b="1">
                <a:latin typeface="Calibri" panose="020F0502020204030204" pitchFamily="34" charset="0"/>
                <a:ea typeface="Calibri" panose="020F0502020204030204" pitchFamily="34" charset="0"/>
                <a:cs typeface="Calibri" panose="020F0502020204030204" pitchFamily="34" charset="0"/>
              </a:rPr>
              <a:t>How do you rate membership of the Royal College of Pathologists in terms of value for money?</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bar"/>
        <c:grouping val="stacked"/>
        <c:varyColors val="0"/>
        <c:ser>
          <c:idx val="0"/>
          <c:order val="0"/>
          <c:tx>
            <c:strRef>
              <c:f>Sheet1!$M$44</c:f>
              <c:strCache>
                <c:ptCount val="1"/>
                <c:pt idx="0">
                  <c:v>Very good</c:v>
                </c:pt>
              </c:strCache>
            </c:strRef>
          </c:tx>
          <c:spPr>
            <a:solidFill>
              <a:srgbClr val="00E3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Sheet1!$N$43:$R$43</c:f>
              <c:strCache>
                <c:ptCount val="5"/>
                <c:pt idx="0">
                  <c:v>Total</c:v>
                </c:pt>
                <c:pt idx="1">
                  <c:v>Fellow</c:v>
                </c:pt>
                <c:pt idx="2">
                  <c:v>Diplomate &amp; Associate</c:v>
                </c:pt>
                <c:pt idx="3">
                  <c:v>Affiliate</c:v>
                </c:pt>
                <c:pt idx="4">
                  <c:v>Medical Examiner &amp; Med. Exam. Officer</c:v>
                </c:pt>
              </c:strCache>
            </c:strRef>
          </c:cat>
          <c:val>
            <c:numRef>
              <c:f>Sheet1!$N$44:$R$44</c:f>
              <c:numCache>
                <c:formatCode>0%</c:formatCode>
                <c:ptCount val="5"/>
                <c:pt idx="0">
                  <c:v>9.4284194505504737E-2</c:v>
                </c:pt>
                <c:pt idx="1">
                  <c:v>7.1018779041268076E-2</c:v>
                </c:pt>
                <c:pt idx="2">
                  <c:v>0.11744014161430721</c:v>
                </c:pt>
                <c:pt idx="3">
                  <c:v>0.17637229722245351</c:v>
                </c:pt>
                <c:pt idx="4">
                  <c:v>0.24444444444444444</c:v>
                </c:pt>
              </c:numCache>
            </c:numRef>
          </c:val>
          <c:extLst>
            <c:ext xmlns:c16="http://schemas.microsoft.com/office/drawing/2014/chart" uri="{C3380CC4-5D6E-409C-BE32-E72D297353CC}">
              <c16:uniqueId val="{00000000-6043-4F20-B7DB-F8A4FFFCB08D}"/>
            </c:ext>
          </c:extLst>
        </c:ser>
        <c:ser>
          <c:idx val="1"/>
          <c:order val="1"/>
          <c:tx>
            <c:strRef>
              <c:f>Sheet1!$M$45</c:f>
              <c:strCache>
                <c:ptCount val="1"/>
                <c:pt idx="0">
                  <c:v>Quite good</c:v>
                </c:pt>
              </c:strCache>
            </c:strRef>
          </c:tx>
          <c:spPr>
            <a:solidFill>
              <a:srgbClr val="4CFD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Sheet1!$N$43:$R$43</c:f>
              <c:strCache>
                <c:ptCount val="5"/>
                <c:pt idx="0">
                  <c:v>Total</c:v>
                </c:pt>
                <c:pt idx="1">
                  <c:v>Fellow</c:v>
                </c:pt>
                <c:pt idx="2">
                  <c:v>Diplomate &amp; Associate</c:v>
                </c:pt>
                <c:pt idx="3">
                  <c:v>Affiliate</c:v>
                </c:pt>
                <c:pt idx="4">
                  <c:v>Medical Examiner &amp; Med. Exam. Officer</c:v>
                </c:pt>
              </c:strCache>
            </c:strRef>
          </c:cat>
          <c:val>
            <c:numRef>
              <c:f>Sheet1!$N$45:$R$45</c:f>
              <c:numCache>
                <c:formatCode>0%</c:formatCode>
                <c:ptCount val="5"/>
                <c:pt idx="0">
                  <c:v>0.33330258851305949</c:v>
                </c:pt>
                <c:pt idx="1">
                  <c:v>0.30741794212385093</c:v>
                </c:pt>
                <c:pt idx="2">
                  <c:v>0.37994868455181058</c:v>
                </c:pt>
                <c:pt idx="3">
                  <c:v>0.35392009167222188</c:v>
                </c:pt>
                <c:pt idx="4">
                  <c:v>0.49629629629629629</c:v>
                </c:pt>
              </c:numCache>
            </c:numRef>
          </c:val>
          <c:extLst>
            <c:ext xmlns:c16="http://schemas.microsoft.com/office/drawing/2014/chart" uri="{C3380CC4-5D6E-409C-BE32-E72D297353CC}">
              <c16:uniqueId val="{00000001-6043-4F20-B7DB-F8A4FFFCB08D}"/>
            </c:ext>
          </c:extLst>
        </c:ser>
        <c:ser>
          <c:idx val="2"/>
          <c:order val="2"/>
          <c:tx>
            <c:strRef>
              <c:f>Sheet1!$M$46</c:f>
              <c:strCache>
                <c:ptCount val="1"/>
                <c:pt idx="0">
                  <c:v>Quite poor</c:v>
                </c:pt>
              </c:strCache>
            </c:strRef>
          </c:tx>
          <c:spPr>
            <a:solidFill>
              <a:srgbClr val="EB48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Sheet1!$N$43:$R$43</c:f>
              <c:strCache>
                <c:ptCount val="5"/>
                <c:pt idx="0">
                  <c:v>Total</c:v>
                </c:pt>
                <c:pt idx="1">
                  <c:v>Fellow</c:v>
                </c:pt>
                <c:pt idx="2">
                  <c:v>Diplomate &amp; Associate</c:v>
                </c:pt>
                <c:pt idx="3">
                  <c:v>Affiliate</c:v>
                </c:pt>
                <c:pt idx="4">
                  <c:v>Medical Examiner &amp; Med. Exam. Officer</c:v>
                </c:pt>
              </c:strCache>
            </c:strRef>
          </c:cat>
          <c:val>
            <c:numRef>
              <c:f>Sheet1!$N$46:$R$46</c:f>
              <c:numCache>
                <c:formatCode>0%</c:formatCode>
                <c:ptCount val="5"/>
                <c:pt idx="0">
                  <c:v>0.3027868189772821</c:v>
                </c:pt>
                <c:pt idx="1">
                  <c:v>0.33507431532982512</c:v>
                </c:pt>
                <c:pt idx="2">
                  <c:v>0.23659914868697873</c:v>
                </c:pt>
                <c:pt idx="3">
                  <c:v>0.28039973326665574</c:v>
                </c:pt>
                <c:pt idx="4">
                  <c:v>0.11111111111111113</c:v>
                </c:pt>
              </c:numCache>
            </c:numRef>
          </c:val>
          <c:extLst>
            <c:ext xmlns:c16="http://schemas.microsoft.com/office/drawing/2014/chart" uri="{C3380CC4-5D6E-409C-BE32-E72D297353CC}">
              <c16:uniqueId val="{00000002-6043-4F20-B7DB-F8A4FFFCB08D}"/>
            </c:ext>
          </c:extLst>
        </c:ser>
        <c:ser>
          <c:idx val="3"/>
          <c:order val="3"/>
          <c:tx>
            <c:strRef>
              <c:f>Sheet1!$M$47</c:f>
              <c:strCache>
                <c:ptCount val="1"/>
                <c:pt idx="0">
                  <c:v>Very poor</c:v>
                </c:pt>
              </c:strCache>
            </c:strRef>
          </c:tx>
          <c:spPr>
            <a:solidFill>
              <a:srgbClr val="C528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Sheet1!$N$43:$R$43</c:f>
              <c:strCache>
                <c:ptCount val="5"/>
                <c:pt idx="0">
                  <c:v>Total</c:v>
                </c:pt>
                <c:pt idx="1">
                  <c:v>Fellow</c:v>
                </c:pt>
                <c:pt idx="2">
                  <c:v>Diplomate &amp; Associate</c:v>
                </c:pt>
                <c:pt idx="3">
                  <c:v>Affiliate</c:v>
                </c:pt>
                <c:pt idx="4">
                  <c:v>Medical Examiner &amp; Med. Exam. Officer</c:v>
                </c:pt>
              </c:strCache>
            </c:strRef>
          </c:cat>
          <c:val>
            <c:numRef>
              <c:f>Sheet1!$N$47:$R$47</c:f>
              <c:numCache>
                <c:formatCode>0%</c:formatCode>
                <c:ptCount val="5"/>
                <c:pt idx="0">
                  <c:v>0.16222962520889073</c:v>
                </c:pt>
                <c:pt idx="1">
                  <c:v>0.18748495852685665</c:v>
                </c:pt>
                <c:pt idx="2">
                  <c:v>0.10662074015196407</c:v>
                </c:pt>
                <c:pt idx="3">
                  <c:v>6.617380474463723E-2</c:v>
                </c:pt>
                <c:pt idx="4">
                  <c:v>5.1851851851851885E-2</c:v>
                </c:pt>
              </c:numCache>
            </c:numRef>
          </c:val>
          <c:extLst>
            <c:ext xmlns:c16="http://schemas.microsoft.com/office/drawing/2014/chart" uri="{C3380CC4-5D6E-409C-BE32-E72D297353CC}">
              <c16:uniqueId val="{00000003-6043-4F20-B7DB-F8A4FFFCB08D}"/>
            </c:ext>
          </c:extLst>
        </c:ser>
        <c:ser>
          <c:idx val="4"/>
          <c:order val="4"/>
          <c:tx>
            <c:strRef>
              <c:f>Sheet1!$M$48</c:f>
              <c:strCache>
                <c:ptCount val="1"/>
                <c:pt idx="0">
                  <c:v>Not sure</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Sheet1!$N$43:$R$43</c:f>
              <c:strCache>
                <c:ptCount val="5"/>
                <c:pt idx="0">
                  <c:v>Total</c:v>
                </c:pt>
                <c:pt idx="1">
                  <c:v>Fellow</c:v>
                </c:pt>
                <c:pt idx="2">
                  <c:v>Diplomate &amp; Associate</c:v>
                </c:pt>
                <c:pt idx="3">
                  <c:v>Affiliate</c:v>
                </c:pt>
                <c:pt idx="4">
                  <c:v>Medical Examiner &amp; Med. Exam. Officer</c:v>
                </c:pt>
              </c:strCache>
            </c:strRef>
          </c:cat>
          <c:val>
            <c:numRef>
              <c:f>Sheet1!$N$48:$R$48</c:f>
              <c:numCache>
                <c:formatCode>0%</c:formatCode>
                <c:ptCount val="5"/>
                <c:pt idx="0">
                  <c:v>0.10739677279523506</c:v>
                </c:pt>
                <c:pt idx="1">
                  <c:v>9.9004004978175131E-2</c:v>
                </c:pt>
                <c:pt idx="2">
                  <c:v>0.1593912849949374</c:v>
                </c:pt>
                <c:pt idx="3">
                  <c:v>0.12313407309403203</c:v>
                </c:pt>
                <c:pt idx="4">
                  <c:v>9.6296296296296324E-2</c:v>
                </c:pt>
              </c:numCache>
            </c:numRef>
          </c:val>
          <c:extLst>
            <c:ext xmlns:c16="http://schemas.microsoft.com/office/drawing/2014/chart" uri="{C3380CC4-5D6E-409C-BE32-E72D297353CC}">
              <c16:uniqueId val="{00000004-6043-4F20-B7DB-F8A4FFFCB08D}"/>
            </c:ext>
          </c:extLst>
        </c:ser>
        <c:dLbls>
          <c:dLblPos val="ctr"/>
          <c:showLegendKey val="0"/>
          <c:showVal val="1"/>
          <c:showCatName val="0"/>
          <c:showSerName val="0"/>
          <c:showPercent val="0"/>
          <c:showBubbleSize val="0"/>
        </c:dLbls>
        <c:gapWidth val="50"/>
        <c:overlap val="100"/>
        <c:axId val="1194004416"/>
        <c:axId val="1194005376"/>
      </c:barChart>
      <c:catAx>
        <c:axId val="119400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1194005376"/>
        <c:crosses val="autoZero"/>
        <c:auto val="1"/>
        <c:lblAlgn val="ctr"/>
        <c:lblOffset val="100"/>
        <c:noMultiLvlLbl val="0"/>
      </c:catAx>
      <c:valAx>
        <c:axId val="1194005376"/>
        <c:scaling>
          <c:orientation val="minMax"/>
          <c:max val="1"/>
        </c:scaling>
        <c:delete val="1"/>
        <c:axPos val="t"/>
        <c:numFmt formatCode="0%" sourceLinked="1"/>
        <c:majorTickMark val="none"/>
        <c:minorTickMark val="none"/>
        <c:tickLblPos val="nextTo"/>
        <c:crossAx val="1194004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GB" sz="1400" b="1">
                <a:latin typeface="Calibri" panose="020F0502020204030204" pitchFamily="34" charset="0"/>
                <a:ea typeface="Calibri" panose="020F0502020204030204" pitchFamily="34" charset="0"/>
                <a:cs typeface="Calibri" panose="020F0502020204030204" pitchFamily="34" charset="0"/>
              </a:rPr>
              <a:t>How do you rate membership of the Royal College of Pathologists in terms of value for money?</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bar"/>
        <c:grouping val="stacked"/>
        <c:varyColors val="0"/>
        <c:ser>
          <c:idx val="0"/>
          <c:order val="0"/>
          <c:tx>
            <c:strRef>
              <c:f>Sheet1!$AB$52</c:f>
              <c:strCache>
                <c:ptCount val="1"/>
                <c:pt idx="0">
                  <c:v>Very good</c:v>
                </c:pt>
              </c:strCache>
            </c:strRef>
          </c:tx>
          <c:spPr>
            <a:solidFill>
              <a:srgbClr val="00E3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Sheet1!$AA$53:$AA$61</c:f>
              <c:strCache>
                <c:ptCount val="9"/>
                <c:pt idx="0">
                  <c:v>Total</c:v>
                </c:pt>
                <c:pt idx="1">
                  <c:v>Cellular Pathology</c:v>
                </c:pt>
                <c:pt idx="2">
                  <c:v>Microbiology</c:v>
                </c:pt>
                <c:pt idx="3">
                  <c:v>Haematology</c:v>
                </c:pt>
                <c:pt idx="4">
                  <c:v>Genetics*</c:v>
                </c:pt>
                <c:pt idx="5">
                  <c:v>Virology*</c:v>
                </c:pt>
                <c:pt idx="6">
                  <c:v>Veterinary Pathology*</c:v>
                </c:pt>
                <c:pt idx="7">
                  <c:v>Immunology*</c:v>
                </c:pt>
                <c:pt idx="8">
                  <c:v>Clinical Biochemistry</c:v>
                </c:pt>
              </c:strCache>
            </c:strRef>
          </c:cat>
          <c:val>
            <c:numRef>
              <c:f>Sheet1!$AB$53:$AB$61</c:f>
              <c:numCache>
                <c:formatCode>0%</c:formatCode>
                <c:ptCount val="9"/>
                <c:pt idx="0">
                  <c:v>9.4284194505504737E-2</c:v>
                </c:pt>
                <c:pt idx="1">
                  <c:v>9.7072369838385311E-2</c:v>
                </c:pt>
                <c:pt idx="2">
                  <c:v>8.2030008801790386E-2</c:v>
                </c:pt>
                <c:pt idx="3">
                  <c:v>7.4497747690822985E-2</c:v>
                </c:pt>
                <c:pt idx="4">
                  <c:v>6.9934069236432028E-2</c:v>
                </c:pt>
                <c:pt idx="5">
                  <c:v>6.1761733562309865E-2</c:v>
                </c:pt>
                <c:pt idx="6">
                  <c:v>6.1558623025547085E-2</c:v>
                </c:pt>
                <c:pt idx="7">
                  <c:v>5.284031203990415E-2</c:v>
                </c:pt>
                <c:pt idx="8">
                  <c:v>4.0518542717080205E-2</c:v>
                </c:pt>
              </c:numCache>
            </c:numRef>
          </c:val>
          <c:extLst>
            <c:ext xmlns:c16="http://schemas.microsoft.com/office/drawing/2014/chart" uri="{C3380CC4-5D6E-409C-BE32-E72D297353CC}">
              <c16:uniqueId val="{00000000-4214-4DE4-8294-7D9A07271387}"/>
            </c:ext>
          </c:extLst>
        </c:ser>
        <c:ser>
          <c:idx val="1"/>
          <c:order val="1"/>
          <c:tx>
            <c:strRef>
              <c:f>Sheet1!$AC$52</c:f>
              <c:strCache>
                <c:ptCount val="1"/>
                <c:pt idx="0">
                  <c:v>Quite good</c:v>
                </c:pt>
              </c:strCache>
            </c:strRef>
          </c:tx>
          <c:spPr>
            <a:solidFill>
              <a:srgbClr val="4CFD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Sheet1!$AA$53:$AA$61</c:f>
              <c:strCache>
                <c:ptCount val="9"/>
                <c:pt idx="0">
                  <c:v>Total</c:v>
                </c:pt>
                <c:pt idx="1">
                  <c:v>Cellular Pathology</c:v>
                </c:pt>
                <c:pt idx="2">
                  <c:v>Microbiology</c:v>
                </c:pt>
                <c:pt idx="3">
                  <c:v>Haematology</c:v>
                </c:pt>
                <c:pt idx="4">
                  <c:v>Genetics*</c:v>
                </c:pt>
                <c:pt idx="5">
                  <c:v>Virology*</c:v>
                </c:pt>
                <c:pt idx="6">
                  <c:v>Veterinary Pathology*</c:v>
                </c:pt>
                <c:pt idx="7">
                  <c:v>Immunology*</c:v>
                </c:pt>
                <c:pt idx="8">
                  <c:v>Clinical Biochemistry</c:v>
                </c:pt>
              </c:strCache>
            </c:strRef>
          </c:cat>
          <c:val>
            <c:numRef>
              <c:f>Sheet1!$AC$53:$AC$61</c:f>
              <c:numCache>
                <c:formatCode>0%</c:formatCode>
                <c:ptCount val="9"/>
                <c:pt idx="0">
                  <c:v>0.33330258851305949</c:v>
                </c:pt>
                <c:pt idx="1">
                  <c:v>0.35581417084481221</c:v>
                </c:pt>
                <c:pt idx="2">
                  <c:v>0.30704074049786884</c:v>
                </c:pt>
                <c:pt idx="3">
                  <c:v>0.33840394857253969</c:v>
                </c:pt>
                <c:pt idx="4">
                  <c:v>0.15825078872225873</c:v>
                </c:pt>
                <c:pt idx="5">
                  <c:v>0.21365196383853519</c:v>
                </c:pt>
                <c:pt idx="6">
                  <c:v>0.40502002312800539</c:v>
                </c:pt>
                <c:pt idx="7">
                  <c:v>0.32186558627451201</c:v>
                </c:pt>
                <c:pt idx="8">
                  <c:v>0.24722585955920715</c:v>
                </c:pt>
              </c:numCache>
            </c:numRef>
          </c:val>
          <c:extLst>
            <c:ext xmlns:c16="http://schemas.microsoft.com/office/drawing/2014/chart" uri="{C3380CC4-5D6E-409C-BE32-E72D297353CC}">
              <c16:uniqueId val="{00000001-4214-4DE4-8294-7D9A07271387}"/>
            </c:ext>
          </c:extLst>
        </c:ser>
        <c:ser>
          <c:idx val="2"/>
          <c:order val="2"/>
          <c:tx>
            <c:strRef>
              <c:f>Sheet1!$AD$52</c:f>
              <c:strCache>
                <c:ptCount val="1"/>
                <c:pt idx="0">
                  <c:v>Quite poor</c:v>
                </c:pt>
              </c:strCache>
            </c:strRef>
          </c:tx>
          <c:spPr>
            <a:solidFill>
              <a:srgbClr val="EB48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Sheet1!$AA$53:$AA$61</c:f>
              <c:strCache>
                <c:ptCount val="9"/>
                <c:pt idx="0">
                  <c:v>Total</c:v>
                </c:pt>
                <c:pt idx="1">
                  <c:v>Cellular Pathology</c:v>
                </c:pt>
                <c:pt idx="2">
                  <c:v>Microbiology</c:v>
                </c:pt>
                <c:pt idx="3">
                  <c:v>Haematology</c:v>
                </c:pt>
                <c:pt idx="4">
                  <c:v>Genetics*</c:v>
                </c:pt>
                <c:pt idx="5">
                  <c:v>Virology*</c:v>
                </c:pt>
                <c:pt idx="6">
                  <c:v>Veterinary Pathology*</c:v>
                </c:pt>
                <c:pt idx="7">
                  <c:v>Immunology*</c:v>
                </c:pt>
                <c:pt idx="8">
                  <c:v>Clinical Biochemistry</c:v>
                </c:pt>
              </c:strCache>
            </c:strRef>
          </c:cat>
          <c:val>
            <c:numRef>
              <c:f>Sheet1!$AD$53:$AD$61</c:f>
              <c:numCache>
                <c:formatCode>0%</c:formatCode>
                <c:ptCount val="9"/>
                <c:pt idx="0">
                  <c:v>0.3027868189772821</c:v>
                </c:pt>
                <c:pt idx="1">
                  <c:v>0.2868460250507468</c:v>
                </c:pt>
                <c:pt idx="2">
                  <c:v>0.29265254437645</c:v>
                </c:pt>
                <c:pt idx="3">
                  <c:v>0.28034885085825922</c:v>
                </c:pt>
                <c:pt idx="4">
                  <c:v>0.50052807566029456</c:v>
                </c:pt>
                <c:pt idx="5">
                  <c:v>0.50203655322282226</c:v>
                </c:pt>
                <c:pt idx="6">
                  <c:v>0.41579910869761383</c:v>
                </c:pt>
                <c:pt idx="7">
                  <c:v>0.25937713258462886</c:v>
                </c:pt>
                <c:pt idx="8">
                  <c:v>0.42796894497974647</c:v>
                </c:pt>
              </c:numCache>
            </c:numRef>
          </c:val>
          <c:extLst>
            <c:ext xmlns:c16="http://schemas.microsoft.com/office/drawing/2014/chart" uri="{C3380CC4-5D6E-409C-BE32-E72D297353CC}">
              <c16:uniqueId val="{00000002-4214-4DE4-8294-7D9A07271387}"/>
            </c:ext>
          </c:extLst>
        </c:ser>
        <c:ser>
          <c:idx val="3"/>
          <c:order val="3"/>
          <c:tx>
            <c:strRef>
              <c:f>Sheet1!$AE$52</c:f>
              <c:strCache>
                <c:ptCount val="1"/>
                <c:pt idx="0">
                  <c:v>Very poor</c:v>
                </c:pt>
              </c:strCache>
            </c:strRef>
          </c:tx>
          <c:spPr>
            <a:solidFill>
              <a:srgbClr val="C528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Sheet1!$AA$53:$AA$61</c:f>
              <c:strCache>
                <c:ptCount val="9"/>
                <c:pt idx="0">
                  <c:v>Total</c:v>
                </c:pt>
                <c:pt idx="1">
                  <c:v>Cellular Pathology</c:v>
                </c:pt>
                <c:pt idx="2">
                  <c:v>Microbiology</c:v>
                </c:pt>
                <c:pt idx="3">
                  <c:v>Haematology</c:v>
                </c:pt>
                <c:pt idx="4">
                  <c:v>Genetics*</c:v>
                </c:pt>
                <c:pt idx="5">
                  <c:v>Virology*</c:v>
                </c:pt>
                <c:pt idx="6">
                  <c:v>Veterinary Pathology*</c:v>
                </c:pt>
                <c:pt idx="7">
                  <c:v>Immunology*</c:v>
                </c:pt>
                <c:pt idx="8">
                  <c:v>Clinical Biochemistry</c:v>
                </c:pt>
              </c:strCache>
            </c:strRef>
          </c:cat>
          <c:val>
            <c:numRef>
              <c:f>Sheet1!$AE$53:$AE$61</c:f>
              <c:numCache>
                <c:formatCode>0%</c:formatCode>
                <c:ptCount val="9"/>
                <c:pt idx="0">
                  <c:v>0.16222962520889073</c:v>
                </c:pt>
                <c:pt idx="1">
                  <c:v>0.1476662208953495</c:v>
                </c:pt>
                <c:pt idx="2">
                  <c:v>0.21977452097403868</c:v>
                </c:pt>
                <c:pt idx="3">
                  <c:v>0.1725601329124383</c:v>
                </c:pt>
                <c:pt idx="4">
                  <c:v>0.22607255531751241</c:v>
                </c:pt>
                <c:pt idx="5">
                  <c:v>0.13909359336020816</c:v>
                </c:pt>
                <c:pt idx="6">
                  <c:v>8.8216683861625442E-2</c:v>
                </c:pt>
                <c:pt idx="7">
                  <c:v>0.25817102568090594</c:v>
                </c:pt>
                <c:pt idx="8">
                  <c:v>0.18098255055768062</c:v>
                </c:pt>
              </c:numCache>
            </c:numRef>
          </c:val>
          <c:extLst>
            <c:ext xmlns:c16="http://schemas.microsoft.com/office/drawing/2014/chart" uri="{C3380CC4-5D6E-409C-BE32-E72D297353CC}">
              <c16:uniqueId val="{00000003-4214-4DE4-8294-7D9A07271387}"/>
            </c:ext>
          </c:extLst>
        </c:ser>
        <c:ser>
          <c:idx val="4"/>
          <c:order val="4"/>
          <c:tx>
            <c:strRef>
              <c:f>Sheet1!$AF$48</c:f>
              <c:strCache>
                <c:ptCount val="1"/>
                <c:pt idx="0">
                  <c:v>Not sure</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Sheet1!$AA$53:$AA$61</c:f>
              <c:strCache>
                <c:ptCount val="9"/>
                <c:pt idx="0">
                  <c:v>Total</c:v>
                </c:pt>
                <c:pt idx="1">
                  <c:v>Cellular Pathology</c:v>
                </c:pt>
                <c:pt idx="2">
                  <c:v>Microbiology</c:v>
                </c:pt>
                <c:pt idx="3">
                  <c:v>Haematology</c:v>
                </c:pt>
                <c:pt idx="4">
                  <c:v>Genetics*</c:v>
                </c:pt>
                <c:pt idx="5">
                  <c:v>Virology*</c:v>
                </c:pt>
                <c:pt idx="6">
                  <c:v>Veterinary Pathology*</c:v>
                </c:pt>
                <c:pt idx="7">
                  <c:v>Immunology*</c:v>
                </c:pt>
                <c:pt idx="8">
                  <c:v>Clinical Biochemistry</c:v>
                </c:pt>
              </c:strCache>
            </c:strRef>
          </c:cat>
          <c:val>
            <c:numRef>
              <c:f>Sheet1!$AF$49:$AF$57</c:f>
              <c:numCache>
                <c:formatCode>0%</c:formatCode>
                <c:ptCount val="9"/>
                <c:pt idx="0">
                  <c:v>0.10739677279523506</c:v>
                </c:pt>
                <c:pt idx="1">
                  <c:v>0.11260121337070139</c:v>
                </c:pt>
                <c:pt idx="2">
                  <c:v>9.8502185349852681E-2</c:v>
                </c:pt>
                <c:pt idx="3">
                  <c:v>0.13418931996594016</c:v>
                </c:pt>
                <c:pt idx="4">
                  <c:v>4.5214511063502494E-2</c:v>
                </c:pt>
                <c:pt idx="5">
                  <c:v>8.3456156016124897E-2</c:v>
                </c:pt>
                <c:pt idx="6">
                  <c:v>2.9405561287208483E-2</c:v>
                </c:pt>
                <c:pt idx="7">
                  <c:v>0.10774594342004951</c:v>
                </c:pt>
                <c:pt idx="8">
                  <c:v>0.10330410218628595</c:v>
                </c:pt>
              </c:numCache>
            </c:numRef>
          </c:val>
          <c:extLst>
            <c:ext xmlns:c16="http://schemas.microsoft.com/office/drawing/2014/chart" uri="{C3380CC4-5D6E-409C-BE32-E72D297353CC}">
              <c16:uniqueId val="{00000004-4214-4DE4-8294-7D9A07271387}"/>
            </c:ext>
          </c:extLst>
        </c:ser>
        <c:dLbls>
          <c:dLblPos val="ctr"/>
          <c:showLegendKey val="0"/>
          <c:showVal val="1"/>
          <c:showCatName val="0"/>
          <c:showSerName val="0"/>
          <c:showPercent val="0"/>
          <c:showBubbleSize val="0"/>
        </c:dLbls>
        <c:gapWidth val="70"/>
        <c:overlap val="100"/>
        <c:axId val="1017185951"/>
        <c:axId val="1301676688"/>
      </c:barChart>
      <c:catAx>
        <c:axId val="1017185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1301676688"/>
        <c:crosses val="autoZero"/>
        <c:auto val="1"/>
        <c:lblAlgn val="ctr"/>
        <c:lblOffset val="100"/>
        <c:noMultiLvlLbl val="0"/>
      </c:catAx>
      <c:valAx>
        <c:axId val="1301676688"/>
        <c:scaling>
          <c:orientation val="minMax"/>
          <c:max val="1"/>
        </c:scaling>
        <c:delete val="1"/>
        <c:axPos val="t"/>
        <c:numFmt formatCode="0%" sourceLinked="1"/>
        <c:majorTickMark val="none"/>
        <c:minorTickMark val="none"/>
        <c:tickLblPos val="nextTo"/>
        <c:crossAx val="101718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GB" sz="1400" b="1">
                <a:latin typeface="Calibri" panose="020F0502020204030204" pitchFamily="34" charset="0"/>
                <a:ea typeface="Calibri" panose="020F0502020204030204" pitchFamily="34" charset="0"/>
                <a:cs typeface="Calibri" panose="020F0502020204030204" pitchFamily="34" charset="0"/>
              </a:rPr>
              <a:t>Which, if any, of the following statements do you agree with?</a:t>
            </a:r>
            <a:br>
              <a:rPr lang="en-GB" sz="1400" b="1">
                <a:latin typeface="Calibri" panose="020F0502020204030204" pitchFamily="34" charset="0"/>
                <a:ea typeface="Calibri" panose="020F0502020204030204" pitchFamily="34" charset="0"/>
                <a:cs typeface="Calibri" panose="020F0502020204030204" pitchFamily="34" charset="0"/>
              </a:rPr>
            </a:br>
            <a:r>
              <a:rPr lang="en-GB" sz="1400" b="1">
                <a:latin typeface="Calibri" panose="020F0502020204030204" pitchFamily="34" charset="0"/>
                <a:ea typeface="Calibri" panose="020F0502020204030204" pitchFamily="34" charset="0"/>
                <a:cs typeface="Calibri" panose="020F0502020204030204" pitchFamily="34" charset="0"/>
              </a:rPr>
              <a:t>[1 of 2]</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Sheet1!$B$95</c:f>
              <c:strCache>
                <c:ptCount val="1"/>
                <c:pt idx="0">
                  <c:v>RCPath Member Survey 2024</c:v>
                </c:pt>
              </c:strCache>
            </c:strRef>
          </c:tx>
          <c:spPr>
            <a:solidFill>
              <a:srgbClr val="4CFD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Sheet1!$A$96:$A$102</c:f>
              <c:strCache>
                <c:ptCount val="7"/>
                <c:pt idx="0">
                  <c:v>My specialty could get more from the College</c:v>
                </c:pt>
                <c:pt idx="1">
                  <c:v>I am proud to be part of the College</c:v>
                </c:pt>
                <c:pt idx="2">
                  <c:v>Pathology is stronger because of the College</c:v>
                </c:pt>
                <c:pt idx="3">
                  <c:v>I understand the aims and purpose of the College*</c:v>
                </c:pt>
                <c:pt idx="4">
                  <c:v>I believe the College effectively represents the interests of pathologists*</c:v>
                </c:pt>
                <c:pt idx="5">
                  <c:v>The College is out of touch with the issues that matter to pathologists</c:v>
                </c:pt>
                <c:pt idx="6">
                  <c:v>The College is a significant part of my professional life</c:v>
                </c:pt>
              </c:strCache>
            </c:strRef>
          </c:cat>
          <c:val>
            <c:numRef>
              <c:f>Sheet1!$B$96:$B$102</c:f>
              <c:numCache>
                <c:formatCode>0%</c:formatCode>
                <c:ptCount val="7"/>
                <c:pt idx="0">
                  <c:v>0.42561578314871185</c:v>
                </c:pt>
                <c:pt idx="1">
                  <c:v>0.36342519970996101</c:v>
                </c:pt>
                <c:pt idx="2">
                  <c:v>0.32618567939388765</c:v>
                </c:pt>
                <c:pt idx="3">
                  <c:v>0.2802479575270837</c:v>
                </c:pt>
                <c:pt idx="4">
                  <c:v>0.22378459134574621</c:v>
                </c:pt>
                <c:pt idx="5">
                  <c:v>0.15632591103980112</c:v>
                </c:pt>
                <c:pt idx="6">
                  <c:v>0.15509393887569514</c:v>
                </c:pt>
              </c:numCache>
            </c:numRef>
          </c:val>
          <c:extLst>
            <c:ext xmlns:c16="http://schemas.microsoft.com/office/drawing/2014/chart" uri="{C3380CC4-5D6E-409C-BE32-E72D297353CC}">
              <c16:uniqueId val="{00000000-74E1-43B1-A38B-BA773A9D9199}"/>
            </c:ext>
          </c:extLst>
        </c:ser>
        <c:ser>
          <c:idx val="1"/>
          <c:order val="1"/>
          <c:tx>
            <c:strRef>
              <c:f>Sheet1!$C$95</c:f>
              <c:strCache>
                <c:ptCount val="1"/>
                <c:pt idx="0">
                  <c:v>RbD Normative Data (Medical Royal Colleges)</c:v>
                </c:pt>
              </c:strCache>
            </c:strRef>
          </c:tx>
          <c:spPr>
            <a:solidFill>
              <a:srgbClr val="202C4D"/>
            </a:solidFill>
            <a:ln>
              <a:noFill/>
            </a:ln>
            <a:effectLst/>
          </c:spPr>
          <c:invertIfNegative val="0"/>
          <c:dLbls>
            <c:dLbl>
              <c:idx val="3"/>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D90-494B-AA36-996379E3F225}"/>
                </c:ext>
              </c:extLst>
            </c:dLbl>
            <c:dLbl>
              <c:idx val="4"/>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D90-494B-AA36-996379E3F225}"/>
                </c:ext>
              </c:extLst>
            </c:dLbl>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Sheet1!$A$96:$A$102</c:f>
              <c:strCache>
                <c:ptCount val="7"/>
                <c:pt idx="0">
                  <c:v>My specialty could get more from the College</c:v>
                </c:pt>
                <c:pt idx="1">
                  <c:v>I am proud to be part of the College</c:v>
                </c:pt>
                <c:pt idx="2">
                  <c:v>Pathology is stronger because of the College</c:v>
                </c:pt>
                <c:pt idx="3">
                  <c:v>I understand the aims and purpose of the College*</c:v>
                </c:pt>
                <c:pt idx="4">
                  <c:v>I believe the College effectively represents the interests of pathologists*</c:v>
                </c:pt>
                <c:pt idx="5">
                  <c:v>The College is out of touch with the issues that matter to pathologists</c:v>
                </c:pt>
                <c:pt idx="6">
                  <c:v>The College is a significant part of my professional life</c:v>
                </c:pt>
              </c:strCache>
            </c:strRef>
          </c:cat>
          <c:val>
            <c:numRef>
              <c:f>Sheet1!$C$96:$C$102</c:f>
              <c:numCache>
                <c:formatCode>0%</c:formatCode>
                <c:ptCount val="7"/>
                <c:pt idx="0">
                  <c:v>0.44</c:v>
                </c:pt>
                <c:pt idx="1">
                  <c:v>0.35</c:v>
                </c:pt>
                <c:pt idx="2">
                  <c:v>0.46</c:v>
                </c:pt>
                <c:pt idx="3" formatCode="General">
                  <c:v>0</c:v>
                </c:pt>
                <c:pt idx="4" formatCode="General">
                  <c:v>0</c:v>
                </c:pt>
                <c:pt idx="5">
                  <c:v>0.13</c:v>
                </c:pt>
                <c:pt idx="6">
                  <c:v>0.17</c:v>
                </c:pt>
              </c:numCache>
            </c:numRef>
          </c:val>
          <c:extLst>
            <c:ext xmlns:c16="http://schemas.microsoft.com/office/drawing/2014/chart" uri="{C3380CC4-5D6E-409C-BE32-E72D297353CC}">
              <c16:uniqueId val="{00000001-74E1-43B1-A38B-BA773A9D9199}"/>
            </c:ext>
          </c:extLst>
        </c:ser>
        <c:dLbls>
          <c:dLblPos val="outEnd"/>
          <c:showLegendKey val="0"/>
          <c:showVal val="1"/>
          <c:showCatName val="0"/>
          <c:showSerName val="0"/>
          <c:showPercent val="0"/>
          <c:showBubbleSize val="0"/>
        </c:dLbls>
        <c:gapWidth val="62"/>
        <c:overlap val="-50"/>
        <c:axId val="875609456"/>
        <c:axId val="875616656"/>
      </c:barChart>
      <c:catAx>
        <c:axId val="875609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j-lt"/>
                <a:ea typeface="+mn-ea"/>
                <a:cs typeface="+mn-cs"/>
              </a:defRPr>
            </a:pPr>
            <a:endParaRPr lang="en-US"/>
          </a:p>
        </c:txPr>
        <c:crossAx val="875616656"/>
        <c:crosses val="autoZero"/>
        <c:auto val="1"/>
        <c:lblAlgn val="ctr"/>
        <c:lblOffset val="100"/>
        <c:noMultiLvlLbl val="0"/>
      </c:catAx>
      <c:valAx>
        <c:axId val="875616656"/>
        <c:scaling>
          <c:orientation val="minMax"/>
        </c:scaling>
        <c:delete val="1"/>
        <c:axPos val="t"/>
        <c:numFmt formatCode="0%" sourceLinked="1"/>
        <c:majorTickMark val="none"/>
        <c:minorTickMark val="none"/>
        <c:tickLblPos val="nextTo"/>
        <c:crossAx val="87560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GB" sz="1400" b="1">
                <a:latin typeface="Calibri" panose="020F0502020204030204" pitchFamily="34" charset="0"/>
                <a:ea typeface="Calibri" panose="020F0502020204030204" pitchFamily="34" charset="0"/>
                <a:cs typeface="Calibri" panose="020F0502020204030204" pitchFamily="34" charset="0"/>
              </a:rPr>
              <a:t>Which, if any, of the following statements do you agree with?</a:t>
            </a:r>
            <a:br>
              <a:rPr lang="en-GB" sz="1400" b="1">
                <a:latin typeface="Calibri" panose="020F0502020204030204" pitchFamily="34" charset="0"/>
                <a:ea typeface="Calibri" panose="020F0502020204030204" pitchFamily="34" charset="0"/>
                <a:cs typeface="Calibri" panose="020F0502020204030204" pitchFamily="34" charset="0"/>
              </a:rPr>
            </a:br>
            <a:r>
              <a:rPr lang="en-GB" sz="1400" b="1">
                <a:latin typeface="Calibri" panose="020F0502020204030204" pitchFamily="34" charset="0"/>
                <a:ea typeface="Calibri" panose="020F0502020204030204" pitchFamily="34" charset="0"/>
                <a:cs typeface="Calibri" panose="020F0502020204030204" pitchFamily="34" charset="0"/>
              </a:rPr>
              <a:t>[2 of 2]</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Sheet1!$B$103</c:f>
              <c:strCache>
                <c:ptCount val="1"/>
                <c:pt idx="0">
                  <c:v>RCPath Member Survey 2024</c:v>
                </c:pt>
              </c:strCache>
            </c:strRef>
          </c:tx>
          <c:spPr>
            <a:solidFill>
              <a:srgbClr val="4CFD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Sheet1!$A$104:$A$110</c:f>
              <c:strCache>
                <c:ptCount val="7"/>
                <c:pt idx="0">
                  <c:v>Membership of the College stimulates my interests</c:v>
                </c:pt>
                <c:pt idx="1">
                  <c:v>I feel a duty to support the profession through volunteering at the College*</c:v>
                </c:pt>
                <c:pt idx="2">
                  <c:v>I feel represented by the College</c:v>
                </c:pt>
                <c:pt idx="3">
                  <c:v>I have a strong sense of belonging to the College</c:v>
                </c:pt>
                <c:pt idx="4">
                  <c:v>I feel supported by the College*</c:v>
                </c:pt>
                <c:pt idx="5">
                  <c:v>I feel engaged with the College*</c:v>
                </c:pt>
                <c:pt idx="6">
                  <c:v>I feel I get a lot from the College</c:v>
                </c:pt>
              </c:strCache>
            </c:strRef>
          </c:cat>
          <c:val>
            <c:numRef>
              <c:f>Sheet1!$B$104:$B$110</c:f>
              <c:numCache>
                <c:formatCode>0%</c:formatCode>
                <c:ptCount val="7"/>
                <c:pt idx="0">
                  <c:v>0.14880695445328312</c:v>
                </c:pt>
                <c:pt idx="1">
                  <c:v>0.13152236673854362</c:v>
                </c:pt>
                <c:pt idx="2">
                  <c:v>0.11915994216192967</c:v>
                </c:pt>
                <c:pt idx="3">
                  <c:v>0.10798919070512487</c:v>
                </c:pt>
                <c:pt idx="4">
                  <c:v>0.10205990298089172</c:v>
                </c:pt>
                <c:pt idx="5">
                  <c:v>9.4687189500565191E-2</c:v>
                </c:pt>
                <c:pt idx="6">
                  <c:v>4.7845083566366464E-2</c:v>
                </c:pt>
              </c:numCache>
            </c:numRef>
          </c:val>
          <c:extLst>
            <c:ext xmlns:c16="http://schemas.microsoft.com/office/drawing/2014/chart" uri="{C3380CC4-5D6E-409C-BE32-E72D297353CC}">
              <c16:uniqueId val="{00000000-9B7F-422C-BCF5-770F26A42A5D}"/>
            </c:ext>
          </c:extLst>
        </c:ser>
        <c:ser>
          <c:idx val="1"/>
          <c:order val="1"/>
          <c:tx>
            <c:strRef>
              <c:f>Sheet1!$C$103</c:f>
              <c:strCache>
                <c:ptCount val="1"/>
                <c:pt idx="0">
                  <c:v>RbD Normative Data (Medical Royal Colleges)</c:v>
                </c:pt>
              </c:strCache>
            </c:strRef>
          </c:tx>
          <c:spPr>
            <a:solidFill>
              <a:srgbClr val="202C4D"/>
            </a:solidFill>
            <a:ln>
              <a:noFill/>
            </a:ln>
            <a:effectLst/>
          </c:spPr>
          <c:invertIfNegative val="0"/>
          <c:dLbls>
            <c:dLbl>
              <c:idx val="1"/>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328-4C20-95F8-F770A5EAE531}"/>
                </c:ext>
              </c:extLst>
            </c:dLbl>
            <c:dLbl>
              <c:idx val="4"/>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328-4C20-95F8-F770A5EAE531}"/>
                </c:ext>
              </c:extLst>
            </c:dLbl>
            <c:dLbl>
              <c:idx val="5"/>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328-4C20-95F8-F770A5EAE531}"/>
                </c:ext>
              </c:extLst>
            </c:dLbl>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Sheet1!$A$104:$A$110</c:f>
              <c:strCache>
                <c:ptCount val="7"/>
                <c:pt idx="0">
                  <c:v>Membership of the College stimulates my interests</c:v>
                </c:pt>
                <c:pt idx="1">
                  <c:v>I feel a duty to support the profession through volunteering at the College*</c:v>
                </c:pt>
                <c:pt idx="2">
                  <c:v>I feel represented by the College</c:v>
                </c:pt>
                <c:pt idx="3">
                  <c:v>I have a strong sense of belonging to the College</c:v>
                </c:pt>
                <c:pt idx="4">
                  <c:v>I feel supported by the College*</c:v>
                </c:pt>
                <c:pt idx="5">
                  <c:v>I feel engaged with the College*</c:v>
                </c:pt>
                <c:pt idx="6">
                  <c:v>I feel I get a lot from the College</c:v>
                </c:pt>
              </c:strCache>
            </c:strRef>
          </c:cat>
          <c:val>
            <c:numRef>
              <c:f>Sheet1!$C$104:$C$110</c:f>
              <c:numCache>
                <c:formatCode>General</c:formatCode>
                <c:ptCount val="7"/>
                <c:pt idx="0" formatCode="0%">
                  <c:v>0.21</c:v>
                </c:pt>
                <c:pt idx="1">
                  <c:v>0</c:v>
                </c:pt>
                <c:pt idx="2" formatCode="0%">
                  <c:v>0.21</c:v>
                </c:pt>
                <c:pt idx="3" formatCode="0%">
                  <c:v>0.21</c:v>
                </c:pt>
                <c:pt idx="4">
                  <c:v>0</c:v>
                </c:pt>
                <c:pt idx="5">
                  <c:v>0</c:v>
                </c:pt>
                <c:pt idx="6" formatCode="0%">
                  <c:v>0.09</c:v>
                </c:pt>
              </c:numCache>
            </c:numRef>
          </c:val>
          <c:extLst>
            <c:ext xmlns:c16="http://schemas.microsoft.com/office/drawing/2014/chart" uri="{C3380CC4-5D6E-409C-BE32-E72D297353CC}">
              <c16:uniqueId val="{00000001-9B7F-422C-BCF5-770F26A42A5D}"/>
            </c:ext>
          </c:extLst>
        </c:ser>
        <c:dLbls>
          <c:dLblPos val="outEnd"/>
          <c:showLegendKey val="0"/>
          <c:showVal val="1"/>
          <c:showCatName val="0"/>
          <c:showSerName val="0"/>
          <c:showPercent val="0"/>
          <c:showBubbleSize val="0"/>
        </c:dLbls>
        <c:gapWidth val="12"/>
        <c:overlap val="-50"/>
        <c:axId val="345936896"/>
        <c:axId val="875828192"/>
      </c:barChart>
      <c:catAx>
        <c:axId val="345936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j-lt"/>
                <a:ea typeface="+mn-ea"/>
                <a:cs typeface="+mn-cs"/>
              </a:defRPr>
            </a:pPr>
            <a:endParaRPr lang="en-US"/>
          </a:p>
        </c:txPr>
        <c:crossAx val="875828192"/>
        <c:crosses val="autoZero"/>
        <c:auto val="1"/>
        <c:lblAlgn val="ctr"/>
        <c:lblOffset val="100"/>
        <c:noMultiLvlLbl val="0"/>
      </c:catAx>
      <c:valAx>
        <c:axId val="875828192"/>
        <c:scaling>
          <c:orientation val="minMax"/>
        </c:scaling>
        <c:delete val="1"/>
        <c:axPos val="t"/>
        <c:numFmt formatCode="0%" sourceLinked="1"/>
        <c:majorTickMark val="none"/>
        <c:minorTickMark val="none"/>
        <c:tickLblPos val="nextTo"/>
        <c:crossAx val="34593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GB" b="1"/>
              <a:t>Gender</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9EF-4D2C-A52E-E08DF6E4BA31}"/>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F9EF-4D2C-A52E-E08DF6E4BA31}"/>
              </c:ext>
            </c:extLst>
          </c:dPt>
          <c:dLbls>
            <c:dLbl>
              <c:idx val="0"/>
              <c:tx>
                <c:rich>
                  <a:bodyPr rot="0" spcFirstLastPara="1" vertOverflow="ellipsis" vert="horz" wrap="square" lIns="38100" tIns="19050" rIns="38100" bIns="19050" anchor="ctr" anchorCtr="1">
                    <a:spAutoFit/>
                  </a:bodyPr>
                  <a:lstStyle/>
                  <a:p>
                    <a:pPr>
                      <a:defRPr lang="en-US" sz="1330" b="1" i="0" u="none" strike="noStrike" kern="1200" baseline="0">
                        <a:solidFill>
                          <a:schemeClr val="tx2"/>
                        </a:solidFill>
                        <a:latin typeface="+mn-lt"/>
                        <a:ea typeface="+mn-ea"/>
                        <a:cs typeface="+mn-cs"/>
                      </a:defRPr>
                    </a:pPr>
                    <a:fld id="{6A8F3DD7-67F0-4C3D-9E1D-D2E1392F3D4B}" type="VALUE">
                      <a:rPr lang="en-US" b="1" smtClean="0"/>
                      <a:pPr>
                        <a:defRPr b="1"/>
                      </a:pPr>
                      <a:t>[VALUE]</a:t>
                    </a:fld>
                    <a:r>
                      <a:rPr lang="en-US" b="1"/>
                      <a:t>, Male</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EF-4D2C-A52E-E08DF6E4BA31}"/>
                </c:ext>
              </c:extLst>
            </c:dLbl>
            <c:dLbl>
              <c:idx val="1"/>
              <c:tx>
                <c:rich>
                  <a:bodyPr rot="0" spcFirstLastPara="1" vertOverflow="ellipsis" vert="horz" wrap="square" lIns="38100" tIns="19050" rIns="38100" bIns="19050" anchor="ctr" anchorCtr="1">
                    <a:spAutoFit/>
                  </a:bodyPr>
                  <a:lstStyle/>
                  <a:p>
                    <a:pPr>
                      <a:defRPr lang="en-US" sz="1330" b="1" i="0" u="none" strike="noStrike" kern="1200" baseline="0">
                        <a:solidFill>
                          <a:schemeClr val="bg1"/>
                        </a:solidFill>
                        <a:latin typeface="+mn-lt"/>
                        <a:ea typeface="+mn-ea"/>
                        <a:cs typeface="+mn-cs"/>
                      </a:defRPr>
                    </a:pPr>
                    <a:fld id="{9C4FF351-9916-49BA-B743-A84D11E95A0E}" type="VALUE">
                      <a:rPr lang="en-US" b="1" smtClean="0">
                        <a:solidFill>
                          <a:schemeClr val="bg1"/>
                        </a:solidFill>
                      </a:rPr>
                      <a:pPr>
                        <a:defRPr b="1">
                          <a:solidFill>
                            <a:schemeClr val="bg1"/>
                          </a:solidFill>
                        </a:defRPr>
                      </a:pPr>
                      <a:t>[VALUE]</a:t>
                    </a:fld>
                    <a:r>
                      <a:rPr lang="en-US" b="1">
                        <a:solidFill>
                          <a:schemeClr val="bg1"/>
                        </a:solidFill>
                      </a:rPr>
                      <a:t>, Female</a:t>
                    </a:r>
                  </a:p>
                </c:rich>
              </c:tx>
              <c:spPr>
                <a:noFill/>
                <a:ln>
                  <a:noFill/>
                </a:ln>
                <a:effectLst/>
              </c:spPr>
              <c:txPr>
                <a:bodyPr rot="0" spcFirstLastPara="1" vertOverflow="ellipsis" vert="horz" wrap="square" lIns="38100" tIns="19050" rIns="38100" bIns="19050" anchor="ctr" anchorCtr="1">
                  <a:spAutoFit/>
                </a:bodyPr>
                <a:lstStyle/>
                <a:p>
                  <a:pPr>
                    <a:defRPr lang="en-US" sz="133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EF-4D2C-A52E-E08DF6E4BA31}"/>
                </c:ext>
              </c:extLst>
            </c:dLbl>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Demographics!$A$27:$A$28</c:f>
              <c:strCache>
                <c:ptCount val="2"/>
                <c:pt idx="0">
                  <c:v>Male</c:v>
                </c:pt>
                <c:pt idx="1">
                  <c:v>Female</c:v>
                </c:pt>
              </c:strCache>
            </c:strRef>
          </c:cat>
          <c:val>
            <c:numRef>
              <c:f>Demographics!$B$27:$B$28</c:f>
              <c:numCache>
                <c:formatCode>0%</c:formatCode>
                <c:ptCount val="2"/>
                <c:pt idx="0">
                  <c:v>0.45261787772699946</c:v>
                </c:pt>
                <c:pt idx="1">
                  <c:v>0.5473821222729871</c:v>
                </c:pt>
              </c:numCache>
            </c:numRef>
          </c:val>
          <c:extLst>
            <c:ext xmlns:c16="http://schemas.microsoft.com/office/drawing/2014/chart" uri="{C3380CC4-5D6E-409C-BE32-E72D297353CC}">
              <c16:uniqueId val="{00000004-F9EF-4D2C-A52E-E08DF6E4BA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GB" sz="1400" b="1">
                <a:latin typeface="Calibri" panose="020F0502020204030204" pitchFamily="34" charset="0"/>
                <a:ea typeface="Calibri" panose="020F0502020204030204" pitchFamily="34" charset="0"/>
                <a:cs typeface="Calibri" panose="020F0502020204030204" pitchFamily="34" charset="0"/>
              </a:rPr>
              <a:t>Which, if any, of the following statements do you agree with? </a:t>
            </a:r>
          </a:p>
          <a:p>
            <a:pPr>
              <a:defRPr b="1"/>
            </a:pPr>
            <a:r>
              <a:rPr lang="en-GB" sz="1400" b="1">
                <a:latin typeface="Calibri" panose="020F0502020204030204" pitchFamily="34" charset="0"/>
                <a:ea typeface="Calibri" panose="020F0502020204030204" pitchFamily="34" charset="0"/>
                <a:cs typeface="Calibri" panose="020F0502020204030204" pitchFamily="34" charset="0"/>
              </a:rPr>
              <a:t>[Top 5 – Ranked by Fellow]</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Sheet1!$P$92</c:f>
              <c:strCache>
                <c:ptCount val="1"/>
                <c:pt idx="0">
                  <c:v>Fellow</c:v>
                </c:pt>
              </c:strCache>
            </c:strRef>
          </c:tx>
          <c:spPr>
            <a:solidFill>
              <a:srgbClr val="00E303"/>
            </a:solidFill>
            <a:ln>
              <a:noFill/>
            </a:ln>
            <a:effectLst/>
          </c:spPr>
          <c:invertIfNegative val="0"/>
          <c:dLbls>
            <c:dLbl>
              <c:idx val="2"/>
              <c:layout>
                <c:manualLayout>
                  <c:x val="-7.7160484451189717E-3"/>
                  <c:y val="3.47765891669004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46-4A0D-9948-A417FBC5962F}"/>
                </c:ext>
              </c:extLst>
            </c:dLbl>
            <c:dLbl>
              <c:idx val="3"/>
              <c:layout>
                <c:manualLayout>
                  <c:x val="-4.6296290670714167E-3"/>
                  <c:y val="-3.47765891669014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46-4A0D-9948-A417FBC5962F}"/>
                </c:ext>
              </c:extLst>
            </c:dLbl>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Sheet1!$O$93:$O$97</c:f>
              <c:strCache>
                <c:ptCount val="5"/>
                <c:pt idx="0">
                  <c:v>My specialty could get more from the College</c:v>
                </c:pt>
                <c:pt idx="1">
                  <c:v>I am proud to be part of the College</c:v>
                </c:pt>
                <c:pt idx="2">
                  <c:v>Pathology is stronger because of the College</c:v>
                </c:pt>
                <c:pt idx="3">
                  <c:v>I understand the aims and purpose of the College </c:v>
                </c:pt>
                <c:pt idx="4">
                  <c:v>I believe the College effectively represents the interests of pathologists </c:v>
                </c:pt>
              </c:strCache>
            </c:strRef>
          </c:cat>
          <c:val>
            <c:numRef>
              <c:f>Sheet1!$P$93:$P$97</c:f>
              <c:numCache>
                <c:formatCode>0%</c:formatCode>
                <c:ptCount val="5"/>
                <c:pt idx="0">
                  <c:v>0.45796631482224998</c:v>
                </c:pt>
                <c:pt idx="1">
                  <c:v>0.36025229806522624</c:v>
                </c:pt>
                <c:pt idx="2">
                  <c:v>0.34826004218456436</c:v>
                </c:pt>
                <c:pt idx="3">
                  <c:v>0.28122642167774736</c:v>
                </c:pt>
                <c:pt idx="4">
                  <c:v>0.22080096172569219</c:v>
                </c:pt>
              </c:numCache>
            </c:numRef>
          </c:val>
          <c:extLst>
            <c:ext xmlns:c16="http://schemas.microsoft.com/office/drawing/2014/chart" uri="{C3380CC4-5D6E-409C-BE32-E72D297353CC}">
              <c16:uniqueId val="{00000000-B346-4A0D-9948-A417FBC5962F}"/>
            </c:ext>
          </c:extLst>
        </c:ser>
        <c:ser>
          <c:idx val="1"/>
          <c:order val="1"/>
          <c:tx>
            <c:strRef>
              <c:f>Sheet1!$Q$92</c:f>
              <c:strCache>
                <c:ptCount val="1"/>
                <c:pt idx="0">
                  <c:v>Diplomate &amp; Associate</c:v>
                </c:pt>
              </c:strCache>
            </c:strRef>
          </c:tx>
          <c:spPr>
            <a:solidFill>
              <a:srgbClr val="912AF5"/>
            </a:solidFill>
            <a:ln>
              <a:noFill/>
            </a:ln>
            <a:effectLst/>
          </c:spPr>
          <c:invertIfNegative val="0"/>
          <c:dLbls>
            <c:dLbl>
              <c:idx val="2"/>
              <c:layout>
                <c:manualLayout>
                  <c:x val="3.0864193780475546E-3"/>
                  <c:y val="1.73882945834503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46-4A0D-9948-A417FBC5962F}"/>
                </c:ext>
              </c:extLst>
            </c:dLbl>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Sheet1!$O$93:$O$97</c:f>
              <c:strCache>
                <c:ptCount val="5"/>
                <c:pt idx="0">
                  <c:v>My specialty could get more from the College</c:v>
                </c:pt>
                <c:pt idx="1">
                  <c:v>I am proud to be part of the College</c:v>
                </c:pt>
                <c:pt idx="2">
                  <c:v>Pathology is stronger because of the College</c:v>
                </c:pt>
                <c:pt idx="3">
                  <c:v>I understand the aims and purpose of the College </c:v>
                </c:pt>
                <c:pt idx="4">
                  <c:v>I believe the College effectively represents the interests of pathologists </c:v>
                </c:pt>
              </c:strCache>
            </c:strRef>
          </c:cat>
          <c:val>
            <c:numRef>
              <c:f>Sheet1!$Q$93:$Q$97</c:f>
              <c:numCache>
                <c:formatCode>0%</c:formatCode>
                <c:ptCount val="5"/>
                <c:pt idx="0">
                  <c:v>0.33623236069213219</c:v>
                </c:pt>
                <c:pt idx="1">
                  <c:v>0.4612776491362755</c:v>
                </c:pt>
                <c:pt idx="2">
                  <c:v>0.34713351479239968</c:v>
                </c:pt>
                <c:pt idx="3">
                  <c:v>0.26420001392047487</c:v>
                </c:pt>
                <c:pt idx="4">
                  <c:v>0.31048839157001995</c:v>
                </c:pt>
              </c:numCache>
            </c:numRef>
          </c:val>
          <c:extLst>
            <c:ext xmlns:c16="http://schemas.microsoft.com/office/drawing/2014/chart" uri="{C3380CC4-5D6E-409C-BE32-E72D297353CC}">
              <c16:uniqueId val="{00000001-B346-4A0D-9948-A417FBC5962F}"/>
            </c:ext>
          </c:extLst>
        </c:ser>
        <c:ser>
          <c:idx val="2"/>
          <c:order val="2"/>
          <c:tx>
            <c:strRef>
              <c:f>Sheet1!$R$92</c:f>
              <c:strCache>
                <c:ptCount val="1"/>
                <c:pt idx="0">
                  <c:v>Affiliate</c:v>
                </c:pt>
              </c:strCache>
            </c:strRef>
          </c:tx>
          <c:spPr>
            <a:solidFill>
              <a:srgbClr val="3680EA"/>
            </a:solidFill>
            <a:ln>
              <a:noFill/>
            </a:ln>
            <a:effectLst/>
          </c:spPr>
          <c:invertIfNegative val="0"/>
          <c:dLbls>
            <c:dLbl>
              <c:idx val="2"/>
              <c:layout>
                <c:manualLayout>
                  <c:x val="1.2345677512190388E-2"/>
                  <c:y val="3.4776589166900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46-4A0D-9948-A417FBC5962F}"/>
                </c:ext>
              </c:extLst>
            </c:dLbl>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Sheet1!$O$93:$O$97</c:f>
              <c:strCache>
                <c:ptCount val="5"/>
                <c:pt idx="0">
                  <c:v>My specialty could get more from the College</c:v>
                </c:pt>
                <c:pt idx="1">
                  <c:v>I am proud to be part of the College</c:v>
                </c:pt>
                <c:pt idx="2">
                  <c:v>Pathology is stronger because of the College</c:v>
                </c:pt>
                <c:pt idx="3">
                  <c:v>I understand the aims and purpose of the College </c:v>
                </c:pt>
                <c:pt idx="4">
                  <c:v>I believe the College effectively represents the interests of pathologists </c:v>
                </c:pt>
              </c:strCache>
            </c:strRef>
          </c:cat>
          <c:val>
            <c:numRef>
              <c:f>Sheet1!$R$93:$R$97</c:f>
              <c:numCache>
                <c:formatCode>0%</c:formatCode>
                <c:ptCount val="5"/>
                <c:pt idx="0">
                  <c:v>0.39690605532295448</c:v>
                </c:pt>
                <c:pt idx="1">
                  <c:v>0.23450806279916328</c:v>
                </c:pt>
                <c:pt idx="2">
                  <c:v>0.34225754306433886</c:v>
                </c:pt>
                <c:pt idx="3">
                  <c:v>0.38687618152349862</c:v>
                </c:pt>
                <c:pt idx="4">
                  <c:v>0.17101757819305305</c:v>
                </c:pt>
              </c:numCache>
            </c:numRef>
          </c:val>
          <c:extLst>
            <c:ext xmlns:c16="http://schemas.microsoft.com/office/drawing/2014/chart" uri="{C3380CC4-5D6E-409C-BE32-E72D297353CC}">
              <c16:uniqueId val="{00000002-B346-4A0D-9948-A417FBC5962F}"/>
            </c:ext>
          </c:extLst>
        </c:ser>
        <c:ser>
          <c:idx val="3"/>
          <c:order val="3"/>
          <c:tx>
            <c:strRef>
              <c:f>Sheet1!$S$92</c:f>
              <c:strCache>
                <c:ptCount val="1"/>
                <c:pt idx="0">
                  <c:v>Medical Examiner &amp; Medical Examiner Officer</c:v>
                </c:pt>
              </c:strCache>
            </c:strRef>
          </c:tx>
          <c:spPr>
            <a:solidFill>
              <a:srgbClr val="C528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Sheet1!$O$93:$O$97</c:f>
              <c:strCache>
                <c:ptCount val="5"/>
                <c:pt idx="0">
                  <c:v>My specialty could get more from the College</c:v>
                </c:pt>
                <c:pt idx="1">
                  <c:v>I am proud to be part of the College</c:v>
                </c:pt>
                <c:pt idx="2">
                  <c:v>Pathology is stronger because of the College</c:v>
                </c:pt>
                <c:pt idx="3">
                  <c:v>I understand the aims and purpose of the College </c:v>
                </c:pt>
                <c:pt idx="4">
                  <c:v>I believe the College effectively represents the interests of pathologists </c:v>
                </c:pt>
              </c:strCache>
            </c:strRef>
          </c:cat>
          <c:val>
            <c:numRef>
              <c:f>Sheet1!$S$93:$S$97</c:f>
              <c:numCache>
                <c:formatCode>0%</c:formatCode>
                <c:ptCount val="5"/>
                <c:pt idx="0">
                  <c:v>0.27407407407407408</c:v>
                </c:pt>
                <c:pt idx="1">
                  <c:v>0.28888888888888886</c:v>
                </c:pt>
                <c:pt idx="2">
                  <c:v>7.4074074074074112E-2</c:v>
                </c:pt>
                <c:pt idx="3">
                  <c:v>0.25185185185185183</c:v>
                </c:pt>
                <c:pt idx="4">
                  <c:v>0.13333333333333336</c:v>
                </c:pt>
              </c:numCache>
            </c:numRef>
          </c:val>
          <c:extLst>
            <c:ext xmlns:c16="http://schemas.microsoft.com/office/drawing/2014/chart" uri="{C3380CC4-5D6E-409C-BE32-E72D297353CC}">
              <c16:uniqueId val="{00000003-B346-4A0D-9948-A417FBC5962F}"/>
            </c:ext>
          </c:extLst>
        </c:ser>
        <c:dLbls>
          <c:dLblPos val="outEnd"/>
          <c:showLegendKey val="0"/>
          <c:showVal val="1"/>
          <c:showCatName val="0"/>
          <c:showSerName val="0"/>
          <c:showPercent val="0"/>
          <c:showBubbleSize val="0"/>
        </c:dLbls>
        <c:gapWidth val="219"/>
        <c:overlap val="-20"/>
        <c:axId val="280725072"/>
        <c:axId val="280726512"/>
      </c:barChart>
      <c:catAx>
        <c:axId val="28072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j-lt"/>
                <a:ea typeface="+mn-ea"/>
                <a:cs typeface="+mn-cs"/>
              </a:defRPr>
            </a:pPr>
            <a:endParaRPr lang="en-US"/>
          </a:p>
        </c:txPr>
        <c:crossAx val="280726512"/>
        <c:crosses val="autoZero"/>
        <c:auto val="1"/>
        <c:lblAlgn val="ctr"/>
        <c:lblOffset val="100"/>
        <c:noMultiLvlLbl val="0"/>
      </c:catAx>
      <c:valAx>
        <c:axId val="280726512"/>
        <c:scaling>
          <c:orientation val="minMax"/>
        </c:scaling>
        <c:delete val="1"/>
        <c:axPos val="l"/>
        <c:numFmt formatCode="0%" sourceLinked="1"/>
        <c:majorTickMark val="none"/>
        <c:minorTickMark val="none"/>
        <c:tickLblPos val="nextTo"/>
        <c:crossAx val="28072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GB" sz="1400" b="1" i="0" u="none" strike="noStrike" kern="1200" spc="0" baseline="0">
                <a:solidFill>
                  <a:srgbClr val="0E2841"/>
                </a:solidFill>
                <a:latin typeface="Calibri" panose="020F0502020204030204" pitchFamily="34" charset="0"/>
                <a:ea typeface="Calibri" panose="020F0502020204030204" pitchFamily="34" charset="0"/>
                <a:cs typeface="Calibri" panose="020F0502020204030204" pitchFamily="34" charset="0"/>
              </a:defRPr>
            </a:pPr>
            <a:r>
              <a:rPr lang="en-GB" sz="1400" b="1" i="0" u="none" strike="noStrike" kern="1200" spc="0" baseline="0">
                <a:solidFill>
                  <a:srgbClr val="0E2841"/>
                </a:solidFill>
                <a:latin typeface="Calibri" panose="020F0502020204030204" pitchFamily="34" charset="0"/>
                <a:ea typeface="Calibri" panose="020F0502020204030204" pitchFamily="34" charset="0"/>
                <a:cs typeface="Calibri" panose="020F0502020204030204" pitchFamily="34" charset="0"/>
              </a:rPr>
              <a:t>Which of the following statements best describes your relationship with the College?</a:t>
            </a:r>
          </a:p>
        </c:rich>
      </c:tx>
      <c:overlay val="0"/>
      <c:spPr>
        <a:noFill/>
        <a:ln>
          <a:noFill/>
        </a:ln>
        <a:effectLst/>
      </c:spPr>
      <c:txPr>
        <a:bodyPr rot="0" spcFirstLastPara="1" vertOverflow="ellipsis" vert="horz" wrap="square" anchor="ctr" anchorCtr="1"/>
        <a:lstStyle/>
        <a:p>
          <a:pPr algn="ctr" rtl="0">
            <a:defRPr lang="en-GB" sz="1400" b="1" i="0" u="none" strike="noStrike" kern="1200" spc="0" baseline="0">
              <a:solidFill>
                <a:srgbClr val="0E284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bar"/>
        <c:grouping val="clustered"/>
        <c:varyColors val="0"/>
        <c:ser>
          <c:idx val="0"/>
          <c:order val="0"/>
          <c:tx>
            <c:strRef>
              <c:f>Sheet1!$B$119</c:f>
              <c:strCache>
                <c:ptCount val="1"/>
                <c:pt idx="0">
                  <c:v>RCPath Member Survey 2024</c:v>
                </c:pt>
              </c:strCache>
            </c:strRef>
          </c:tx>
          <c:spPr>
            <a:solidFill>
              <a:srgbClr val="00E3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Sheet1!$A$120:$A$124</c:f>
              <c:strCache>
                <c:ptCount val="5"/>
                <c:pt idx="0">
                  <c:v>I contribute to the College and get plenty back in return</c:v>
                </c:pt>
                <c:pt idx="1">
                  <c:v>I get what I need from the College even though I don’t contribute much</c:v>
                </c:pt>
                <c:pt idx="2">
                  <c:v>I am currently not getting as much as I could from my membership, and feel the College could do more to improve this</c:v>
                </c:pt>
                <c:pt idx="3">
                  <c:v>I feel disheartened and I am struggling to recognise the value of my membership</c:v>
                </c:pt>
                <c:pt idx="4">
                  <c:v>Unsure</c:v>
                </c:pt>
              </c:strCache>
            </c:strRef>
          </c:cat>
          <c:val>
            <c:numRef>
              <c:f>Sheet1!$B$120:$B$124</c:f>
              <c:numCache>
                <c:formatCode>0%</c:formatCode>
                <c:ptCount val="5"/>
                <c:pt idx="0">
                  <c:v>6.3859122144906022E-2</c:v>
                </c:pt>
                <c:pt idx="1">
                  <c:v>0.29452438934851671</c:v>
                </c:pt>
                <c:pt idx="2">
                  <c:v>0.28942177043837519</c:v>
                </c:pt>
                <c:pt idx="3">
                  <c:v>0.225106282053541</c:v>
                </c:pt>
                <c:pt idx="4">
                  <c:v>0.12708843601463152</c:v>
                </c:pt>
              </c:numCache>
            </c:numRef>
          </c:val>
          <c:extLst>
            <c:ext xmlns:c16="http://schemas.microsoft.com/office/drawing/2014/chart" uri="{C3380CC4-5D6E-409C-BE32-E72D297353CC}">
              <c16:uniqueId val="{00000000-6CFC-427A-8D6B-35E6022A7F45}"/>
            </c:ext>
          </c:extLst>
        </c:ser>
        <c:ser>
          <c:idx val="1"/>
          <c:order val="1"/>
          <c:tx>
            <c:strRef>
              <c:f>Sheet1!$C$119</c:f>
              <c:strCache>
                <c:ptCount val="1"/>
                <c:pt idx="0">
                  <c:v>RbD Normative Data (Medical Royal Colleges)</c:v>
                </c:pt>
              </c:strCache>
            </c:strRef>
          </c:tx>
          <c:spPr>
            <a:solidFill>
              <a:srgbClr val="202C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Sheet1!$A$120:$A$124</c:f>
              <c:strCache>
                <c:ptCount val="5"/>
                <c:pt idx="0">
                  <c:v>I contribute to the College and get plenty back in return</c:v>
                </c:pt>
                <c:pt idx="1">
                  <c:v>I get what I need from the College even though I don’t contribute much</c:v>
                </c:pt>
                <c:pt idx="2">
                  <c:v>I am currently not getting as much as I could from my membership, and feel the College could do more to improve this</c:v>
                </c:pt>
                <c:pt idx="3">
                  <c:v>I feel disheartened and I am struggling to recognise the value of my membership</c:v>
                </c:pt>
                <c:pt idx="4">
                  <c:v>Unsure</c:v>
                </c:pt>
              </c:strCache>
            </c:strRef>
          </c:cat>
          <c:val>
            <c:numRef>
              <c:f>Sheet1!$C$120:$C$124</c:f>
              <c:numCache>
                <c:formatCode>0%</c:formatCode>
                <c:ptCount val="5"/>
                <c:pt idx="0">
                  <c:v>0.11</c:v>
                </c:pt>
                <c:pt idx="1">
                  <c:v>0.32</c:v>
                </c:pt>
                <c:pt idx="2">
                  <c:v>0.25</c:v>
                </c:pt>
                <c:pt idx="3">
                  <c:v>0.2</c:v>
                </c:pt>
                <c:pt idx="4">
                  <c:v>0.12</c:v>
                </c:pt>
              </c:numCache>
            </c:numRef>
          </c:val>
          <c:extLst>
            <c:ext xmlns:c16="http://schemas.microsoft.com/office/drawing/2014/chart" uri="{C3380CC4-5D6E-409C-BE32-E72D297353CC}">
              <c16:uniqueId val="{00000001-6CFC-427A-8D6B-35E6022A7F45}"/>
            </c:ext>
          </c:extLst>
        </c:ser>
        <c:dLbls>
          <c:dLblPos val="outEnd"/>
          <c:showLegendKey val="0"/>
          <c:showVal val="1"/>
          <c:showCatName val="0"/>
          <c:showSerName val="0"/>
          <c:showPercent val="0"/>
          <c:showBubbleSize val="0"/>
        </c:dLbls>
        <c:gapWidth val="182"/>
        <c:overlap val="-31"/>
        <c:axId val="1434965424"/>
        <c:axId val="1434962544"/>
      </c:barChart>
      <c:catAx>
        <c:axId val="1434965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1434962544"/>
        <c:crosses val="autoZero"/>
        <c:auto val="1"/>
        <c:lblAlgn val="ctr"/>
        <c:lblOffset val="100"/>
        <c:noMultiLvlLbl val="0"/>
      </c:catAx>
      <c:valAx>
        <c:axId val="1434962544"/>
        <c:scaling>
          <c:orientation val="minMax"/>
        </c:scaling>
        <c:delete val="1"/>
        <c:axPos val="t"/>
        <c:numFmt formatCode="0%" sourceLinked="1"/>
        <c:majorTickMark val="none"/>
        <c:minorTickMark val="none"/>
        <c:tickLblPos val="nextTo"/>
        <c:crossAx val="143496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GB" sz="1400" b="1">
                <a:latin typeface="Calibri" panose="020F0502020204030204" pitchFamily="34" charset="0"/>
                <a:ea typeface="Calibri" panose="020F0502020204030204" pitchFamily="34" charset="0"/>
                <a:cs typeface="Calibri" panose="020F0502020204030204" pitchFamily="34" charset="0"/>
              </a:rPr>
              <a:t>Which of the following statements best describes your relationship with the College?</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Sheet1!$B$118</c:f>
              <c:strCache>
                <c:ptCount val="1"/>
                <c:pt idx="0">
                  <c:v>RCPath Member Survey 2024</c:v>
                </c:pt>
              </c:strCache>
            </c:strRef>
          </c:tx>
          <c:spPr>
            <a:solidFill>
              <a:srgbClr val="4CFD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Sheet1!$A$119:$A$123</c:f>
              <c:strCache>
                <c:ptCount val="5"/>
                <c:pt idx="0">
                  <c:v>I get what I need from the College even though I don’t contribute much</c:v>
                </c:pt>
                <c:pt idx="1">
                  <c:v>I am currently not getting as much as I could from my membership, and feel the College could do more to improve this</c:v>
                </c:pt>
                <c:pt idx="2">
                  <c:v>I feel disheartened and I am struggling to recognise the value of my membership</c:v>
                </c:pt>
                <c:pt idx="3">
                  <c:v>I contribute to the College and get plenty back in return</c:v>
                </c:pt>
                <c:pt idx="4">
                  <c:v>Unsure</c:v>
                </c:pt>
              </c:strCache>
            </c:strRef>
          </c:cat>
          <c:val>
            <c:numRef>
              <c:f>Sheet1!$B$119:$B$123</c:f>
              <c:numCache>
                <c:formatCode>0%</c:formatCode>
                <c:ptCount val="5"/>
                <c:pt idx="0">
                  <c:v>0.29452438934851671</c:v>
                </c:pt>
                <c:pt idx="1">
                  <c:v>0.28942177043837519</c:v>
                </c:pt>
                <c:pt idx="2">
                  <c:v>0.225106282053541</c:v>
                </c:pt>
                <c:pt idx="3">
                  <c:v>6.3859122144906022E-2</c:v>
                </c:pt>
                <c:pt idx="4">
                  <c:v>0.12708843601463152</c:v>
                </c:pt>
              </c:numCache>
            </c:numRef>
          </c:val>
          <c:extLst>
            <c:ext xmlns:c16="http://schemas.microsoft.com/office/drawing/2014/chart" uri="{C3380CC4-5D6E-409C-BE32-E72D297353CC}">
              <c16:uniqueId val="{00000000-C165-4477-8814-F7423FA9E326}"/>
            </c:ext>
          </c:extLst>
        </c:ser>
        <c:ser>
          <c:idx val="1"/>
          <c:order val="1"/>
          <c:tx>
            <c:strRef>
              <c:f>Sheet1!$C$118</c:f>
              <c:strCache>
                <c:ptCount val="1"/>
                <c:pt idx="0">
                  <c:v>RbD Normative Data (Medical Royal Colleges)</c:v>
                </c:pt>
              </c:strCache>
            </c:strRef>
          </c:tx>
          <c:spPr>
            <a:solidFill>
              <a:srgbClr val="202C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Sheet1!$A$119:$A$123</c:f>
              <c:strCache>
                <c:ptCount val="5"/>
                <c:pt idx="0">
                  <c:v>I get what I need from the College even though I don’t contribute much</c:v>
                </c:pt>
                <c:pt idx="1">
                  <c:v>I am currently not getting as much as I could from my membership, and feel the College could do more to improve this</c:v>
                </c:pt>
                <c:pt idx="2">
                  <c:v>I feel disheartened and I am struggling to recognise the value of my membership</c:v>
                </c:pt>
                <c:pt idx="3">
                  <c:v>I contribute to the College and get plenty back in return</c:v>
                </c:pt>
                <c:pt idx="4">
                  <c:v>Unsure</c:v>
                </c:pt>
              </c:strCache>
            </c:strRef>
          </c:cat>
          <c:val>
            <c:numRef>
              <c:f>Sheet1!$C$119:$C$123</c:f>
              <c:numCache>
                <c:formatCode>0%</c:formatCode>
                <c:ptCount val="5"/>
                <c:pt idx="0">
                  <c:v>0.32</c:v>
                </c:pt>
                <c:pt idx="1">
                  <c:v>0.25</c:v>
                </c:pt>
                <c:pt idx="2">
                  <c:v>0.2</c:v>
                </c:pt>
                <c:pt idx="3">
                  <c:v>0.11</c:v>
                </c:pt>
                <c:pt idx="4">
                  <c:v>0.12</c:v>
                </c:pt>
              </c:numCache>
            </c:numRef>
          </c:val>
          <c:extLst>
            <c:ext xmlns:c16="http://schemas.microsoft.com/office/drawing/2014/chart" uri="{C3380CC4-5D6E-409C-BE32-E72D297353CC}">
              <c16:uniqueId val="{00000001-C165-4477-8814-F7423FA9E326}"/>
            </c:ext>
          </c:extLst>
        </c:ser>
        <c:dLbls>
          <c:dLblPos val="outEnd"/>
          <c:showLegendKey val="0"/>
          <c:showVal val="1"/>
          <c:showCatName val="0"/>
          <c:showSerName val="0"/>
          <c:showPercent val="0"/>
          <c:showBubbleSize val="0"/>
        </c:dLbls>
        <c:gapWidth val="182"/>
        <c:overlap val="-50"/>
        <c:axId val="1434965424"/>
        <c:axId val="1434962544"/>
      </c:barChart>
      <c:catAx>
        <c:axId val="1434965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1434962544"/>
        <c:crosses val="autoZero"/>
        <c:auto val="1"/>
        <c:lblAlgn val="ctr"/>
        <c:lblOffset val="100"/>
        <c:noMultiLvlLbl val="0"/>
      </c:catAx>
      <c:valAx>
        <c:axId val="1434962544"/>
        <c:scaling>
          <c:orientation val="minMax"/>
        </c:scaling>
        <c:delete val="1"/>
        <c:axPos val="t"/>
        <c:numFmt formatCode="0%" sourceLinked="1"/>
        <c:majorTickMark val="none"/>
        <c:minorTickMark val="none"/>
        <c:tickLblPos val="nextTo"/>
        <c:crossAx val="143496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US" sz="1400">
                <a:latin typeface="Calibri" panose="020F0502020204030204" pitchFamily="34" charset="0"/>
                <a:ea typeface="Calibri" panose="020F0502020204030204" pitchFamily="34" charset="0"/>
                <a:cs typeface="Calibri" panose="020F0502020204030204" pitchFamily="34" charset="0"/>
              </a:rPr>
              <a:t>I contribute to the College and get plenty back in return</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Sheet1!$AW$129</c:f>
              <c:strCache>
                <c:ptCount val="1"/>
                <c:pt idx="0">
                  <c:v>I contribute to the College and get plenty back in return</c:v>
                </c:pt>
              </c:strCache>
            </c:strRef>
          </c:tx>
          <c:spPr>
            <a:solidFill>
              <a:srgbClr val="4CFD76"/>
            </a:solidFill>
            <a:ln>
              <a:noFill/>
            </a:ln>
            <a:effectLst/>
          </c:spPr>
          <c:invertIfNegative val="0"/>
          <c:dLbls>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Sheet1!$AV$130:$AV$138</c:f>
              <c:strCache>
                <c:ptCount val="9"/>
                <c:pt idx="0">
                  <c:v>Total</c:v>
                </c:pt>
                <c:pt idx="1">
                  <c:v>Veterinary Pathology*</c:v>
                </c:pt>
                <c:pt idx="2">
                  <c:v>Haematology</c:v>
                </c:pt>
                <c:pt idx="3">
                  <c:v>Clinical Biochemistry</c:v>
                </c:pt>
                <c:pt idx="4">
                  <c:v>Microbiology</c:v>
                </c:pt>
                <c:pt idx="5">
                  <c:v>Cellular Pathology</c:v>
                </c:pt>
                <c:pt idx="6">
                  <c:v>Immunology*</c:v>
                </c:pt>
                <c:pt idx="7">
                  <c:v>Genetics*</c:v>
                </c:pt>
                <c:pt idx="8">
                  <c:v>Virology*</c:v>
                </c:pt>
              </c:strCache>
            </c:strRef>
          </c:cat>
          <c:val>
            <c:numRef>
              <c:f>Sheet1!$AW$130:$AW$138</c:f>
              <c:numCache>
                <c:formatCode>0%</c:formatCode>
                <c:ptCount val="9"/>
                <c:pt idx="0">
                  <c:v>6.3859122144906022E-2</c:v>
                </c:pt>
                <c:pt idx="1">
                  <c:v>0.12036974559996405</c:v>
                </c:pt>
                <c:pt idx="2">
                  <c:v>7.3168903486562756E-2</c:v>
                </c:pt>
                <c:pt idx="3">
                  <c:v>7.0668269476714979E-2</c:v>
                </c:pt>
                <c:pt idx="4">
                  <c:v>7.0165085905098803E-2</c:v>
                </c:pt>
                <c:pt idx="5">
                  <c:v>6.718112101317579E-2</c:v>
                </c:pt>
                <c:pt idx="6">
                  <c:v>5.1634205136181194E-2</c:v>
                </c:pt>
                <c:pt idx="7">
                  <c:v>2.3663406852340391E-2</c:v>
                </c:pt>
                <c:pt idx="8">
                  <c:v>0</c:v>
                </c:pt>
              </c:numCache>
            </c:numRef>
          </c:val>
          <c:extLst>
            <c:ext xmlns:c16="http://schemas.microsoft.com/office/drawing/2014/chart" uri="{C3380CC4-5D6E-409C-BE32-E72D297353CC}">
              <c16:uniqueId val="{00000000-2DC0-4BAC-826D-502D426AAD38}"/>
            </c:ext>
          </c:extLst>
        </c:ser>
        <c:dLbls>
          <c:dLblPos val="outEnd"/>
          <c:showLegendKey val="0"/>
          <c:showVal val="1"/>
          <c:showCatName val="0"/>
          <c:showSerName val="0"/>
          <c:showPercent val="0"/>
          <c:showBubbleSize val="0"/>
        </c:dLbls>
        <c:gapWidth val="52"/>
        <c:axId val="1021540624"/>
        <c:axId val="1021541104"/>
      </c:barChart>
      <c:catAx>
        <c:axId val="1021540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1021541104"/>
        <c:crosses val="autoZero"/>
        <c:auto val="1"/>
        <c:lblAlgn val="ctr"/>
        <c:lblOffset val="100"/>
        <c:noMultiLvlLbl val="0"/>
      </c:catAx>
      <c:valAx>
        <c:axId val="1021541104"/>
        <c:scaling>
          <c:orientation val="minMax"/>
        </c:scaling>
        <c:delete val="1"/>
        <c:axPos val="t"/>
        <c:numFmt formatCode="0%" sourceLinked="1"/>
        <c:majorTickMark val="none"/>
        <c:minorTickMark val="none"/>
        <c:tickLblPos val="nextTo"/>
        <c:crossAx val="1021540624"/>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US" sz="1400">
                <a:latin typeface="Calibri" panose="020F0502020204030204" pitchFamily="34" charset="0"/>
                <a:ea typeface="Calibri" panose="020F0502020204030204" pitchFamily="34" charset="0"/>
                <a:cs typeface="Calibri" panose="020F0502020204030204" pitchFamily="34" charset="0"/>
              </a:rPr>
              <a:t>I get what I need from the College even though I don’t contribute much</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Sheet1!$AN$129</c:f>
              <c:strCache>
                <c:ptCount val="1"/>
                <c:pt idx="0">
                  <c:v>I get what I need from the College even though I don’t contribute much</c:v>
                </c:pt>
              </c:strCache>
            </c:strRef>
          </c:tx>
          <c:spPr>
            <a:solidFill>
              <a:srgbClr val="4CFD76"/>
            </a:solidFill>
            <a:ln>
              <a:noFill/>
            </a:ln>
            <a:effectLst/>
          </c:spPr>
          <c:invertIfNegative val="0"/>
          <c:dLbls>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Sheet1!$AM$130:$AM$138</c:f>
              <c:strCache>
                <c:ptCount val="9"/>
                <c:pt idx="0">
                  <c:v>Total</c:v>
                </c:pt>
                <c:pt idx="1">
                  <c:v>Cellular Pathology</c:v>
                </c:pt>
                <c:pt idx="2">
                  <c:v>Veterinary Pathology*</c:v>
                </c:pt>
                <c:pt idx="3">
                  <c:v>Haematology</c:v>
                </c:pt>
                <c:pt idx="4">
                  <c:v>Immunology*</c:v>
                </c:pt>
                <c:pt idx="5">
                  <c:v>Microbiology</c:v>
                </c:pt>
                <c:pt idx="6">
                  <c:v>Clinical Biochemistry</c:v>
                </c:pt>
                <c:pt idx="7">
                  <c:v>Virology*</c:v>
                </c:pt>
                <c:pt idx="8">
                  <c:v>Genetics*</c:v>
                </c:pt>
              </c:strCache>
            </c:strRef>
          </c:cat>
          <c:val>
            <c:numRef>
              <c:f>Sheet1!$AN$130:$AN$138</c:f>
              <c:numCache>
                <c:formatCode>0%</c:formatCode>
                <c:ptCount val="9"/>
                <c:pt idx="0">
                  <c:v>0.29452438934851671</c:v>
                </c:pt>
                <c:pt idx="1">
                  <c:v>0.32144442178962851</c:v>
                </c:pt>
                <c:pt idx="2">
                  <c:v>0.30092436399991007</c:v>
                </c:pt>
                <c:pt idx="3">
                  <c:v>0.29846090022442445</c:v>
                </c:pt>
                <c:pt idx="4">
                  <c:v>0.26902527423460787</c:v>
                </c:pt>
                <c:pt idx="5">
                  <c:v>0.23308702228465378</c:v>
                </c:pt>
                <c:pt idx="6">
                  <c:v>0.21130414357678873</c:v>
                </c:pt>
                <c:pt idx="7">
                  <c:v>0.20215494404859111</c:v>
                </c:pt>
                <c:pt idx="8">
                  <c:v>0.18297034689518826</c:v>
                </c:pt>
              </c:numCache>
            </c:numRef>
          </c:val>
          <c:extLst>
            <c:ext xmlns:c16="http://schemas.microsoft.com/office/drawing/2014/chart" uri="{C3380CC4-5D6E-409C-BE32-E72D297353CC}">
              <c16:uniqueId val="{00000000-6FB2-4E86-B50A-C18826D41948}"/>
            </c:ext>
          </c:extLst>
        </c:ser>
        <c:dLbls>
          <c:dLblPos val="outEnd"/>
          <c:showLegendKey val="0"/>
          <c:showVal val="1"/>
          <c:showCatName val="0"/>
          <c:showSerName val="0"/>
          <c:showPercent val="0"/>
          <c:showBubbleSize val="0"/>
        </c:dLbls>
        <c:gapWidth val="92"/>
        <c:axId val="1326674896"/>
        <c:axId val="1326673456"/>
      </c:barChart>
      <c:catAx>
        <c:axId val="1326674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1326673456"/>
        <c:crosses val="autoZero"/>
        <c:auto val="1"/>
        <c:lblAlgn val="ctr"/>
        <c:lblOffset val="100"/>
        <c:noMultiLvlLbl val="0"/>
      </c:catAx>
      <c:valAx>
        <c:axId val="1326673456"/>
        <c:scaling>
          <c:orientation val="minMax"/>
        </c:scaling>
        <c:delete val="1"/>
        <c:axPos val="t"/>
        <c:numFmt formatCode="0%" sourceLinked="1"/>
        <c:majorTickMark val="none"/>
        <c:minorTickMark val="none"/>
        <c:tickLblPos val="nextTo"/>
        <c:crossAx val="1326674896"/>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US" sz="1400">
                <a:latin typeface="Calibri" panose="020F0502020204030204" pitchFamily="34" charset="0"/>
                <a:ea typeface="Calibri" panose="020F0502020204030204" pitchFamily="34" charset="0"/>
                <a:cs typeface="Calibri" panose="020F0502020204030204" pitchFamily="34" charset="0"/>
              </a:rPr>
              <a:t>I am currently not getting as much as I could from my membership, and feel the College could do more to improve this</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Sheet1!$AQ$129</c:f>
              <c:strCache>
                <c:ptCount val="1"/>
                <c:pt idx="0">
                  <c:v>I am currently not getting as much as I could from my membership, and feel the College could do more to improve this</c:v>
                </c:pt>
              </c:strCache>
            </c:strRef>
          </c:tx>
          <c:spPr>
            <a:solidFill>
              <a:srgbClr val="4CFD76"/>
            </a:solidFill>
            <a:ln>
              <a:noFill/>
            </a:ln>
            <a:effectLst/>
          </c:spPr>
          <c:invertIfNegative val="0"/>
          <c:dLbls>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Sheet1!$AP$130:$AP$138</c:f>
              <c:strCache>
                <c:ptCount val="9"/>
                <c:pt idx="0">
                  <c:v>Total</c:v>
                </c:pt>
                <c:pt idx="1">
                  <c:v>Virology*</c:v>
                </c:pt>
                <c:pt idx="2">
                  <c:v>Clinical Biochemistry</c:v>
                </c:pt>
                <c:pt idx="3">
                  <c:v>Microbiology</c:v>
                </c:pt>
                <c:pt idx="4">
                  <c:v>Genetics*</c:v>
                </c:pt>
                <c:pt idx="5">
                  <c:v>Veterinary Pathology*</c:v>
                </c:pt>
                <c:pt idx="6">
                  <c:v>Immunology*</c:v>
                </c:pt>
                <c:pt idx="7">
                  <c:v>Haematology</c:v>
                </c:pt>
                <c:pt idx="8">
                  <c:v>Cellular Pathology</c:v>
                </c:pt>
              </c:strCache>
            </c:strRef>
          </c:cat>
          <c:val>
            <c:numRef>
              <c:f>Sheet1!$AQ$130:$AQ$138</c:f>
              <c:numCache>
                <c:formatCode>0%</c:formatCode>
                <c:ptCount val="9"/>
                <c:pt idx="0">
                  <c:v>0.28942177043837519</c:v>
                </c:pt>
                <c:pt idx="1">
                  <c:v>0.41988001433277056</c:v>
                </c:pt>
                <c:pt idx="2">
                  <c:v>0.3427138502341649</c:v>
                </c:pt>
                <c:pt idx="3">
                  <c:v>0.34131618337313141</c:v>
                </c:pt>
                <c:pt idx="4">
                  <c:v>0.34122113561744688</c:v>
                </c:pt>
                <c:pt idx="5">
                  <c:v>0.3140558388152499</c:v>
                </c:pt>
                <c:pt idx="6">
                  <c:v>0.28519423515271941</c:v>
                </c:pt>
                <c:pt idx="7">
                  <c:v>0.26581825692767452</c:v>
                </c:pt>
                <c:pt idx="8">
                  <c:v>0.26150937284721137</c:v>
                </c:pt>
              </c:numCache>
            </c:numRef>
          </c:val>
          <c:extLst>
            <c:ext xmlns:c16="http://schemas.microsoft.com/office/drawing/2014/chart" uri="{C3380CC4-5D6E-409C-BE32-E72D297353CC}">
              <c16:uniqueId val="{00000000-AE70-4F02-AA23-F5E30EDA9FCF}"/>
            </c:ext>
          </c:extLst>
        </c:ser>
        <c:dLbls>
          <c:dLblPos val="outEnd"/>
          <c:showLegendKey val="0"/>
          <c:showVal val="1"/>
          <c:showCatName val="0"/>
          <c:showSerName val="0"/>
          <c:showPercent val="0"/>
          <c:showBubbleSize val="0"/>
        </c:dLbls>
        <c:gapWidth val="62"/>
        <c:axId val="1326676816"/>
        <c:axId val="1326695056"/>
      </c:barChart>
      <c:catAx>
        <c:axId val="1326676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1326695056"/>
        <c:crosses val="autoZero"/>
        <c:auto val="1"/>
        <c:lblAlgn val="ctr"/>
        <c:lblOffset val="100"/>
        <c:noMultiLvlLbl val="0"/>
      </c:catAx>
      <c:valAx>
        <c:axId val="1326695056"/>
        <c:scaling>
          <c:orientation val="minMax"/>
        </c:scaling>
        <c:delete val="1"/>
        <c:axPos val="t"/>
        <c:numFmt formatCode="0%" sourceLinked="1"/>
        <c:majorTickMark val="none"/>
        <c:minorTickMark val="none"/>
        <c:tickLblPos val="nextTo"/>
        <c:crossAx val="1326676816"/>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US" sz="1400">
                <a:latin typeface="Calibri" panose="020F0502020204030204" pitchFamily="34" charset="0"/>
                <a:ea typeface="Calibri" panose="020F0502020204030204" pitchFamily="34" charset="0"/>
                <a:cs typeface="Calibri" panose="020F0502020204030204" pitchFamily="34" charset="0"/>
              </a:rPr>
              <a:t>I feel disheartened and I am struggling to </a:t>
            </a:r>
            <a:r>
              <a:rPr lang="en-US" sz="1400" err="1">
                <a:latin typeface="Calibri" panose="020F0502020204030204" pitchFamily="34" charset="0"/>
                <a:ea typeface="Calibri" panose="020F0502020204030204" pitchFamily="34" charset="0"/>
                <a:cs typeface="Calibri" panose="020F0502020204030204" pitchFamily="34" charset="0"/>
              </a:rPr>
              <a:t>recognise</a:t>
            </a:r>
            <a:r>
              <a:rPr lang="en-US" sz="1400">
                <a:latin typeface="Calibri" panose="020F0502020204030204" pitchFamily="34" charset="0"/>
                <a:ea typeface="Calibri" panose="020F0502020204030204" pitchFamily="34" charset="0"/>
                <a:cs typeface="Calibri" panose="020F0502020204030204" pitchFamily="34" charset="0"/>
              </a:rPr>
              <a:t> the value of my membership</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1281376815906397"/>
          <c:y val="0.18295365808606145"/>
          <c:w val="0.76623779683875304"/>
          <c:h val="0.78291319674862858"/>
        </c:manualLayout>
      </c:layout>
      <c:barChart>
        <c:barDir val="bar"/>
        <c:grouping val="clustered"/>
        <c:varyColors val="0"/>
        <c:ser>
          <c:idx val="0"/>
          <c:order val="0"/>
          <c:tx>
            <c:strRef>
              <c:f>Sheet1!$AT$129</c:f>
              <c:strCache>
                <c:ptCount val="1"/>
                <c:pt idx="0">
                  <c:v>I feel disheartened and I am struggling to recognise the value of my membership</c:v>
                </c:pt>
              </c:strCache>
            </c:strRef>
          </c:tx>
          <c:spPr>
            <a:solidFill>
              <a:srgbClr val="4CFD76"/>
            </a:solidFill>
            <a:ln>
              <a:noFill/>
            </a:ln>
            <a:effectLst/>
          </c:spPr>
          <c:invertIfNegative val="0"/>
          <c:dLbls>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Sheet1!$AS$130:$AS$138</c:f>
              <c:strCache>
                <c:ptCount val="9"/>
                <c:pt idx="0">
                  <c:v>Total</c:v>
                </c:pt>
                <c:pt idx="1">
                  <c:v>Genetics*</c:v>
                </c:pt>
                <c:pt idx="2">
                  <c:v>Virology*</c:v>
                </c:pt>
                <c:pt idx="3">
                  <c:v>Clinical Biochemistry</c:v>
                </c:pt>
                <c:pt idx="4">
                  <c:v>Microbiology</c:v>
                </c:pt>
                <c:pt idx="5">
                  <c:v>Immunology*</c:v>
                </c:pt>
                <c:pt idx="6">
                  <c:v>Haematology</c:v>
                </c:pt>
                <c:pt idx="7">
                  <c:v>Veterinary Pathology*</c:v>
                </c:pt>
                <c:pt idx="8">
                  <c:v>Cellular Pathology</c:v>
                </c:pt>
              </c:strCache>
            </c:strRef>
          </c:cat>
          <c:val>
            <c:numRef>
              <c:f>Sheet1!$AT$130:$AT$138</c:f>
              <c:numCache>
                <c:formatCode>0%</c:formatCode>
                <c:ptCount val="9"/>
                <c:pt idx="0">
                  <c:v>0.225106282053541</c:v>
                </c:pt>
                <c:pt idx="1">
                  <c:v>0.38432334403977103</c:v>
                </c:pt>
                <c:pt idx="2">
                  <c:v>0.27818718672041626</c:v>
                </c:pt>
                <c:pt idx="3">
                  <c:v>0.2751964053293382</c:v>
                </c:pt>
                <c:pt idx="4">
                  <c:v>0.26804169082659041</c:v>
                </c:pt>
                <c:pt idx="5">
                  <c:v>0.25937713258462897</c:v>
                </c:pt>
                <c:pt idx="6">
                  <c:v>0.25261577266032814</c:v>
                </c:pt>
                <c:pt idx="7">
                  <c:v>0.23524449029766786</c:v>
                </c:pt>
                <c:pt idx="8">
                  <c:v>0.20428831149727178</c:v>
                </c:pt>
              </c:numCache>
            </c:numRef>
          </c:val>
          <c:extLst>
            <c:ext xmlns:c16="http://schemas.microsoft.com/office/drawing/2014/chart" uri="{C3380CC4-5D6E-409C-BE32-E72D297353CC}">
              <c16:uniqueId val="{00000000-3708-4A34-B867-0CEE66CAD101}"/>
            </c:ext>
          </c:extLst>
        </c:ser>
        <c:dLbls>
          <c:dLblPos val="outEnd"/>
          <c:showLegendKey val="0"/>
          <c:showVal val="1"/>
          <c:showCatName val="0"/>
          <c:showSerName val="0"/>
          <c:showPercent val="0"/>
          <c:showBubbleSize val="0"/>
        </c:dLbls>
        <c:gapWidth val="72"/>
        <c:axId val="878370288"/>
        <c:axId val="878369808"/>
      </c:barChart>
      <c:catAx>
        <c:axId val="878370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878369808"/>
        <c:crosses val="autoZero"/>
        <c:auto val="1"/>
        <c:lblAlgn val="ctr"/>
        <c:lblOffset val="100"/>
        <c:noMultiLvlLbl val="0"/>
      </c:catAx>
      <c:valAx>
        <c:axId val="878369808"/>
        <c:scaling>
          <c:orientation val="minMax"/>
        </c:scaling>
        <c:delete val="1"/>
        <c:axPos val="t"/>
        <c:numFmt formatCode="0%" sourceLinked="1"/>
        <c:majorTickMark val="none"/>
        <c:minorTickMark val="none"/>
        <c:tickLblPos val="nextTo"/>
        <c:crossAx val="878370288"/>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r>
              <a:rPr lang="en-GB" sz="1400" b="1">
                <a:latin typeface="Calibri" panose="020F0502020204030204" pitchFamily="34" charset="0"/>
                <a:ea typeface="Calibri" panose="020F0502020204030204" pitchFamily="34" charset="0"/>
                <a:cs typeface="Calibri" panose="020F0502020204030204" pitchFamily="34" charset="0"/>
              </a:rPr>
              <a:t>How important to you is it that the Royal College of Pathologists provides/delivers </a:t>
            </a:r>
          </a:p>
          <a:p>
            <a:pPr>
              <a:defRPr/>
            </a:pPr>
            <a:r>
              <a:rPr lang="en-GB" sz="1400" b="1">
                <a:latin typeface="Calibri" panose="020F0502020204030204" pitchFamily="34" charset="0"/>
                <a:ea typeface="Calibri" panose="020F0502020204030204" pitchFamily="34" charset="0"/>
                <a:cs typeface="Calibri" panose="020F0502020204030204" pitchFamily="34" charset="0"/>
              </a:rPr>
              <a:t>on the following for its members?</a:t>
            </a:r>
          </a:p>
        </c:rich>
      </c:tx>
      <c:overlay val="0"/>
      <c:spPr>
        <a:noFill/>
        <a:ln>
          <a:noFill/>
        </a:ln>
        <a:effectLst/>
      </c:spPr>
      <c:txPr>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endParaRPr lang="en-US"/>
        </a:p>
      </c:txPr>
    </c:title>
    <c:autoTitleDeleted val="0"/>
    <c:plotArea>
      <c:layout/>
      <c:barChart>
        <c:barDir val="bar"/>
        <c:grouping val="stacked"/>
        <c:varyColors val="0"/>
        <c:ser>
          <c:idx val="0"/>
          <c:order val="0"/>
          <c:tx>
            <c:strRef>
              <c:f>Sheet1!$C$153</c:f>
              <c:strCache>
                <c:ptCount val="1"/>
                <c:pt idx="0">
                  <c:v>Very important</c:v>
                </c:pt>
              </c:strCache>
            </c:strRef>
          </c:tx>
          <c:spPr>
            <a:solidFill>
              <a:srgbClr val="00E3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Sheet1!$B$154:$B$167</c:f>
              <c:strCache>
                <c:ptCount val="14"/>
                <c:pt idx="0">
                  <c:v>Maintaining the standard of training in pathology through curricular design and examinations/assessment delivery</c:v>
                </c:pt>
                <c:pt idx="1">
                  <c:v>Promoting standards and quality improvement in pathology services</c:v>
                </c:pt>
                <c:pt idx="2">
                  <c:v>Providing access to continuing professional development opportunities</c:v>
                </c:pt>
                <c:pt idx="3">
                  <c:v>Being the voice of pathology</c:v>
                </c:pt>
                <c:pt idx="4">
                  <c:v>Promoting and supporting pathologist workforce planning</c:v>
                </c:pt>
                <c:pt idx="5">
                  <c:v>Providing access to professional guidance</c:v>
                </c:pt>
                <c:pt idx="6">
                  <c:v>Inspiring the next generation of pathologists</c:v>
                </c:pt>
                <c:pt idx="7">
                  <c:v>Keeping members up to date on service/clinical/safety developments</c:v>
                </c:pt>
                <c:pt idx="8">
                  <c:v>Giving professional recognition via RCPath post-nominals</c:v>
                </c:pt>
                <c:pt idx="9">
                  <c:v>Supporting the wellbeing of members</c:v>
                </c:pt>
                <c:pt idx="10">
                  <c:v>Engaging with external stakeholders</c:v>
                </c:pt>
                <c:pt idx="11">
                  <c:v>Providing professional networking opportunities</c:v>
                </c:pt>
                <c:pt idx="12">
                  <c:v>Supporting and promoting academic research</c:v>
                </c:pt>
                <c:pt idx="13">
                  <c:v>Supporting pathologists globally</c:v>
                </c:pt>
              </c:strCache>
            </c:strRef>
          </c:cat>
          <c:val>
            <c:numRef>
              <c:f>Sheet1!$C$154:$C$167</c:f>
              <c:numCache>
                <c:formatCode>0%</c:formatCode>
                <c:ptCount val="14"/>
                <c:pt idx="0">
                  <c:v>0.71</c:v>
                </c:pt>
                <c:pt idx="1">
                  <c:v>0.65</c:v>
                </c:pt>
                <c:pt idx="2">
                  <c:v>0.64</c:v>
                </c:pt>
                <c:pt idx="3">
                  <c:v>0.62</c:v>
                </c:pt>
                <c:pt idx="4">
                  <c:v>0.61</c:v>
                </c:pt>
                <c:pt idx="5">
                  <c:v>0.61</c:v>
                </c:pt>
                <c:pt idx="6">
                  <c:v>0.59</c:v>
                </c:pt>
                <c:pt idx="7">
                  <c:v>0.59</c:v>
                </c:pt>
                <c:pt idx="8">
                  <c:v>0.42</c:v>
                </c:pt>
                <c:pt idx="9">
                  <c:v>0.41</c:v>
                </c:pt>
                <c:pt idx="10">
                  <c:v>0.4</c:v>
                </c:pt>
                <c:pt idx="11">
                  <c:v>0.36</c:v>
                </c:pt>
                <c:pt idx="12">
                  <c:v>0.36</c:v>
                </c:pt>
                <c:pt idx="13">
                  <c:v>0.31</c:v>
                </c:pt>
              </c:numCache>
            </c:numRef>
          </c:val>
          <c:extLst>
            <c:ext xmlns:c16="http://schemas.microsoft.com/office/drawing/2014/chart" uri="{C3380CC4-5D6E-409C-BE32-E72D297353CC}">
              <c16:uniqueId val="{00000000-620F-477E-A898-FA0A034DE00A}"/>
            </c:ext>
          </c:extLst>
        </c:ser>
        <c:ser>
          <c:idx val="1"/>
          <c:order val="1"/>
          <c:tx>
            <c:strRef>
              <c:f>Sheet1!$D$153</c:f>
              <c:strCache>
                <c:ptCount val="1"/>
                <c:pt idx="0">
                  <c:v>Important</c:v>
                </c:pt>
              </c:strCache>
            </c:strRef>
          </c:tx>
          <c:spPr>
            <a:solidFill>
              <a:srgbClr val="4CFD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Sheet1!$B$154:$B$167</c:f>
              <c:strCache>
                <c:ptCount val="14"/>
                <c:pt idx="0">
                  <c:v>Maintaining the standard of training in pathology through curricular design and examinations/assessment delivery</c:v>
                </c:pt>
                <c:pt idx="1">
                  <c:v>Promoting standards and quality improvement in pathology services</c:v>
                </c:pt>
                <c:pt idx="2">
                  <c:v>Providing access to continuing professional development opportunities</c:v>
                </c:pt>
                <c:pt idx="3">
                  <c:v>Being the voice of pathology</c:v>
                </c:pt>
                <c:pt idx="4">
                  <c:v>Promoting and supporting pathologist workforce planning</c:v>
                </c:pt>
                <c:pt idx="5">
                  <c:v>Providing access to professional guidance</c:v>
                </c:pt>
                <c:pt idx="6">
                  <c:v>Inspiring the next generation of pathologists</c:v>
                </c:pt>
                <c:pt idx="7">
                  <c:v>Keeping members up to date on service/clinical/safety developments</c:v>
                </c:pt>
                <c:pt idx="8">
                  <c:v>Giving professional recognition via RCPath post-nominals</c:v>
                </c:pt>
                <c:pt idx="9">
                  <c:v>Supporting the wellbeing of members</c:v>
                </c:pt>
                <c:pt idx="10">
                  <c:v>Engaging with external stakeholders</c:v>
                </c:pt>
                <c:pt idx="11">
                  <c:v>Providing professional networking opportunities</c:v>
                </c:pt>
                <c:pt idx="12">
                  <c:v>Supporting and promoting academic research</c:v>
                </c:pt>
                <c:pt idx="13">
                  <c:v>Supporting pathologists globally</c:v>
                </c:pt>
              </c:strCache>
            </c:strRef>
          </c:cat>
          <c:val>
            <c:numRef>
              <c:f>Sheet1!$D$154:$D$167</c:f>
              <c:numCache>
                <c:formatCode>0%</c:formatCode>
                <c:ptCount val="14"/>
                <c:pt idx="0">
                  <c:v>0.24</c:v>
                </c:pt>
                <c:pt idx="1">
                  <c:v>0.27</c:v>
                </c:pt>
                <c:pt idx="2">
                  <c:v>0.28000000000000003</c:v>
                </c:pt>
                <c:pt idx="3">
                  <c:v>0.26</c:v>
                </c:pt>
                <c:pt idx="4">
                  <c:v>0.28000000000000003</c:v>
                </c:pt>
                <c:pt idx="5">
                  <c:v>0.31</c:v>
                </c:pt>
                <c:pt idx="6">
                  <c:v>0.32</c:v>
                </c:pt>
                <c:pt idx="7">
                  <c:v>0.32</c:v>
                </c:pt>
                <c:pt idx="8">
                  <c:v>0.31</c:v>
                </c:pt>
                <c:pt idx="9">
                  <c:v>0.34</c:v>
                </c:pt>
                <c:pt idx="10">
                  <c:v>0.39</c:v>
                </c:pt>
                <c:pt idx="11">
                  <c:v>0.42</c:v>
                </c:pt>
                <c:pt idx="12">
                  <c:v>0.4</c:v>
                </c:pt>
                <c:pt idx="13">
                  <c:v>0.37</c:v>
                </c:pt>
              </c:numCache>
            </c:numRef>
          </c:val>
          <c:extLst>
            <c:ext xmlns:c16="http://schemas.microsoft.com/office/drawing/2014/chart" uri="{C3380CC4-5D6E-409C-BE32-E72D297353CC}">
              <c16:uniqueId val="{00000001-620F-477E-A898-FA0A034DE00A}"/>
            </c:ext>
          </c:extLst>
        </c:ser>
        <c:ser>
          <c:idx val="2"/>
          <c:order val="2"/>
          <c:tx>
            <c:strRef>
              <c:f>Sheet1!$E$153</c:f>
              <c:strCache>
                <c:ptCount val="1"/>
                <c:pt idx="0">
                  <c:v>Neutral</c:v>
                </c:pt>
              </c:strCache>
            </c:strRef>
          </c:tx>
          <c:spPr>
            <a:solidFill>
              <a:srgbClr val="FAEC1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Sheet1!$B$154:$B$167</c:f>
              <c:strCache>
                <c:ptCount val="14"/>
                <c:pt idx="0">
                  <c:v>Maintaining the standard of training in pathology through curricular design and examinations/assessment delivery</c:v>
                </c:pt>
                <c:pt idx="1">
                  <c:v>Promoting standards and quality improvement in pathology services</c:v>
                </c:pt>
                <c:pt idx="2">
                  <c:v>Providing access to continuing professional development opportunities</c:v>
                </c:pt>
                <c:pt idx="3">
                  <c:v>Being the voice of pathology</c:v>
                </c:pt>
                <c:pt idx="4">
                  <c:v>Promoting and supporting pathologist workforce planning</c:v>
                </c:pt>
                <c:pt idx="5">
                  <c:v>Providing access to professional guidance</c:v>
                </c:pt>
                <c:pt idx="6">
                  <c:v>Inspiring the next generation of pathologists</c:v>
                </c:pt>
                <c:pt idx="7">
                  <c:v>Keeping members up to date on service/clinical/safety developments</c:v>
                </c:pt>
                <c:pt idx="8">
                  <c:v>Giving professional recognition via RCPath post-nominals</c:v>
                </c:pt>
                <c:pt idx="9">
                  <c:v>Supporting the wellbeing of members</c:v>
                </c:pt>
                <c:pt idx="10">
                  <c:v>Engaging with external stakeholders</c:v>
                </c:pt>
                <c:pt idx="11">
                  <c:v>Providing professional networking opportunities</c:v>
                </c:pt>
                <c:pt idx="12">
                  <c:v>Supporting and promoting academic research</c:v>
                </c:pt>
                <c:pt idx="13">
                  <c:v>Supporting pathologists globally</c:v>
                </c:pt>
              </c:strCache>
            </c:strRef>
          </c:cat>
          <c:val>
            <c:numRef>
              <c:f>Sheet1!$E$154:$E$167</c:f>
              <c:numCache>
                <c:formatCode>0%</c:formatCode>
                <c:ptCount val="14"/>
                <c:pt idx="0">
                  <c:v>0.03</c:v>
                </c:pt>
                <c:pt idx="1">
                  <c:v>0.04</c:v>
                </c:pt>
                <c:pt idx="2">
                  <c:v>0.05</c:v>
                </c:pt>
                <c:pt idx="3">
                  <c:v>0.06</c:v>
                </c:pt>
                <c:pt idx="4">
                  <c:v>0.06</c:v>
                </c:pt>
                <c:pt idx="5">
                  <c:v>0.04</c:v>
                </c:pt>
                <c:pt idx="6">
                  <c:v>0.06</c:v>
                </c:pt>
                <c:pt idx="7">
                  <c:v>0.05</c:v>
                </c:pt>
                <c:pt idx="8">
                  <c:v>0.14000000000000001</c:v>
                </c:pt>
                <c:pt idx="9">
                  <c:v>0.16</c:v>
                </c:pt>
                <c:pt idx="10">
                  <c:v>0.13</c:v>
                </c:pt>
                <c:pt idx="11">
                  <c:v>0.15</c:v>
                </c:pt>
                <c:pt idx="12">
                  <c:v>0.16</c:v>
                </c:pt>
                <c:pt idx="13">
                  <c:v>0.19</c:v>
                </c:pt>
              </c:numCache>
            </c:numRef>
          </c:val>
          <c:extLst>
            <c:ext xmlns:c16="http://schemas.microsoft.com/office/drawing/2014/chart" uri="{C3380CC4-5D6E-409C-BE32-E72D297353CC}">
              <c16:uniqueId val="{00000002-620F-477E-A898-FA0A034DE00A}"/>
            </c:ext>
          </c:extLst>
        </c:ser>
        <c:ser>
          <c:idx val="3"/>
          <c:order val="3"/>
          <c:tx>
            <c:strRef>
              <c:f>Sheet1!$F$153</c:f>
              <c:strCache>
                <c:ptCount val="1"/>
                <c:pt idx="0">
                  <c:v>Not very important</c:v>
                </c:pt>
              </c:strCache>
            </c:strRef>
          </c:tx>
          <c:spPr>
            <a:solidFill>
              <a:srgbClr val="EB4826"/>
            </a:solidFill>
            <a:ln>
              <a:noFill/>
            </a:ln>
            <a:effectLst/>
          </c:spPr>
          <c:invertIfNegative val="0"/>
          <c:dLbls>
            <c:delete val="1"/>
          </c:dLbls>
          <c:cat>
            <c:strRef>
              <c:f>Sheet1!$B$154:$B$167</c:f>
              <c:strCache>
                <c:ptCount val="14"/>
                <c:pt idx="0">
                  <c:v>Maintaining the standard of training in pathology through curricular design and examinations/assessment delivery</c:v>
                </c:pt>
                <c:pt idx="1">
                  <c:v>Promoting standards and quality improvement in pathology services</c:v>
                </c:pt>
                <c:pt idx="2">
                  <c:v>Providing access to continuing professional development opportunities</c:v>
                </c:pt>
                <c:pt idx="3">
                  <c:v>Being the voice of pathology</c:v>
                </c:pt>
                <c:pt idx="4">
                  <c:v>Promoting and supporting pathologist workforce planning</c:v>
                </c:pt>
                <c:pt idx="5">
                  <c:v>Providing access to professional guidance</c:v>
                </c:pt>
                <c:pt idx="6">
                  <c:v>Inspiring the next generation of pathologists</c:v>
                </c:pt>
                <c:pt idx="7">
                  <c:v>Keeping members up to date on service/clinical/safety developments</c:v>
                </c:pt>
                <c:pt idx="8">
                  <c:v>Giving professional recognition via RCPath post-nominals</c:v>
                </c:pt>
                <c:pt idx="9">
                  <c:v>Supporting the wellbeing of members</c:v>
                </c:pt>
                <c:pt idx="10">
                  <c:v>Engaging with external stakeholders</c:v>
                </c:pt>
                <c:pt idx="11">
                  <c:v>Providing professional networking opportunities</c:v>
                </c:pt>
                <c:pt idx="12">
                  <c:v>Supporting and promoting academic research</c:v>
                </c:pt>
                <c:pt idx="13">
                  <c:v>Supporting pathologists globally</c:v>
                </c:pt>
              </c:strCache>
            </c:strRef>
          </c:cat>
          <c:val>
            <c:numRef>
              <c:f>Sheet1!$F$154:$F$167</c:f>
              <c:numCache>
                <c:formatCode>0%</c:formatCode>
                <c:ptCount val="14"/>
                <c:pt idx="0" formatCode="General">
                  <c:v>0</c:v>
                </c:pt>
                <c:pt idx="1">
                  <c:v>0.01</c:v>
                </c:pt>
                <c:pt idx="2">
                  <c:v>0.01</c:v>
                </c:pt>
                <c:pt idx="3">
                  <c:v>0.01</c:v>
                </c:pt>
                <c:pt idx="4">
                  <c:v>0.01</c:v>
                </c:pt>
                <c:pt idx="5">
                  <c:v>0.01</c:v>
                </c:pt>
                <c:pt idx="6">
                  <c:v>0.01</c:v>
                </c:pt>
                <c:pt idx="7">
                  <c:v>0.02</c:v>
                </c:pt>
                <c:pt idx="8">
                  <c:v>0.03</c:v>
                </c:pt>
                <c:pt idx="9">
                  <c:v>0.04</c:v>
                </c:pt>
                <c:pt idx="10">
                  <c:v>0.02</c:v>
                </c:pt>
                <c:pt idx="11">
                  <c:v>0.03</c:v>
                </c:pt>
                <c:pt idx="12">
                  <c:v>0.03</c:v>
                </c:pt>
                <c:pt idx="13">
                  <c:v>0.06</c:v>
                </c:pt>
              </c:numCache>
            </c:numRef>
          </c:val>
          <c:extLst>
            <c:ext xmlns:c16="http://schemas.microsoft.com/office/drawing/2014/chart" uri="{C3380CC4-5D6E-409C-BE32-E72D297353CC}">
              <c16:uniqueId val="{00000003-620F-477E-A898-FA0A034DE00A}"/>
            </c:ext>
          </c:extLst>
        </c:ser>
        <c:ser>
          <c:idx val="4"/>
          <c:order val="4"/>
          <c:tx>
            <c:strRef>
              <c:f>Sheet1!$G$153</c:f>
              <c:strCache>
                <c:ptCount val="1"/>
                <c:pt idx="0">
                  <c:v>Not at all important</c:v>
                </c:pt>
              </c:strCache>
            </c:strRef>
          </c:tx>
          <c:spPr>
            <a:solidFill>
              <a:srgbClr val="C5281C"/>
            </a:solidFill>
            <a:ln>
              <a:noFill/>
            </a:ln>
            <a:effectLst/>
          </c:spPr>
          <c:invertIfNegative val="0"/>
          <c:dLbls>
            <c:delete val="1"/>
          </c:dLbls>
          <c:cat>
            <c:strRef>
              <c:f>Sheet1!$B$154:$B$167</c:f>
              <c:strCache>
                <c:ptCount val="14"/>
                <c:pt idx="0">
                  <c:v>Maintaining the standard of training in pathology through curricular design and examinations/assessment delivery</c:v>
                </c:pt>
                <c:pt idx="1">
                  <c:v>Promoting standards and quality improvement in pathology services</c:v>
                </c:pt>
                <c:pt idx="2">
                  <c:v>Providing access to continuing professional development opportunities</c:v>
                </c:pt>
                <c:pt idx="3">
                  <c:v>Being the voice of pathology</c:v>
                </c:pt>
                <c:pt idx="4">
                  <c:v>Promoting and supporting pathologist workforce planning</c:v>
                </c:pt>
                <c:pt idx="5">
                  <c:v>Providing access to professional guidance</c:v>
                </c:pt>
                <c:pt idx="6">
                  <c:v>Inspiring the next generation of pathologists</c:v>
                </c:pt>
                <c:pt idx="7">
                  <c:v>Keeping members up to date on service/clinical/safety developments</c:v>
                </c:pt>
                <c:pt idx="8">
                  <c:v>Giving professional recognition via RCPath post-nominals</c:v>
                </c:pt>
                <c:pt idx="9">
                  <c:v>Supporting the wellbeing of members</c:v>
                </c:pt>
                <c:pt idx="10">
                  <c:v>Engaging with external stakeholders</c:v>
                </c:pt>
                <c:pt idx="11">
                  <c:v>Providing professional networking opportunities</c:v>
                </c:pt>
                <c:pt idx="12">
                  <c:v>Supporting and promoting academic research</c:v>
                </c:pt>
                <c:pt idx="13">
                  <c:v>Supporting pathologists globally</c:v>
                </c:pt>
              </c:strCache>
            </c:strRef>
          </c:cat>
          <c:val>
            <c:numRef>
              <c:f>Sheet1!$G$154:$G$167</c:f>
              <c:numCache>
                <c:formatCode>0%</c:formatCode>
                <c:ptCount val="14"/>
                <c:pt idx="0" formatCode="General">
                  <c:v>0</c:v>
                </c:pt>
                <c:pt idx="1">
                  <c:v>0.01</c:v>
                </c:pt>
                <c:pt idx="2">
                  <c:v>0.01</c:v>
                </c:pt>
                <c:pt idx="3">
                  <c:v>0.01</c:v>
                </c:pt>
                <c:pt idx="4">
                  <c:v>0.01</c:v>
                </c:pt>
                <c:pt idx="5">
                  <c:v>0.01</c:v>
                </c:pt>
                <c:pt idx="6">
                  <c:v>0.01</c:v>
                </c:pt>
                <c:pt idx="7">
                  <c:v>0.01</c:v>
                </c:pt>
                <c:pt idx="8">
                  <c:v>0.02</c:v>
                </c:pt>
                <c:pt idx="9">
                  <c:v>0.02</c:v>
                </c:pt>
                <c:pt idx="10">
                  <c:v>0.01</c:v>
                </c:pt>
                <c:pt idx="11">
                  <c:v>0.02</c:v>
                </c:pt>
                <c:pt idx="12">
                  <c:v>0.02</c:v>
                </c:pt>
                <c:pt idx="13">
                  <c:v>0.03</c:v>
                </c:pt>
              </c:numCache>
            </c:numRef>
          </c:val>
          <c:extLst>
            <c:ext xmlns:c16="http://schemas.microsoft.com/office/drawing/2014/chart" uri="{C3380CC4-5D6E-409C-BE32-E72D297353CC}">
              <c16:uniqueId val="{00000013-806F-4164-B9D3-057EEA621545}"/>
            </c:ext>
          </c:extLst>
        </c:ser>
        <c:ser>
          <c:idx val="5"/>
          <c:order val="5"/>
          <c:tx>
            <c:strRef>
              <c:f>Sheet1!$H$153</c:f>
              <c:strCache>
                <c:ptCount val="1"/>
                <c:pt idx="0">
                  <c:v>Unsure</c:v>
                </c:pt>
              </c:strCache>
            </c:strRef>
          </c:tx>
          <c:spPr>
            <a:solidFill>
              <a:srgbClr val="FFFFFF">
                <a:lumMod val="75000"/>
              </a:srgbClr>
            </a:solidFill>
            <a:ln>
              <a:noFill/>
            </a:ln>
            <a:effectLst/>
          </c:spPr>
          <c:invertIfNegative val="0"/>
          <c:dLbls>
            <c:delete val="1"/>
          </c:dLbls>
          <c:cat>
            <c:strRef>
              <c:f>Sheet1!$B$154:$B$167</c:f>
              <c:strCache>
                <c:ptCount val="14"/>
                <c:pt idx="0">
                  <c:v>Maintaining the standard of training in pathology through curricular design and examinations/assessment delivery</c:v>
                </c:pt>
                <c:pt idx="1">
                  <c:v>Promoting standards and quality improvement in pathology services</c:v>
                </c:pt>
                <c:pt idx="2">
                  <c:v>Providing access to continuing professional development opportunities</c:v>
                </c:pt>
                <c:pt idx="3">
                  <c:v>Being the voice of pathology</c:v>
                </c:pt>
                <c:pt idx="4">
                  <c:v>Promoting and supporting pathologist workforce planning</c:v>
                </c:pt>
                <c:pt idx="5">
                  <c:v>Providing access to professional guidance</c:v>
                </c:pt>
                <c:pt idx="6">
                  <c:v>Inspiring the next generation of pathologists</c:v>
                </c:pt>
                <c:pt idx="7">
                  <c:v>Keeping members up to date on service/clinical/safety developments</c:v>
                </c:pt>
                <c:pt idx="8">
                  <c:v>Giving professional recognition via RCPath post-nominals</c:v>
                </c:pt>
                <c:pt idx="9">
                  <c:v>Supporting the wellbeing of members</c:v>
                </c:pt>
                <c:pt idx="10">
                  <c:v>Engaging with external stakeholders</c:v>
                </c:pt>
                <c:pt idx="11">
                  <c:v>Providing professional networking opportunities</c:v>
                </c:pt>
                <c:pt idx="12">
                  <c:v>Supporting and promoting academic research</c:v>
                </c:pt>
                <c:pt idx="13">
                  <c:v>Supporting pathologists globally</c:v>
                </c:pt>
              </c:strCache>
            </c:strRef>
          </c:cat>
          <c:val>
            <c:numRef>
              <c:f>Sheet1!$H$154:$H$167</c:f>
              <c:numCache>
                <c:formatCode>0%</c:formatCode>
                <c:ptCount val="14"/>
                <c:pt idx="0">
                  <c:v>0.02</c:v>
                </c:pt>
                <c:pt idx="1">
                  <c:v>0.02</c:v>
                </c:pt>
                <c:pt idx="2">
                  <c:v>0.01</c:v>
                </c:pt>
                <c:pt idx="3">
                  <c:v>0.03</c:v>
                </c:pt>
                <c:pt idx="4">
                  <c:v>0.03</c:v>
                </c:pt>
                <c:pt idx="5">
                  <c:v>0.02</c:v>
                </c:pt>
                <c:pt idx="6">
                  <c:v>0.02</c:v>
                </c:pt>
                <c:pt idx="7">
                  <c:v>0.01</c:v>
                </c:pt>
                <c:pt idx="8">
                  <c:v>0.08</c:v>
                </c:pt>
                <c:pt idx="9">
                  <c:v>0.04</c:v>
                </c:pt>
                <c:pt idx="10">
                  <c:v>0.05</c:v>
                </c:pt>
                <c:pt idx="11">
                  <c:v>0.02</c:v>
                </c:pt>
                <c:pt idx="12">
                  <c:v>0.03</c:v>
                </c:pt>
                <c:pt idx="13">
                  <c:v>0.04</c:v>
                </c:pt>
              </c:numCache>
            </c:numRef>
          </c:val>
          <c:extLst>
            <c:ext xmlns:c16="http://schemas.microsoft.com/office/drawing/2014/chart" uri="{C3380CC4-5D6E-409C-BE32-E72D297353CC}">
              <c16:uniqueId val="{00000014-806F-4164-B9D3-057EEA621545}"/>
            </c:ext>
          </c:extLst>
        </c:ser>
        <c:dLbls>
          <c:dLblPos val="ctr"/>
          <c:showLegendKey val="0"/>
          <c:showVal val="1"/>
          <c:showCatName val="0"/>
          <c:showSerName val="0"/>
          <c:showPercent val="0"/>
          <c:showBubbleSize val="0"/>
        </c:dLbls>
        <c:gapWidth val="70"/>
        <c:overlap val="100"/>
        <c:axId val="1203970607"/>
        <c:axId val="1203968687"/>
      </c:barChart>
      <c:catAx>
        <c:axId val="12039706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2"/>
                </a:solidFill>
                <a:latin typeface="+mn-lt"/>
                <a:ea typeface="+mn-ea"/>
                <a:cs typeface="+mn-cs"/>
              </a:defRPr>
            </a:pPr>
            <a:endParaRPr lang="en-US"/>
          </a:p>
        </c:txPr>
        <c:crossAx val="1203968687"/>
        <c:crosses val="autoZero"/>
        <c:auto val="1"/>
        <c:lblAlgn val="ctr"/>
        <c:lblOffset val="100"/>
        <c:noMultiLvlLbl val="0"/>
      </c:catAx>
      <c:valAx>
        <c:axId val="1203968687"/>
        <c:scaling>
          <c:orientation val="minMax"/>
          <c:max val="1"/>
        </c:scaling>
        <c:delete val="1"/>
        <c:axPos val="t"/>
        <c:numFmt formatCode="0%" sourceLinked="1"/>
        <c:majorTickMark val="none"/>
        <c:minorTickMark val="none"/>
        <c:tickLblPos val="nextTo"/>
        <c:crossAx val="1203970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r>
              <a:rPr lang="en-GB" sz="1400" b="1" i="0" u="none" strike="noStrike" kern="1200" spc="0" baseline="0">
                <a:solidFill>
                  <a:srgbClr val="0E2841"/>
                </a:solidFill>
                <a:latin typeface="Calibri" panose="020F0502020204030204" pitchFamily="34" charset="0"/>
                <a:ea typeface="Calibri" panose="020F0502020204030204" pitchFamily="34" charset="0"/>
                <a:cs typeface="Calibri" panose="020F0502020204030204" pitchFamily="34" charset="0"/>
              </a:rPr>
              <a:t>How well do you feel the Royal College of Pathologists delivers on the following?</a:t>
            </a:r>
          </a:p>
        </c:rich>
      </c:tx>
      <c:overlay val="0"/>
      <c:spPr>
        <a:noFill/>
        <a:ln>
          <a:noFill/>
        </a:ln>
        <a:effectLst/>
      </c:spPr>
      <c:txPr>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endParaRPr lang="en-US"/>
        </a:p>
      </c:txPr>
    </c:title>
    <c:autoTitleDeleted val="0"/>
    <c:plotArea>
      <c:layout/>
      <c:barChart>
        <c:barDir val="bar"/>
        <c:grouping val="stacked"/>
        <c:varyColors val="0"/>
        <c:ser>
          <c:idx val="0"/>
          <c:order val="0"/>
          <c:tx>
            <c:strRef>
              <c:f>'7b (Total)'!$B$21</c:f>
              <c:strCache>
                <c:ptCount val="1"/>
                <c:pt idx="0">
                  <c:v>Very well</c:v>
                </c:pt>
              </c:strCache>
            </c:strRef>
          </c:tx>
          <c:spPr>
            <a:solidFill>
              <a:srgbClr val="00E30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 (Total)'!$A$22:$A$35</c:f>
              <c:strCache>
                <c:ptCount val="14"/>
                <c:pt idx="0">
                  <c:v>Giving professional recognition via RCPath post-nominals</c:v>
                </c:pt>
                <c:pt idx="1">
                  <c:v>Maintaining the standard of training in pathology through curricular design and examinations/assessment delivery</c:v>
                </c:pt>
                <c:pt idx="2">
                  <c:v>Promoting standards and quality improvement in pathology services</c:v>
                </c:pt>
                <c:pt idx="3">
                  <c:v>Providing access to professional guidance</c:v>
                </c:pt>
                <c:pt idx="4">
                  <c:v>Being the voice of pathology</c:v>
                </c:pt>
                <c:pt idx="5">
                  <c:v>Providing access to continuing professional development opportunities</c:v>
                </c:pt>
                <c:pt idx="6">
                  <c:v>Keeping members up to date on service/clinical/safety developments</c:v>
                </c:pt>
                <c:pt idx="7">
                  <c:v>Inspiring the next generation of pathologists</c:v>
                </c:pt>
                <c:pt idx="8">
                  <c:v>Engaging with external stakeholders</c:v>
                </c:pt>
                <c:pt idx="9">
                  <c:v>Promoting and supporting pathologist workforce planning</c:v>
                </c:pt>
                <c:pt idx="10">
                  <c:v>Providing professional networking opportunities</c:v>
                </c:pt>
                <c:pt idx="11">
                  <c:v>Supporting and promoting academic research</c:v>
                </c:pt>
                <c:pt idx="12">
                  <c:v>Supporting pathologists globally</c:v>
                </c:pt>
                <c:pt idx="13">
                  <c:v>Supporting the wellbeing of members</c:v>
                </c:pt>
              </c:strCache>
            </c:strRef>
          </c:cat>
          <c:val>
            <c:numRef>
              <c:f>'7b (Total)'!$B$22:$B$35</c:f>
              <c:numCache>
                <c:formatCode>0%</c:formatCode>
                <c:ptCount val="14"/>
                <c:pt idx="0">
                  <c:v>0.28361947908960594</c:v>
                </c:pt>
                <c:pt idx="1">
                  <c:v>0.24567579093010999</c:v>
                </c:pt>
                <c:pt idx="2">
                  <c:v>0.20088733945582748</c:v>
                </c:pt>
                <c:pt idx="3">
                  <c:v>0.1977341860927774</c:v>
                </c:pt>
                <c:pt idx="4">
                  <c:v>0.18733188663295894</c:v>
                </c:pt>
                <c:pt idx="5">
                  <c:v>0.17597798559979919</c:v>
                </c:pt>
                <c:pt idx="6">
                  <c:v>0.16071447627451838</c:v>
                </c:pt>
                <c:pt idx="7">
                  <c:v>0.11147445694842172</c:v>
                </c:pt>
                <c:pt idx="8">
                  <c:v>0.10492595217482517</c:v>
                </c:pt>
                <c:pt idx="9">
                  <c:v>0.10377701016626047</c:v>
                </c:pt>
                <c:pt idx="10">
                  <c:v>9.147694992655693E-2</c:v>
                </c:pt>
                <c:pt idx="11">
                  <c:v>9.0404701290179329E-2</c:v>
                </c:pt>
                <c:pt idx="12">
                  <c:v>8.8434339762256453E-2</c:v>
                </c:pt>
                <c:pt idx="13">
                  <c:v>6.7165691532961536E-2</c:v>
                </c:pt>
              </c:numCache>
            </c:numRef>
          </c:val>
          <c:extLst>
            <c:ext xmlns:c16="http://schemas.microsoft.com/office/drawing/2014/chart" uri="{C3380CC4-5D6E-409C-BE32-E72D297353CC}">
              <c16:uniqueId val="{00000000-7B9C-4E55-82B1-0EB1366EBC11}"/>
            </c:ext>
          </c:extLst>
        </c:ser>
        <c:ser>
          <c:idx val="1"/>
          <c:order val="1"/>
          <c:tx>
            <c:strRef>
              <c:f>'7b (Total)'!$C$21</c:f>
              <c:strCache>
                <c:ptCount val="1"/>
                <c:pt idx="0">
                  <c:v>Quite well</c:v>
                </c:pt>
              </c:strCache>
            </c:strRef>
          </c:tx>
          <c:spPr>
            <a:solidFill>
              <a:srgbClr val="4CFD7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 (Total)'!$A$22:$A$35</c:f>
              <c:strCache>
                <c:ptCount val="14"/>
                <c:pt idx="0">
                  <c:v>Giving professional recognition via RCPath post-nominals</c:v>
                </c:pt>
                <c:pt idx="1">
                  <c:v>Maintaining the standard of training in pathology through curricular design and examinations/assessment delivery</c:v>
                </c:pt>
                <c:pt idx="2">
                  <c:v>Promoting standards and quality improvement in pathology services</c:v>
                </c:pt>
                <c:pt idx="3">
                  <c:v>Providing access to professional guidance</c:v>
                </c:pt>
                <c:pt idx="4">
                  <c:v>Being the voice of pathology</c:v>
                </c:pt>
                <c:pt idx="5">
                  <c:v>Providing access to continuing professional development opportunities</c:v>
                </c:pt>
                <c:pt idx="6">
                  <c:v>Keeping members up to date on service/clinical/safety developments</c:v>
                </c:pt>
                <c:pt idx="7">
                  <c:v>Inspiring the next generation of pathologists</c:v>
                </c:pt>
                <c:pt idx="8">
                  <c:v>Engaging with external stakeholders</c:v>
                </c:pt>
                <c:pt idx="9">
                  <c:v>Promoting and supporting pathologist workforce planning</c:v>
                </c:pt>
                <c:pt idx="10">
                  <c:v>Providing professional networking opportunities</c:v>
                </c:pt>
                <c:pt idx="11">
                  <c:v>Supporting and promoting academic research</c:v>
                </c:pt>
                <c:pt idx="12">
                  <c:v>Supporting pathologists globally</c:v>
                </c:pt>
                <c:pt idx="13">
                  <c:v>Supporting the wellbeing of members</c:v>
                </c:pt>
              </c:strCache>
            </c:strRef>
          </c:cat>
          <c:val>
            <c:numRef>
              <c:f>'7b (Total)'!$C$22:$C$35</c:f>
              <c:numCache>
                <c:formatCode>0%</c:formatCode>
                <c:ptCount val="14"/>
                <c:pt idx="0">
                  <c:v>0.33207276636935545</c:v>
                </c:pt>
                <c:pt idx="1">
                  <c:v>0.42707420142988689</c:v>
                </c:pt>
                <c:pt idx="2">
                  <c:v>0.45051659508165554</c:v>
                </c:pt>
                <c:pt idx="3">
                  <c:v>0.39084206130442167</c:v>
                </c:pt>
                <c:pt idx="4">
                  <c:v>0.39113524627138985</c:v>
                </c:pt>
                <c:pt idx="5">
                  <c:v>0.39386441530641653</c:v>
                </c:pt>
                <c:pt idx="6">
                  <c:v>0.41358859330251779</c:v>
                </c:pt>
                <c:pt idx="7">
                  <c:v>0.33559556477104707</c:v>
                </c:pt>
                <c:pt idx="8">
                  <c:v>0.30923207484014326</c:v>
                </c:pt>
                <c:pt idx="9">
                  <c:v>0.30812944539737008</c:v>
                </c:pt>
                <c:pt idx="10">
                  <c:v>0.27984947292380846</c:v>
                </c:pt>
                <c:pt idx="11">
                  <c:v>0.24440088931300519</c:v>
                </c:pt>
                <c:pt idx="12">
                  <c:v>0.25306291727909536</c:v>
                </c:pt>
                <c:pt idx="13">
                  <c:v>0.18562661861217072</c:v>
                </c:pt>
              </c:numCache>
            </c:numRef>
          </c:val>
          <c:extLst>
            <c:ext xmlns:c16="http://schemas.microsoft.com/office/drawing/2014/chart" uri="{C3380CC4-5D6E-409C-BE32-E72D297353CC}">
              <c16:uniqueId val="{00000001-7B9C-4E55-82B1-0EB1366EBC11}"/>
            </c:ext>
          </c:extLst>
        </c:ser>
        <c:ser>
          <c:idx val="2"/>
          <c:order val="2"/>
          <c:tx>
            <c:strRef>
              <c:f>'7b (Total)'!$D$21</c:f>
              <c:strCache>
                <c:ptCount val="1"/>
                <c:pt idx="0">
                  <c:v>Neither well nor poor</c:v>
                </c:pt>
              </c:strCache>
            </c:strRef>
          </c:tx>
          <c:spPr>
            <a:solidFill>
              <a:srgbClr val="FAEC1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 (Total)'!$A$22:$A$35</c:f>
              <c:strCache>
                <c:ptCount val="14"/>
                <c:pt idx="0">
                  <c:v>Giving professional recognition via RCPath post-nominals</c:v>
                </c:pt>
                <c:pt idx="1">
                  <c:v>Maintaining the standard of training in pathology through curricular design and examinations/assessment delivery</c:v>
                </c:pt>
                <c:pt idx="2">
                  <c:v>Promoting standards and quality improvement in pathology services</c:v>
                </c:pt>
                <c:pt idx="3">
                  <c:v>Providing access to professional guidance</c:v>
                </c:pt>
                <c:pt idx="4">
                  <c:v>Being the voice of pathology</c:v>
                </c:pt>
                <c:pt idx="5">
                  <c:v>Providing access to continuing professional development opportunities</c:v>
                </c:pt>
                <c:pt idx="6">
                  <c:v>Keeping members up to date on service/clinical/safety developments</c:v>
                </c:pt>
                <c:pt idx="7">
                  <c:v>Inspiring the next generation of pathologists</c:v>
                </c:pt>
                <c:pt idx="8">
                  <c:v>Engaging with external stakeholders</c:v>
                </c:pt>
                <c:pt idx="9">
                  <c:v>Promoting and supporting pathologist workforce planning</c:v>
                </c:pt>
                <c:pt idx="10">
                  <c:v>Providing professional networking opportunities</c:v>
                </c:pt>
                <c:pt idx="11">
                  <c:v>Supporting and promoting academic research</c:v>
                </c:pt>
                <c:pt idx="12">
                  <c:v>Supporting pathologists globally</c:v>
                </c:pt>
                <c:pt idx="13">
                  <c:v>Supporting the wellbeing of members</c:v>
                </c:pt>
              </c:strCache>
            </c:strRef>
          </c:cat>
          <c:val>
            <c:numRef>
              <c:f>'7b (Total)'!$D$22:$D$35</c:f>
              <c:numCache>
                <c:formatCode>0%</c:formatCode>
                <c:ptCount val="14"/>
                <c:pt idx="0">
                  <c:v>0.1697673759528025</c:v>
                </c:pt>
                <c:pt idx="1">
                  <c:v>0.15925473416566174</c:v>
                </c:pt>
                <c:pt idx="2">
                  <c:v>0.19727327521551424</c:v>
                </c:pt>
                <c:pt idx="3">
                  <c:v>0.22394713270146929</c:v>
                </c:pt>
                <c:pt idx="4">
                  <c:v>0.21210414500509334</c:v>
                </c:pt>
                <c:pt idx="5">
                  <c:v>0.22910570285746665</c:v>
                </c:pt>
                <c:pt idx="6">
                  <c:v>0.24557735889311744</c:v>
                </c:pt>
                <c:pt idx="7">
                  <c:v>0.27796554236209725</c:v>
                </c:pt>
                <c:pt idx="8">
                  <c:v>0.26112085648880828</c:v>
                </c:pt>
                <c:pt idx="9">
                  <c:v>0.24145659941554584</c:v>
                </c:pt>
                <c:pt idx="10">
                  <c:v>0.32345319794233107</c:v>
                </c:pt>
                <c:pt idx="11">
                  <c:v>0.31145971394067135</c:v>
                </c:pt>
                <c:pt idx="12">
                  <c:v>0.27280298153941762</c:v>
                </c:pt>
                <c:pt idx="13">
                  <c:v>0.35266973806424912</c:v>
                </c:pt>
              </c:numCache>
            </c:numRef>
          </c:val>
          <c:extLst>
            <c:ext xmlns:c16="http://schemas.microsoft.com/office/drawing/2014/chart" uri="{C3380CC4-5D6E-409C-BE32-E72D297353CC}">
              <c16:uniqueId val="{00000002-7B9C-4E55-82B1-0EB1366EBC11}"/>
            </c:ext>
          </c:extLst>
        </c:ser>
        <c:ser>
          <c:idx val="3"/>
          <c:order val="3"/>
          <c:tx>
            <c:strRef>
              <c:f>'7b (Total)'!$E$21</c:f>
              <c:strCache>
                <c:ptCount val="1"/>
                <c:pt idx="0">
                  <c:v>Quite poor</c:v>
                </c:pt>
              </c:strCache>
            </c:strRef>
          </c:tx>
          <c:spPr>
            <a:solidFill>
              <a:srgbClr val="EB482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 (Total)'!$A$22:$A$35</c:f>
              <c:strCache>
                <c:ptCount val="14"/>
                <c:pt idx="0">
                  <c:v>Giving professional recognition via RCPath post-nominals</c:v>
                </c:pt>
                <c:pt idx="1">
                  <c:v>Maintaining the standard of training in pathology through curricular design and examinations/assessment delivery</c:v>
                </c:pt>
                <c:pt idx="2">
                  <c:v>Promoting standards and quality improvement in pathology services</c:v>
                </c:pt>
                <c:pt idx="3">
                  <c:v>Providing access to professional guidance</c:v>
                </c:pt>
                <c:pt idx="4">
                  <c:v>Being the voice of pathology</c:v>
                </c:pt>
                <c:pt idx="5">
                  <c:v>Providing access to continuing professional development opportunities</c:v>
                </c:pt>
                <c:pt idx="6">
                  <c:v>Keeping members up to date on service/clinical/safety developments</c:v>
                </c:pt>
                <c:pt idx="7">
                  <c:v>Inspiring the next generation of pathologists</c:v>
                </c:pt>
                <c:pt idx="8">
                  <c:v>Engaging with external stakeholders</c:v>
                </c:pt>
                <c:pt idx="9">
                  <c:v>Promoting and supporting pathologist workforce planning</c:v>
                </c:pt>
                <c:pt idx="10">
                  <c:v>Providing professional networking opportunities</c:v>
                </c:pt>
                <c:pt idx="11">
                  <c:v>Supporting and promoting academic research</c:v>
                </c:pt>
                <c:pt idx="12">
                  <c:v>Supporting pathologists globally</c:v>
                </c:pt>
                <c:pt idx="13">
                  <c:v>Supporting the wellbeing of members</c:v>
                </c:pt>
              </c:strCache>
            </c:strRef>
          </c:cat>
          <c:val>
            <c:numRef>
              <c:f>'7b (Total)'!$E$22:$E$35</c:f>
              <c:numCache>
                <c:formatCode>0%</c:formatCode>
                <c:ptCount val="14"/>
                <c:pt idx="0">
                  <c:v>3.0908348865001892E-2</c:v>
                </c:pt>
                <c:pt idx="1">
                  <c:v>6.2187760517921228E-2</c:v>
                </c:pt>
                <c:pt idx="2">
                  <c:v>4.9653336006496039E-2</c:v>
                </c:pt>
                <c:pt idx="3">
                  <c:v>8.1195652255701967E-2</c:v>
                </c:pt>
                <c:pt idx="4">
                  <c:v>8.2951372588307343E-2</c:v>
                </c:pt>
                <c:pt idx="5">
                  <c:v>0.11179925906758026</c:v>
                </c:pt>
                <c:pt idx="6">
                  <c:v>9.1782529626126819E-2</c:v>
                </c:pt>
                <c:pt idx="7">
                  <c:v>9.3033831106895837E-2</c:v>
                </c:pt>
                <c:pt idx="8">
                  <c:v>5.0725369078656282E-2</c:v>
                </c:pt>
                <c:pt idx="9">
                  <c:v>0.12101265197291386</c:v>
                </c:pt>
                <c:pt idx="10">
                  <c:v>0.13928533481817404</c:v>
                </c:pt>
                <c:pt idx="11">
                  <c:v>9.5881540888579378E-2</c:v>
                </c:pt>
                <c:pt idx="12">
                  <c:v>6.8678543197160685E-2</c:v>
                </c:pt>
                <c:pt idx="13">
                  <c:v>0.13554586168656996</c:v>
                </c:pt>
              </c:numCache>
            </c:numRef>
          </c:val>
          <c:extLst>
            <c:ext xmlns:c16="http://schemas.microsoft.com/office/drawing/2014/chart" uri="{C3380CC4-5D6E-409C-BE32-E72D297353CC}">
              <c16:uniqueId val="{00000003-7B9C-4E55-82B1-0EB1366EBC11}"/>
            </c:ext>
          </c:extLst>
        </c:ser>
        <c:ser>
          <c:idx val="4"/>
          <c:order val="4"/>
          <c:tx>
            <c:strRef>
              <c:f>'7b (Total)'!$F$21</c:f>
              <c:strCache>
                <c:ptCount val="1"/>
                <c:pt idx="0">
                  <c:v>Very poor</c:v>
                </c:pt>
              </c:strCache>
            </c:strRef>
          </c:tx>
          <c:spPr>
            <a:solidFill>
              <a:srgbClr val="C5281C"/>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7B9C-4E55-82B1-0EB1366EBC11}"/>
                </c:ext>
              </c:extLst>
            </c:dLbl>
            <c:dLbl>
              <c:idx val="2"/>
              <c:delete val="1"/>
              <c:extLst>
                <c:ext xmlns:c15="http://schemas.microsoft.com/office/drawing/2012/chart" uri="{CE6537A1-D6FC-4f65-9D91-7224C49458BB}"/>
                <c:ext xmlns:c16="http://schemas.microsoft.com/office/drawing/2014/chart" uri="{C3380CC4-5D6E-409C-BE32-E72D297353CC}">
                  <c16:uniqueId val="{00000007-7B9C-4E55-82B1-0EB1366EBC11}"/>
                </c:ext>
              </c:extLst>
            </c:dLbl>
            <c:dLbl>
              <c:idx val="3"/>
              <c:delete val="1"/>
              <c:extLst>
                <c:ext xmlns:c15="http://schemas.microsoft.com/office/drawing/2012/chart" uri="{CE6537A1-D6FC-4f65-9D91-7224C49458BB}"/>
                <c:ext xmlns:c16="http://schemas.microsoft.com/office/drawing/2014/chart" uri="{C3380CC4-5D6E-409C-BE32-E72D297353CC}">
                  <c16:uniqueId val="{00000008-7B9C-4E55-82B1-0EB1366EBC11}"/>
                </c:ext>
              </c:extLst>
            </c:dLbl>
            <c:dLbl>
              <c:idx val="6"/>
              <c:delete val="1"/>
              <c:extLst>
                <c:ext xmlns:c15="http://schemas.microsoft.com/office/drawing/2012/chart" uri="{CE6537A1-D6FC-4f65-9D91-7224C49458BB}"/>
                <c:ext xmlns:c16="http://schemas.microsoft.com/office/drawing/2014/chart" uri="{C3380CC4-5D6E-409C-BE32-E72D297353CC}">
                  <c16:uniqueId val="{00000009-7B9C-4E55-82B1-0EB1366EBC11}"/>
                </c:ext>
              </c:extLst>
            </c:dLbl>
            <c:dLbl>
              <c:idx val="8"/>
              <c:delete val="1"/>
              <c:extLst>
                <c:ext xmlns:c15="http://schemas.microsoft.com/office/drawing/2012/chart" uri="{CE6537A1-D6FC-4f65-9D91-7224C49458BB}"/>
                <c:ext xmlns:c16="http://schemas.microsoft.com/office/drawing/2014/chart" uri="{C3380CC4-5D6E-409C-BE32-E72D297353CC}">
                  <c16:uniqueId val="{0000000A-7B9C-4E55-82B1-0EB1366EBC11}"/>
                </c:ext>
              </c:extLst>
            </c:dLbl>
            <c:spPr>
              <a:no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 (Total)'!$A$22:$A$35</c:f>
              <c:strCache>
                <c:ptCount val="14"/>
                <c:pt idx="0">
                  <c:v>Giving professional recognition via RCPath post-nominals</c:v>
                </c:pt>
                <c:pt idx="1">
                  <c:v>Maintaining the standard of training in pathology through curricular design and examinations/assessment delivery</c:v>
                </c:pt>
                <c:pt idx="2">
                  <c:v>Promoting standards and quality improvement in pathology services</c:v>
                </c:pt>
                <c:pt idx="3">
                  <c:v>Providing access to professional guidance</c:v>
                </c:pt>
                <c:pt idx="4">
                  <c:v>Being the voice of pathology</c:v>
                </c:pt>
                <c:pt idx="5">
                  <c:v>Providing access to continuing professional development opportunities</c:v>
                </c:pt>
                <c:pt idx="6">
                  <c:v>Keeping members up to date on service/clinical/safety developments</c:v>
                </c:pt>
                <c:pt idx="7">
                  <c:v>Inspiring the next generation of pathologists</c:v>
                </c:pt>
                <c:pt idx="8">
                  <c:v>Engaging with external stakeholders</c:v>
                </c:pt>
                <c:pt idx="9">
                  <c:v>Promoting and supporting pathologist workforce planning</c:v>
                </c:pt>
                <c:pt idx="10">
                  <c:v>Providing professional networking opportunities</c:v>
                </c:pt>
                <c:pt idx="11">
                  <c:v>Supporting and promoting academic research</c:v>
                </c:pt>
                <c:pt idx="12">
                  <c:v>Supporting pathologists globally</c:v>
                </c:pt>
                <c:pt idx="13">
                  <c:v>Supporting the wellbeing of members</c:v>
                </c:pt>
              </c:strCache>
            </c:strRef>
          </c:cat>
          <c:val>
            <c:numRef>
              <c:f>'7b (Total)'!$F$22:$F$35</c:f>
              <c:numCache>
                <c:formatCode>0%</c:formatCode>
                <c:ptCount val="14"/>
                <c:pt idx="0">
                  <c:v>1.9519776573376321E-2</c:v>
                </c:pt>
                <c:pt idx="1">
                  <c:v>3.0047650113423387E-2</c:v>
                </c:pt>
                <c:pt idx="2">
                  <c:v>2.2323814713302241E-2</c:v>
                </c:pt>
                <c:pt idx="3">
                  <c:v>2.2335472235171232E-2</c:v>
                </c:pt>
                <c:pt idx="4">
                  <c:v>3.6457921971291392E-2</c:v>
                </c:pt>
                <c:pt idx="5">
                  <c:v>3.3508986895834467E-2</c:v>
                </c:pt>
                <c:pt idx="6">
                  <c:v>2.2131987904907287E-2</c:v>
                </c:pt>
                <c:pt idx="7">
                  <c:v>4.0564383002960058E-2</c:v>
                </c:pt>
                <c:pt idx="8">
                  <c:v>2.4083726584017379E-2</c:v>
                </c:pt>
                <c:pt idx="9">
                  <c:v>6.3196598221593916E-2</c:v>
                </c:pt>
                <c:pt idx="10">
                  <c:v>4.5652808678069125E-2</c:v>
                </c:pt>
                <c:pt idx="11">
                  <c:v>3.961780736077148E-2</c:v>
                </c:pt>
                <c:pt idx="12">
                  <c:v>2.5484649624328903E-2</c:v>
                </c:pt>
                <c:pt idx="13">
                  <c:v>7.1503812680847115E-2</c:v>
                </c:pt>
              </c:numCache>
            </c:numRef>
          </c:val>
          <c:extLst>
            <c:ext xmlns:c16="http://schemas.microsoft.com/office/drawing/2014/chart" uri="{C3380CC4-5D6E-409C-BE32-E72D297353CC}">
              <c16:uniqueId val="{00000004-7B9C-4E55-82B1-0EB1366EBC11}"/>
            </c:ext>
          </c:extLst>
        </c:ser>
        <c:ser>
          <c:idx val="5"/>
          <c:order val="5"/>
          <c:tx>
            <c:strRef>
              <c:f>'7b (Total)'!$G$21</c:f>
              <c:strCache>
                <c:ptCount val="1"/>
                <c:pt idx="0">
                  <c:v>Unsure</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 (Total)'!$A$22:$A$35</c:f>
              <c:strCache>
                <c:ptCount val="14"/>
                <c:pt idx="0">
                  <c:v>Giving professional recognition via RCPath post-nominals</c:v>
                </c:pt>
                <c:pt idx="1">
                  <c:v>Maintaining the standard of training in pathology through curricular design and examinations/assessment delivery</c:v>
                </c:pt>
                <c:pt idx="2">
                  <c:v>Promoting standards and quality improvement in pathology services</c:v>
                </c:pt>
                <c:pt idx="3">
                  <c:v>Providing access to professional guidance</c:v>
                </c:pt>
                <c:pt idx="4">
                  <c:v>Being the voice of pathology</c:v>
                </c:pt>
                <c:pt idx="5">
                  <c:v>Providing access to continuing professional development opportunities</c:v>
                </c:pt>
                <c:pt idx="6">
                  <c:v>Keeping members up to date on service/clinical/safety developments</c:v>
                </c:pt>
                <c:pt idx="7">
                  <c:v>Inspiring the next generation of pathologists</c:v>
                </c:pt>
                <c:pt idx="8">
                  <c:v>Engaging with external stakeholders</c:v>
                </c:pt>
                <c:pt idx="9">
                  <c:v>Promoting and supporting pathologist workforce planning</c:v>
                </c:pt>
                <c:pt idx="10">
                  <c:v>Providing professional networking opportunities</c:v>
                </c:pt>
                <c:pt idx="11">
                  <c:v>Supporting and promoting academic research</c:v>
                </c:pt>
                <c:pt idx="12">
                  <c:v>Supporting pathologists globally</c:v>
                </c:pt>
                <c:pt idx="13">
                  <c:v>Supporting the wellbeing of members</c:v>
                </c:pt>
              </c:strCache>
            </c:strRef>
          </c:cat>
          <c:val>
            <c:numRef>
              <c:f>'7b (Total)'!$G$22:$G$35</c:f>
              <c:numCache>
                <c:formatCode>0%</c:formatCode>
                <c:ptCount val="14"/>
                <c:pt idx="0">
                  <c:v>0.16411225314982988</c:v>
                </c:pt>
                <c:pt idx="1">
                  <c:v>7.5759862842972009E-2</c:v>
                </c:pt>
                <c:pt idx="2">
                  <c:v>7.9345639527180711E-2</c:v>
                </c:pt>
                <c:pt idx="3">
                  <c:v>8.3945495410432183E-2</c:v>
                </c:pt>
                <c:pt idx="4">
                  <c:v>9.0019427530932825E-2</c:v>
                </c:pt>
                <c:pt idx="5">
                  <c:v>5.5743650272877164E-2</c:v>
                </c:pt>
                <c:pt idx="6">
                  <c:v>6.6205053998787206E-2</c:v>
                </c:pt>
                <c:pt idx="7">
                  <c:v>0.1413662218085501</c:v>
                </c:pt>
                <c:pt idx="8">
                  <c:v>0.24991202083352063</c:v>
                </c:pt>
                <c:pt idx="9">
                  <c:v>0.16242769482628674</c:v>
                </c:pt>
                <c:pt idx="10">
                  <c:v>0.12028223571103229</c:v>
                </c:pt>
                <c:pt idx="11">
                  <c:v>0.21823534720676491</c:v>
                </c:pt>
                <c:pt idx="12">
                  <c:v>0.2915365685977116</c:v>
                </c:pt>
                <c:pt idx="13">
                  <c:v>0.18748827742317445</c:v>
                </c:pt>
              </c:numCache>
            </c:numRef>
          </c:val>
          <c:extLst>
            <c:ext xmlns:c16="http://schemas.microsoft.com/office/drawing/2014/chart" uri="{C3380CC4-5D6E-409C-BE32-E72D297353CC}">
              <c16:uniqueId val="{00000005-7B9C-4E55-82B1-0EB1366EBC11}"/>
            </c:ext>
          </c:extLst>
        </c:ser>
        <c:dLbls>
          <c:dLblPos val="ctr"/>
          <c:showLegendKey val="0"/>
          <c:showVal val="1"/>
          <c:showCatName val="0"/>
          <c:showSerName val="0"/>
          <c:showPercent val="0"/>
          <c:showBubbleSize val="0"/>
        </c:dLbls>
        <c:gapWidth val="20"/>
        <c:overlap val="100"/>
        <c:axId val="1590457120"/>
        <c:axId val="1590458080"/>
      </c:barChart>
      <c:catAx>
        <c:axId val="1590457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0" cap="none" spc="0" normalizeH="0" baseline="0">
                <a:ln>
                  <a:noFill/>
                </a:ln>
                <a:solidFill>
                  <a:srgbClr val="202C4D"/>
                </a:solidFill>
                <a:effectLst/>
                <a:uLnTx/>
                <a:uFillTx/>
                <a:latin typeface="+mn-lt"/>
                <a:ea typeface="+mn-ea"/>
                <a:cs typeface="+mn-cs"/>
              </a:defRPr>
            </a:pPr>
            <a:endParaRPr lang="en-US"/>
          </a:p>
        </c:txPr>
        <c:crossAx val="1590458080"/>
        <c:crosses val="autoZero"/>
        <c:auto val="1"/>
        <c:lblAlgn val="ctr"/>
        <c:lblOffset val="100"/>
        <c:noMultiLvlLbl val="0"/>
      </c:catAx>
      <c:valAx>
        <c:axId val="1590458080"/>
        <c:scaling>
          <c:orientation val="minMax"/>
          <c:max val="1"/>
        </c:scaling>
        <c:delete val="1"/>
        <c:axPos val="t"/>
        <c:numFmt formatCode="0%" sourceLinked="1"/>
        <c:majorTickMark val="none"/>
        <c:minorTickMark val="none"/>
        <c:tickLblPos val="nextTo"/>
        <c:crossAx val="1590457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2018350744621901E-2"/>
          <c:y val="3.3583894347039664E-2"/>
          <c:w val="0.97308868242323987"/>
          <c:h val="0.93283221130592064"/>
        </c:manualLayout>
      </c:layout>
      <c:scatterChart>
        <c:scatterStyle val="lineMarker"/>
        <c:varyColors val="0"/>
        <c:ser>
          <c:idx val="0"/>
          <c:order val="0"/>
          <c:tx>
            <c:strRef>
              <c:f>Crossplot!$C$1</c:f>
              <c:strCache>
                <c:ptCount val="1"/>
                <c:pt idx="0">
                  <c:v>Well</c:v>
                </c:pt>
              </c:strCache>
            </c:strRef>
          </c:tx>
          <c:spPr>
            <a:ln w="38100" cap="rnd">
              <a:noFill/>
              <a:round/>
            </a:ln>
            <a:effectLst/>
          </c:spPr>
          <c:marker>
            <c:symbol val="circle"/>
            <c:size val="5"/>
            <c:spPr>
              <a:solidFill>
                <a:srgbClr val="202C4D"/>
              </a:solidFill>
              <a:ln w="9525">
                <a:solidFill>
                  <a:schemeClr val="accent1"/>
                </a:solidFill>
              </a:ln>
              <a:effectLst/>
            </c:spPr>
          </c:marker>
          <c:dLbls>
            <c:dLbl>
              <c:idx val="0"/>
              <c:layout>
                <c:manualLayout>
                  <c:x val="-1.978968419980268E-2"/>
                  <c:y val="0.10855972747563722"/>
                </c:manualLayout>
              </c:layout>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solidFill>
                          <a:schemeClr val="tx2"/>
                        </a:solidFill>
                      </a:rPr>
                      <a:t>Maintaining the standard of training in pathology through curricular design and examinations/assessment delivery</a:t>
                    </a:r>
                  </a:p>
                </c:rich>
              </c:tx>
              <c:spPr>
                <a:noFill/>
                <a:ln w="19050">
                  <a:solidFill>
                    <a:srgbClr val="912AF5"/>
                  </a:solid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8094114290651281"/>
                      <c:h val="0.14276039898724244"/>
                    </c:manualLayout>
                  </c15:layout>
                  <c15:showDataLabelsRange val="0"/>
                </c:ext>
                <c:ext xmlns:c16="http://schemas.microsoft.com/office/drawing/2014/chart" uri="{C3380CC4-5D6E-409C-BE32-E72D297353CC}">
                  <c16:uniqueId val="{00000000-E5A0-4A82-BE70-7453443528E6}"/>
                </c:ext>
              </c:extLst>
            </c:dLbl>
            <c:dLbl>
              <c:idx val="1"/>
              <c:layout>
                <c:manualLayout>
                  <c:x val="1.1869778888947767E-2"/>
                  <c:y val="0.20455981298795212"/>
                </c:manualLayout>
              </c:layout>
              <c:tx>
                <c:rich>
                  <a:bodyPr rot="0" spcFirstLastPara="1" vertOverflow="ellipsis" vert="horz" wrap="square" anchor="ctr" anchorCtr="0"/>
                  <a:lstStyle/>
                  <a:p>
                    <a:pPr algn="ctr" rtl="0">
                      <a:defRPr lang="en-GB" sz="900" b="1" i="0" u="none" strike="noStrike" kern="1200" baseline="0" dirty="0">
                        <a:solidFill>
                          <a:schemeClr val="tx2"/>
                        </a:solidFill>
                        <a:latin typeface="+mn-lt"/>
                        <a:ea typeface="+mn-ea"/>
                        <a:cs typeface="+mn-cs"/>
                      </a:defRPr>
                    </a:pPr>
                    <a:r>
                      <a:rPr lang="en-GB" sz="900" b="1" i="0" u="none" strike="noStrike" kern="1200" baseline="0">
                        <a:solidFill>
                          <a:schemeClr val="tx2"/>
                        </a:solidFill>
                        <a:latin typeface="+mn-lt"/>
                        <a:ea typeface="+mn-ea"/>
                        <a:cs typeface="+mn-cs"/>
                      </a:rPr>
                      <a:t>Promoting standards and quality improvement in pathology services</a:t>
                    </a:r>
                  </a:p>
                </c:rich>
              </c:tx>
              <c:spPr>
                <a:noFill/>
                <a:ln w="19050">
                  <a:solidFill>
                    <a:srgbClr val="912AF5"/>
                  </a:solidFill>
                </a:ln>
                <a:effectLst/>
              </c:spPr>
              <c:txPr>
                <a:bodyPr rot="0" spcFirstLastPara="1" vertOverflow="ellipsis" vert="horz" wrap="square" anchor="ctr" anchorCtr="0"/>
                <a:lstStyle/>
                <a:p>
                  <a:pPr algn="ctr" rtl="0">
                    <a:defRPr lang="en-GB" sz="900" b="1" i="0" u="none" strike="noStrike" kern="1200" baseline="0" dirty="0">
                      <a:solidFill>
                        <a:schemeClr val="tx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5A0-4A82-BE70-7453443528E6}"/>
                </c:ext>
              </c:extLst>
            </c:dLbl>
            <c:dLbl>
              <c:idx val="2"/>
              <c:tx>
                <c:rich>
                  <a:bodyPr/>
                  <a:lstStyle/>
                  <a:p>
                    <a:r>
                      <a:rPr lang="en-GB"/>
                      <a:t>Giving professional recognition via RCPath post-nominals</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5A0-4A82-BE70-7453443528E6}"/>
                </c:ext>
              </c:extLst>
            </c:dLbl>
            <c:dLbl>
              <c:idx val="3"/>
              <c:layout>
                <c:manualLayout>
                  <c:x val="-0.22820979439528383"/>
                  <c:y val="-8.6222963448258749E-2"/>
                </c:manualLayout>
              </c:layout>
              <c:tx>
                <c:rich>
                  <a:bodyPr/>
                  <a:lstStyle/>
                  <a:p>
                    <a:r>
                      <a:rPr lang="en-GB"/>
                      <a:t>Providing access to professional guidance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5A0-4A82-BE70-7453443528E6}"/>
                </c:ext>
              </c:extLst>
            </c:dLbl>
            <c:dLbl>
              <c:idx val="4"/>
              <c:layout>
                <c:manualLayout>
                  <c:x val="-0.19186600461314293"/>
                  <c:y val="-6.1429948705847282E-3"/>
                </c:manualLayout>
              </c:layout>
              <c:tx>
                <c:rich>
                  <a:bodyPr/>
                  <a:lstStyle/>
                  <a:p>
                    <a:r>
                      <a:rPr lang="en-GB"/>
                      <a:t>Being the voice of pathology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5A0-4A82-BE70-7453443528E6}"/>
                </c:ext>
              </c:extLst>
            </c:dLbl>
            <c:dLbl>
              <c:idx val="5"/>
              <c:layout>
                <c:manualLayout>
                  <c:x val="-0.1785766267846354"/>
                  <c:y val="7.0295810770530084E-2"/>
                </c:manualLayout>
              </c:layout>
              <c:tx>
                <c:rich>
                  <a:bodyPr/>
                  <a:lstStyle/>
                  <a:p>
                    <a:r>
                      <a:rPr lang="en-GB"/>
                      <a:t>Keeping members up to date on service/clinical/safety developments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5A0-4A82-BE70-7453443528E6}"/>
                </c:ext>
              </c:extLst>
            </c:dLbl>
            <c:dLbl>
              <c:idx val="6"/>
              <c:layout>
                <c:manualLayout>
                  <c:x val="2.2942813257512896E-2"/>
                  <c:y val="0.14787467077205935"/>
                </c:manualLayout>
              </c:layout>
              <c:tx>
                <c:rich>
                  <a:bodyPr/>
                  <a:lstStyle/>
                  <a:p>
                    <a:r>
                      <a:rPr lang="en-GB"/>
                      <a:t>Providing access to continuing professional development opportunities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5A0-4A82-BE70-7453443528E6}"/>
                </c:ext>
              </c:extLst>
            </c:dLbl>
            <c:dLbl>
              <c:idx val="7"/>
              <c:layout>
                <c:manualLayout>
                  <c:x val="6.3237631611896217E-2"/>
                  <c:y val="3.7005649498236377E-2"/>
                </c:manualLayout>
              </c:layout>
              <c:tx>
                <c:rich>
                  <a:bodyPr/>
                  <a:lstStyle/>
                  <a:p>
                    <a:r>
                      <a:rPr lang="en-GB"/>
                      <a:t>Inspiring the next generation of pathologists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5A0-4A82-BE70-7453443528E6}"/>
                </c:ext>
              </c:extLst>
            </c:dLbl>
            <c:dLbl>
              <c:idx val="8"/>
              <c:layout>
                <c:manualLayout>
                  <c:x val="-0.10306736045340466"/>
                  <c:y val="-9.9202304379224379E-2"/>
                </c:manualLayout>
              </c:layout>
              <c:tx>
                <c:rich>
                  <a:bodyPr/>
                  <a:lstStyle/>
                  <a:p>
                    <a:r>
                      <a:rPr lang="en-US"/>
                      <a:t>Engaging with external stakeholders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5A0-4A82-BE70-7453443528E6}"/>
                </c:ext>
              </c:extLst>
            </c:dLbl>
            <c:dLbl>
              <c:idx val="9"/>
              <c:layout>
                <c:manualLayout>
                  <c:x val="-9.380404958501766E-2"/>
                  <c:y val="4.6164993321685145E-2"/>
                </c:manualLayout>
              </c:layout>
              <c:tx>
                <c:rich>
                  <a:bodyPr/>
                  <a:lstStyle/>
                  <a:p>
                    <a:r>
                      <a:rPr lang="en-GB"/>
                      <a:t>Promoting and supporting pathologist workforce planning</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5A0-4A82-BE70-7453443528E6}"/>
                </c:ext>
              </c:extLst>
            </c:dLbl>
            <c:dLbl>
              <c:idx val="10"/>
              <c:layout>
                <c:manualLayout>
                  <c:x val="4.4227026340824614E-2"/>
                  <c:y val="-1.8244684994129543E-2"/>
                </c:manualLayout>
              </c:layout>
              <c:tx>
                <c:rich>
                  <a:bodyPr/>
                  <a:lstStyle/>
                  <a:p>
                    <a:r>
                      <a:rPr lang="en-US"/>
                      <a:t>Providing professional networking opportunities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5A0-4A82-BE70-7453443528E6}"/>
                </c:ext>
              </c:extLst>
            </c:dLbl>
            <c:dLbl>
              <c:idx val="11"/>
              <c:layout>
                <c:manualLayout>
                  <c:x val="-6.9551787721585392E-2"/>
                  <c:y val="-3.3253289718813653E-2"/>
                </c:manualLayout>
              </c:layout>
              <c:tx>
                <c:rich>
                  <a:bodyPr/>
                  <a:lstStyle/>
                  <a:p>
                    <a:r>
                      <a:rPr lang="en-US"/>
                      <a:t>Supporting pathologists globally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5A0-4A82-BE70-7453443528E6}"/>
                </c:ext>
              </c:extLst>
            </c:dLbl>
            <c:dLbl>
              <c:idx val="12"/>
              <c:layout>
                <c:manualLayout>
                  <c:x val="2.9390741832525883E-2"/>
                  <c:y val="5.5324237234514149E-2"/>
                </c:manualLayout>
              </c:layout>
              <c:tx>
                <c:rich>
                  <a:bodyPr/>
                  <a:lstStyle/>
                  <a:p>
                    <a:r>
                      <a:rPr lang="en-GB"/>
                      <a:t>Supporting and promoting academic research</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5A0-4A82-BE70-7453443528E6}"/>
                </c:ext>
              </c:extLst>
            </c:dLbl>
            <c:dLbl>
              <c:idx val="13"/>
              <c:tx>
                <c:rich>
                  <a:bodyPr/>
                  <a:lstStyle/>
                  <a:p>
                    <a:r>
                      <a:rPr lang="en-GB"/>
                      <a:t>Supporting the wellbeing of members</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5A0-4A82-BE70-7453443528E6}"/>
                </c:ext>
              </c:extLst>
            </c:dLbl>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02C4D"/>
                      </a:solidFill>
                      <a:round/>
                    </a:ln>
                    <a:effectLst/>
                  </c:spPr>
                </c15:leaderLines>
              </c:ext>
            </c:extLst>
          </c:dLbls>
          <c:xVal>
            <c:numRef>
              <c:f>Crossplot!$B$2:$B$15</c:f>
              <c:numCache>
                <c:formatCode>0%</c:formatCode>
                <c:ptCount val="14"/>
                <c:pt idx="0">
                  <c:v>0.94496426912375342</c:v>
                </c:pt>
                <c:pt idx="1">
                  <c:v>0.92538273114570568</c:v>
                </c:pt>
                <c:pt idx="2">
                  <c:v>0.72640854788984521</c:v>
                </c:pt>
                <c:pt idx="3">
                  <c:v>0.91844430895661677</c:v>
                </c:pt>
                <c:pt idx="4">
                  <c:v>0.88301005622080353</c:v>
                </c:pt>
                <c:pt idx="5">
                  <c:v>0.90981336180341121</c:v>
                </c:pt>
                <c:pt idx="6">
                  <c:v>0.91814704910179623</c:v>
                </c:pt>
                <c:pt idx="7">
                  <c:v>0.90314060178490196</c:v>
                </c:pt>
                <c:pt idx="8">
                  <c:v>0.7840576128366572</c:v>
                </c:pt>
                <c:pt idx="9">
                  <c:v>0.88794558589072037</c:v>
                </c:pt>
                <c:pt idx="10">
                  <c:v>0.77671946610967346</c:v>
                </c:pt>
                <c:pt idx="11">
                  <c:v>0.67609612140266129</c:v>
                </c:pt>
                <c:pt idx="12">
                  <c:v>0.76040241369624462</c:v>
                </c:pt>
                <c:pt idx="13">
                  <c:v>0.75130783519077937</c:v>
                </c:pt>
              </c:numCache>
            </c:numRef>
          </c:xVal>
          <c:yVal>
            <c:numRef>
              <c:f>Crossplot!$C$2:$C$15</c:f>
              <c:numCache>
                <c:formatCode>0%</c:formatCode>
                <c:ptCount val="14"/>
                <c:pt idx="0">
                  <c:v>0.67274999236000588</c:v>
                </c:pt>
                <c:pt idx="1">
                  <c:v>0.6514039345374899</c:v>
                </c:pt>
                <c:pt idx="2">
                  <c:v>0.61569224545897094</c:v>
                </c:pt>
                <c:pt idx="3">
                  <c:v>0.58857624739720549</c:v>
                </c:pt>
                <c:pt idx="4">
                  <c:v>0.5784671329043547</c:v>
                </c:pt>
                <c:pt idx="5">
                  <c:v>0.57430306957704014</c:v>
                </c:pt>
                <c:pt idx="6">
                  <c:v>0.56984240090622096</c:v>
                </c:pt>
                <c:pt idx="7">
                  <c:v>0.4470700217194718</c:v>
                </c:pt>
                <c:pt idx="8">
                  <c:v>0.41415802701497206</c:v>
                </c:pt>
                <c:pt idx="9">
                  <c:v>0.41190645556363359</c:v>
                </c:pt>
                <c:pt idx="10">
                  <c:v>0.37132642285036771</c:v>
                </c:pt>
                <c:pt idx="11">
                  <c:v>0.34149725704135342</c:v>
                </c:pt>
                <c:pt idx="12">
                  <c:v>0.33480559060318532</c:v>
                </c:pt>
                <c:pt idx="13">
                  <c:v>0.25279231014513226</c:v>
                </c:pt>
              </c:numCache>
            </c:numRef>
          </c:yVal>
          <c:smooth val="0"/>
          <c:extLst>
            <c:ext xmlns:c16="http://schemas.microsoft.com/office/drawing/2014/chart" uri="{C3380CC4-5D6E-409C-BE32-E72D297353CC}">
              <c16:uniqueId val="{0000000E-E5A0-4A82-BE70-7453443528E6}"/>
            </c:ext>
          </c:extLst>
        </c:ser>
        <c:ser>
          <c:idx val="2"/>
          <c:order val="1"/>
          <c:tx>
            <c:strRef>
              <c:f>Crossplot!$A$21</c:f>
              <c:strCache>
                <c:ptCount val="1"/>
                <c:pt idx="0">
                  <c:v>y-axis</c:v>
                </c:pt>
              </c:strCache>
            </c:strRef>
          </c:tx>
          <c:spPr>
            <a:ln w="25400" cap="rnd">
              <a:noFill/>
              <a:round/>
            </a:ln>
            <a:effectLst/>
          </c:spPr>
          <c:marker>
            <c:symbol val="circle"/>
            <c:size val="5"/>
            <c:spPr>
              <a:solidFill>
                <a:schemeClr val="accent3"/>
              </a:solidFill>
              <a:ln w="9525">
                <a:solidFill>
                  <a:schemeClr val="accent3"/>
                </a:solidFill>
              </a:ln>
              <a:effectLst/>
            </c:spPr>
          </c:marker>
          <c:xVal>
            <c:numRef>
              <c:f>Crossplot!$B$21:$B$22</c:f>
              <c:numCache>
                <c:formatCode>General</c:formatCode>
                <c:ptCount val="2"/>
                <c:pt idx="0">
                  <c:v>1</c:v>
                </c:pt>
                <c:pt idx="1">
                  <c:v>1</c:v>
                </c:pt>
              </c:numCache>
            </c:numRef>
          </c:xVal>
          <c:yVal>
            <c:numRef>
              <c:f>Crossplot!$C$21:$C$22</c:f>
              <c:numCache>
                <c:formatCode>General</c:formatCode>
                <c:ptCount val="2"/>
                <c:pt idx="0">
                  <c:v>0.17499999999999999</c:v>
                </c:pt>
                <c:pt idx="1">
                  <c:v>0.17499999999999999</c:v>
                </c:pt>
              </c:numCache>
            </c:numRef>
          </c:yVal>
          <c:smooth val="0"/>
          <c:extLst>
            <c:ext xmlns:c16="http://schemas.microsoft.com/office/drawing/2014/chart" uri="{C3380CC4-5D6E-409C-BE32-E72D297353CC}">
              <c16:uniqueId val="{0000000F-E5A0-4A82-BE70-7453443528E6}"/>
            </c:ext>
          </c:extLst>
        </c:ser>
        <c:dLbls>
          <c:showLegendKey val="0"/>
          <c:showVal val="0"/>
          <c:showCatName val="0"/>
          <c:showSerName val="0"/>
          <c:showPercent val="0"/>
          <c:showBubbleSize val="0"/>
        </c:dLbls>
        <c:axId val="315167520"/>
        <c:axId val="315162240"/>
      </c:scatterChart>
      <c:valAx>
        <c:axId val="315167520"/>
        <c:scaling>
          <c:orientation val="minMax"/>
          <c:max val="1"/>
          <c:min val="0.65000000000000013"/>
        </c:scaling>
        <c:delete val="1"/>
        <c:axPos val="b"/>
        <c:numFmt formatCode="0%" sourceLinked="1"/>
        <c:majorTickMark val="none"/>
        <c:minorTickMark val="none"/>
        <c:tickLblPos val="nextTo"/>
        <c:crossAx val="315162240"/>
        <c:crosses val="autoZero"/>
        <c:crossBetween val="midCat"/>
      </c:valAx>
      <c:valAx>
        <c:axId val="315162240"/>
        <c:scaling>
          <c:orientation val="minMax"/>
          <c:min val="0.2"/>
        </c:scaling>
        <c:delete val="1"/>
        <c:axPos val="l"/>
        <c:numFmt formatCode="0%" sourceLinked="1"/>
        <c:majorTickMark val="none"/>
        <c:minorTickMark val="none"/>
        <c:tickLblPos val="nextTo"/>
        <c:crossAx val="3151675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US" b="1"/>
              <a:t>Age</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Demographics!$A$32:$A$35</c:f>
              <c:strCache>
                <c:ptCount val="4"/>
                <c:pt idx="0">
                  <c:v>Under 40</c:v>
                </c:pt>
                <c:pt idx="1">
                  <c:v>40 - 49</c:v>
                </c:pt>
                <c:pt idx="2">
                  <c:v>50 - 59</c:v>
                </c:pt>
                <c:pt idx="3">
                  <c:v>60+</c:v>
                </c:pt>
              </c:strCache>
            </c:strRef>
          </c:cat>
          <c:val>
            <c:numRef>
              <c:f>Demographics!$B$32:$B$35</c:f>
              <c:numCache>
                <c:formatCode>0%</c:formatCode>
                <c:ptCount val="4"/>
                <c:pt idx="0">
                  <c:v>0.17892226347882104</c:v>
                </c:pt>
                <c:pt idx="1">
                  <c:v>0.3192290796562911</c:v>
                </c:pt>
                <c:pt idx="2">
                  <c:v>0.27592078708464807</c:v>
                </c:pt>
                <c:pt idx="3">
                  <c:v>0.22592786978021159</c:v>
                </c:pt>
              </c:numCache>
            </c:numRef>
          </c:val>
          <c:extLst>
            <c:ext xmlns:c16="http://schemas.microsoft.com/office/drawing/2014/chart" uri="{C3380CC4-5D6E-409C-BE32-E72D297353CC}">
              <c16:uniqueId val="{00000000-E57C-4B60-A135-939B284B464B}"/>
            </c:ext>
          </c:extLst>
        </c:ser>
        <c:dLbls>
          <c:dLblPos val="outEnd"/>
          <c:showLegendKey val="0"/>
          <c:showVal val="1"/>
          <c:showCatName val="0"/>
          <c:showSerName val="0"/>
          <c:showPercent val="0"/>
          <c:showBubbleSize val="0"/>
        </c:dLbls>
        <c:gapWidth val="219"/>
        <c:overlap val="-27"/>
        <c:axId val="46613248"/>
        <c:axId val="46608448"/>
      </c:barChart>
      <c:catAx>
        <c:axId val="46613248"/>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46608448"/>
        <c:crosses val="autoZero"/>
        <c:auto val="1"/>
        <c:lblAlgn val="ctr"/>
        <c:lblOffset val="100"/>
        <c:noMultiLvlLbl val="0"/>
      </c:catAx>
      <c:valAx>
        <c:axId val="46608448"/>
        <c:scaling>
          <c:orientation val="minMax"/>
        </c:scaling>
        <c:delete val="1"/>
        <c:axPos val="l"/>
        <c:numFmt formatCode="0%" sourceLinked="1"/>
        <c:majorTickMark val="none"/>
        <c:minorTickMark val="none"/>
        <c:tickLblPos val="nextTo"/>
        <c:crossAx val="46613248"/>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2018350744621901E-2"/>
          <c:y val="3.3583894347039664E-2"/>
          <c:w val="0.97308868242323987"/>
          <c:h val="0.93283221130592064"/>
        </c:manualLayout>
      </c:layout>
      <c:scatterChart>
        <c:scatterStyle val="lineMarker"/>
        <c:varyColors val="0"/>
        <c:ser>
          <c:idx val="0"/>
          <c:order val="0"/>
          <c:tx>
            <c:strRef>
              <c:f>Crossplot!$C$1</c:f>
              <c:strCache>
                <c:ptCount val="1"/>
                <c:pt idx="0">
                  <c:v>Well</c:v>
                </c:pt>
              </c:strCache>
            </c:strRef>
          </c:tx>
          <c:spPr>
            <a:ln w="38100" cap="rnd">
              <a:noFill/>
              <a:round/>
            </a:ln>
            <a:effectLst/>
          </c:spPr>
          <c:marker>
            <c:symbol val="circle"/>
            <c:size val="5"/>
            <c:spPr>
              <a:solidFill>
                <a:srgbClr val="202C4D"/>
              </a:solidFill>
              <a:ln w="9525">
                <a:solidFill>
                  <a:schemeClr val="accent1"/>
                </a:solidFill>
              </a:ln>
              <a:effectLst/>
            </c:spPr>
          </c:marker>
          <c:dLbls>
            <c:dLbl>
              <c:idx val="0"/>
              <c:layout>
                <c:manualLayout>
                  <c:x val="-1.3673471514966718E-2"/>
                  <c:y val="0.10855975054647524"/>
                </c:manualLayout>
              </c:layout>
              <c:tx>
                <c:rich>
                  <a:bodyPr/>
                  <a:lstStyle/>
                  <a:p>
                    <a:r>
                      <a:rPr lang="en-GB"/>
                      <a:t>Maintaining the standard of training in pathology through curricular design and examinations/assessment delivery</a:t>
                    </a:r>
                  </a:p>
                </c:rich>
              </c:tx>
              <c:dLblPos val="r"/>
              <c:showLegendKey val="0"/>
              <c:showVal val="1"/>
              <c:showCatName val="0"/>
              <c:showSerName val="0"/>
              <c:showPercent val="0"/>
              <c:showBubbleSize val="0"/>
              <c:extLst>
                <c:ext xmlns:c15="http://schemas.microsoft.com/office/drawing/2012/chart" uri="{CE6537A1-D6FC-4f65-9D91-7224C49458BB}">
                  <c15:layout>
                    <c:manualLayout>
                      <c:w val="0.19317356827618473"/>
                      <c:h val="0.14276044512891847"/>
                    </c:manualLayout>
                  </c15:layout>
                  <c15:showDataLabelsRange val="0"/>
                </c:ext>
                <c:ext xmlns:c16="http://schemas.microsoft.com/office/drawing/2014/chart" uri="{C3380CC4-5D6E-409C-BE32-E72D297353CC}">
                  <c16:uniqueId val="{00000000-E5A0-4A82-BE70-7453443528E6}"/>
                </c:ext>
              </c:extLst>
            </c:dLbl>
            <c:dLbl>
              <c:idx val="1"/>
              <c:layout>
                <c:manualLayout>
                  <c:x val="5.7535563986038591E-3"/>
                  <c:y val="0.198453568234885"/>
                </c:manualLayout>
              </c:layout>
              <c:tx>
                <c:rich>
                  <a:bodyPr/>
                  <a:lstStyle/>
                  <a:p>
                    <a:r>
                      <a:rPr lang="en-GB"/>
                      <a:t>Promoting standards and quality improvement in pathology services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5A0-4A82-BE70-7453443528E6}"/>
                </c:ext>
              </c:extLst>
            </c:dLbl>
            <c:dLbl>
              <c:idx val="2"/>
              <c:tx>
                <c:rich>
                  <a:bodyPr/>
                  <a:lstStyle/>
                  <a:p>
                    <a:r>
                      <a:rPr lang="en-GB"/>
                      <a:t>Giving professional recognition via RCPath post-nominals</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5A0-4A82-BE70-7453443528E6}"/>
                </c:ext>
              </c:extLst>
            </c:dLbl>
            <c:dLbl>
              <c:idx val="3"/>
              <c:layout>
                <c:manualLayout>
                  <c:x val="-0.22820979439528383"/>
                  <c:y val="-8.6222963448258749E-2"/>
                </c:manualLayout>
              </c:layout>
              <c:tx>
                <c:rich>
                  <a:bodyPr/>
                  <a:lstStyle/>
                  <a:p>
                    <a:r>
                      <a:rPr lang="en-GB"/>
                      <a:t>Providing access to professional guidance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5A0-4A82-BE70-7453443528E6}"/>
                </c:ext>
              </c:extLst>
            </c:dLbl>
            <c:dLbl>
              <c:idx val="4"/>
              <c:layout>
                <c:manualLayout>
                  <c:x val="-0.19186600461314293"/>
                  <c:y val="-6.1429948705847282E-3"/>
                </c:manualLayout>
              </c:layout>
              <c:tx>
                <c:rich>
                  <a:bodyPr/>
                  <a:lstStyle/>
                  <a:p>
                    <a:r>
                      <a:rPr lang="en-GB"/>
                      <a:t>Being the voice of pathology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5A0-4A82-BE70-7453443528E6}"/>
                </c:ext>
              </c:extLst>
            </c:dLbl>
            <c:dLbl>
              <c:idx val="5"/>
              <c:layout>
                <c:manualLayout>
                  <c:x val="-0.1785766267846354"/>
                  <c:y val="7.0295810770530084E-2"/>
                </c:manualLayout>
              </c:layout>
              <c:tx>
                <c:rich>
                  <a:bodyPr/>
                  <a:lstStyle/>
                  <a:p>
                    <a:r>
                      <a:rPr lang="en-GB"/>
                      <a:t>Keeping members up to date on service/clinical/safety developments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5A0-4A82-BE70-7453443528E6}"/>
                </c:ext>
              </c:extLst>
            </c:dLbl>
            <c:dLbl>
              <c:idx val="6"/>
              <c:layout>
                <c:manualLayout>
                  <c:x val="2.2942813257512896E-2"/>
                  <c:y val="0.14787467077205935"/>
                </c:manualLayout>
              </c:layout>
              <c:tx>
                <c:rich>
                  <a:bodyPr/>
                  <a:lstStyle/>
                  <a:p>
                    <a:r>
                      <a:rPr lang="en-GB"/>
                      <a:t>Providing access to continuing professional development opportunities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5A0-4A82-BE70-7453443528E6}"/>
                </c:ext>
              </c:extLst>
            </c:dLbl>
            <c:dLbl>
              <c:idx val="7"/>
              <c:layout>
                <c:manualLayout>
                  <c:x val="6.3237631611896217E-2"/>
                  <c:y val="3.7005649498236377E-2"/>
                </c:manualLayout>
              </c:layout>
              <c:tx>
                <c:rich>
                  <a:bodyPr/>
                  <a:lstStyle/>
                  <a:p>
                    <a:r>
                      <a:rPr lang="en-GB"/>
                      <a:t>Inspiring the next generation of pathologists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5A0-4A82-BE70-7453443528E6}"/>
                </c:ext>
              </c:extLst>
            </c:dLbl>
            <c:dLbl>
              <c:idx val="8"/>
              <c:layout>
                <c:manualLayout>
                  <c:x val="-0.10306736045340466"/>
                  <c:y val="-9.9202304379224379E-2"/>
                </c:manualLayout>
              </c:layout>
              <c:tx>
                <c:rich>
                  <a:bodyPr/>
                  <a:lstStyle/>
                  <a:p>
                    <a:r>
                      <a:rPr lang="en-US"/>
                      <a:t>Engaging with external stakeholders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5A0-4A82-BE70-7453443528E6}"/>
                </c:ext>
              </c:extLst>
            </c:dLbl>
            <c:dLbl>
              <c:idx val="9"/>
              <c:layout>
                <c:manualLayout>
                  <c:x val="-9.380404958501766E-2"/>
                  <c:y val="4.6164993321685145E-2"/>
                </c:manualLayout>
              </c:layout>
              <c:tx>
                <c:rich>
                  <a:bodyPr rot="0" spcFirstLastPara="1" vertOverflow="ellipsis" vert="horz" wrap="square" anchor="ctr" anchorCtr="1"/>
                  <a:lstStyle/>
                  <a:p>
                    <a:pPr>
                      <a:defRPr sz="900" b="1" i="0" u="none" strike="noStrike" kern="1200" baseline="0">
                        <a:solidFill>
                          <a:srgbClr val="FF0000"/>
                        </a:solidFill>
                        <a:latin typeface="+mn-lt"/>
                        <a:ea typeface="+mn-ea"/>
                        <a:cs typeface="+mn-cs"/>
                      </a:defRPr>
                    </a:pPr>
                    <a:r>
                      <a:rPr lang="en-GB">
                        <a:solidFill>
                          <a:srgbClr val="FF0000"/>
                        </a:solidFill>
                      </a:rPr>
                      <a:t>Promoting and supporting pathologist workforce planning</a:t>
                    </a:r>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5A0-4A82-BE70-7453443528E6}"/>
                </c:ext>
              </c:extLst>
            </c:dLbl>
            <c:dLbl>
              <c:idx val="10"/>
              <c:layout>
                <c:manualLayout>
                  <c:x val="4.4227026340824614E-2"/>
                  <c:y val="-1.8244684994129543E-2"/>
                </c:manualLayout>
              </c:layout>
              <c:tx>
                <c:rich>
                  <a:bodyPr/>
                  <a:lstStyle/>
                  <a:p>
                    <a:r>
                      <a:rPr lang="en-US"/>
                      <a:t>Providing professional networking opportunities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5A0-4A82-BE70-7453443528E6}"/>
                </c:ext>
              </c:extLst>
            </c:dLbl>
            <c:dLbl>
              <c:idx val="11"/>
              <c:layout>
                <c:manualLayout>
                  <c:x val="-6.9551787721585392E-2"/>
                  <c:y val="-3.3253289718813653E-2"/>
                </c:manualLayout>
              </c:layout>
              <c:tx>
                <c:rich>
                  <a:bodyPr/>
                  <a:lstStyle/>
                  <a:p>
                    <a:r>
                      <a:rPr lang="en-US"/>
                      <a:t>Supporting pathologists globally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5A0-4A82-BE70-7453443528E6}"/>
                </c:ext>
              </c:extLst>
            </c:dLbl>
            <c:dLbl>
              <c:idx val="12"/>
              <c:layout>
                <c:manualLayout>
                  <c:x val="2.9390741832525883E-2"/>
                  <c:y val="5.5324237234514149E-2"/>
                </c:manualLayout>
              </c:layout>
              <c:tx>
                <c:rich>
                  <a:bodyPr/>
                  <a:lstStyle/>
                  <a:p>
                    <a:r>
                      <a:rPr lang="en-GB"/>
                      <a:t>Supporting and promoting academic research</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5A0-4A82-BE70-7453443528E6}"/>
                </c:ext>
              </c:extLst>
            </c:dLbl>
            <c:dLbl>
              <c:idx val="13"/>
              <c:tx>
                <c:rich>
                  <a:bodyPr/>
                  <a:lstStyle/>
                  <a:p>
                    <a:r>
                      <a:rPr lang="en-GB"/>
                      <a:t>Supporting the wellbeing of members</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5A0-4A82-BE70-7453443528E6}"/>
                </c:ext>
              </c:extLst>
            </c:dLbl>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02C4D"/>
                      </a:solidFill>
                      <a:round/>
                    </a:ln>
                    <a:effectLst/>
                  </c:spPr>
                </c15:leaderLines>
              </c:ext>
            </c:extLst>
          </c:dLbls>
          <c:xVal>
            <c:numRef>
              <c:f>Crossplot!$B$2:$B$15</c:f>
              <c:numCache>
                <c:formatCode>0%</c:formatCode>
                <c:ptCount val="14"/>
                <c:pt idx="0">
                  <c:v>0.94496426912375342</c:v>
                </c:pt>
                <c:pt idx="1">
                  <c:v>0.92538273114570568</c:v>
                </c:pt>
                <c:pt idx="2">
                  <c:v>0.72640854788984521</c:v>
                </c:pt>
                <c:pt idx="3">
                  <c:v>0.91844430895661677</c:v>
                </c:pt>
                <c:pt idx="4">
                  <c:v>0.88301005622080353</c:v>
                </c:pt>
                <c:pt idx="5">
                  <c:v>0.90981336180341121</c:v>
                </c:pt>
                <c:pt idx="6">
                  <c:v>0.91814704910179623</c:v>
                </c:pt>
                <c:pt idx="7">
                  <c:v>0.90314060178490196</c:v>
                </c:pt>
                <c:pt idx="8">
                  <c:v>0.7840576128366572</c:v>
                </c:pt>
                <c:pt idx="9">
                  <c:v>0.88794558589072037</c:v>
                </c:pt>
                <c:pt idx="10">
                  <c:v>0.77671946610967346</c:v>
                </c:pt>
                <c:pt idx="11">
                  <c:v>0.67609612140266129</c:v>
                </c:pt>
                <c:pt idx="12">
                  <c:v>0.76040241369624462</c:v>
                </c:pt>
                <c:pt idx="13">
                  <c:v>0.75130783519077937</c:v>
                </c:pt>
              </c:numCache>
            </c:numRef>
          </c:xVal>
          <c:yVal>
            <c:numRef>
              <c:f>Crossplot!$C$2:$C$15</c:f>
              <c:numCache>
                <c:formatCode>0%</c:formatCode>
                <c:ptCount val="14"/>
                <c:pt idx="0">
                  <c:v>0.67274999236000588</c:v>
                </c:pt>
                <c:pt idx="1">
                  <c:v>0.6514039345374899</c:v>
                </c:pt>
                <c:pt idx="2">
                  <c:v>0.61569224545897094</c:v>
                </c:pt>
                <c:pt idx="3">
                  <c:v>0.58857624739720549</c:v>
                </c:pt>
                <c:pt idx="4">
                  <c:v>0.5784671329043547</c:v>
                </c:pt>
                <c:pt idx="5">
                  <c:v>0.57430306957704014</c:v>
                </c:pt>
                <c:pt idx="6">
                  <c:v>0.56984240090622096</c:v>
                </c:pt>
                <c:pt idx="7">
                  <c:v>0.4470700217194718</c:v>
                </c:pt>
                <c:pt idx="8">
                  <c:v>0.41415802701497206</c:v>
                </c:pt>
                <c:pt idx="9">
                  <c:v>0.41190645556363359</c:v>
                </c:pt>
                <c:pt idx="10">
                  <c:v>0.37132642285036771</c:v>
                </c:pt>
                <c:pt idx="11">
                  <c:v>0.34149725704135342</c:v>
                </c:pt>
                <c:pt idx="12">
                  <c:v>0.33480559060318532</c:v>
                </c:pt>
                <c:pt idx="13">
                  <c:v>0.25279231014513226</c:v>
                </c:pt>
              </c:numCache>
            </c:numRef>
          </c:yVal>
          <c:smooth val="0"/>
          <c:extLst>
            <c:ext xmlns:c16="http://schemas.microsoft.com/office/drawing/2014/chart" uri="{C3380CC4-5D6E-409C-BE32-E72D297353CC}">
              <c16:uniqueId val="{0000000E-E5A0-4A82-BE70-7453443528E6}"/>
            </c:ext>
          </c:extLst>
        </c:ser>
        <c:ser>
          <c:idx val="2"/>
          <c:order val="1"/>
          <c:tx>
            <c:strRef>
              <c:f>Crossplot!$A$21</c:f>
              <c:strCache>
                <c:ptCount val="1"/>
                <c:pt idx="0">
                  <c:v>y-axis</c:v>
                </c:pt>
              </c:strCache>
            </c:strRef>
          </c:tx>
          <c:spPr>
            <a:ln w="25400" cap="rnd">
              <a:noFill/>
              <a:round/>
            </a:ln>
            <a:effectLst/>
          </c:spPr>
          <c:marker>
            <c:symbol val="circle"/>
            <c:size val="5"/>
            <c:spPr>
              <a:solidFill>
                <a:schemeClr val="accent3"/>
              </a:solidFill>
              <a:ln w="9525">
                <a:solidFill>
                  <a:schemeClr val="accent3"/>
                </a:solidFill>
              </a:ln>
              <a:effectLst/>
            </c:spPr>
          </c:marker>
          <c:xVal>
            <c:numRef>
              <c:f>Crossplot!$B$21:$B$22</c:f>
              <c:numCache>
                <c:formatCode>General</c:formatCode>
                <c:ptCount val="2"/>
                <c:pt idx="0">
                  <c:v>1</c:v>
                </c:pt>
                <c:pt idx="1">
                  <c:v>1</c:v>
                </c:pt>
              </c:numCache>
            </c:numRef>
          </c:xVal>
          <c:yVal>
            <c:numRef>
              <c:f>Crossplot!$C$21:$C$22</c:f>
              <c:numCache>
                <c:formatCode>General</c:formatCode>
                <c:ptCount val="2"/>
                <c:pt idx="0">
                  <c:v>0.17499999999999999</c:v>
                </c:pt>
                <c:pt idx="1">
                  <c:v>0.17499999999999999</c:v>
                </c:pt>
              </c:numCache>
            </c:numRef>
          </c:yVal>
          <c:smooth val="0"/>
          <c:extLst>
            <c:ext xmlns:c16="http://schemas.microsoft.com/office/drawing/2014/chart" uri="{C3380CC4-5D6E-409C-BE32-E72D297353CC}">
              <c16:uniqueId val="{0000000F-E5A0-4A82-BE70-7453443528E6}"/>
            </c:ext>
          </c:extLst>
        </c:ser>
        <c:dLbls>
          <c:showLegendKey val="0"/>
          <c:showVal val="0"/>
          <c:showCatName val="0"/>
          <c:showSerName val="0"/>
          <c:showPercent val="0"/>
          <c:showBubbleSize val="0"/>
        </c:dLbls>
        <c:axId val="315167520"/>
        <c:axId val="315162240"/>
      </c:scatterChart>
      <c:valAx>
        <c:axId val="315167520"/>
        <c:scaling>
          <c:orientation val="minMax"/>
          <c:max val="1"/>
          <c:min val="0.65000000000000013"/>
        </c:scaling>
        <c:delete val="1"/>
        <c:axPos val="b"/>
        <c:numFmt formatCode="0%" sourceLinked="1"/>
        <c:majorTickMark val="none"/>
        <c:minorTickMark val="none"/>
        <c:tickLblPos val="nextTo"/>
        <c:crossAx val="315162240"/>
        <c:crosses val="autoZero"/>
        <c:crossBetween val="midCat"/>
      </c:valAx>
      <c:valAx>
        <c:axId val="315162240"/>
        <c:scaling>
          <c:orientation val="minMax"/>
          <c:min val="0.2"/>
        </c:scaling>
        <c:delete val="1"/>
        <c:axPos val="l"/>
        <c:numFmt formatCode="0%" sourceLinked="1"/>
        <c:majorTickMark val="none"/>
        <c:minorTickMark val="none"/>
        <c:tickLblPos val="nextTo"/>
        <c:crossAx val="315167520"/>
        <c:crosses val="autoZero"/>
        <c:crossBetween val="midCat"/>
      </c:valAx>
      <c:spPr>
        <a:noFill/>
        <a:ln>
          <a:solidFill>
            <a:srgbClr val="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GB" b="1"/>
              <a:t>Career Stage</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Demographics!$A$39:$A$42</c:f>
              <c:strCache>
                <c:ptCount val="4"/>
                <c:pt idx="0">
                  <c:v>Early career</c:v>
                </c:pt>
                <c:pt idx="1">
                  <c:v>Mid-career</c:v>
                </c:pt>
                <c:pt idx="2">
                  <c:v>Established career</c:v>
                </c:pt>
                <c:pt idx="3">
                  <c:v>Retired</c:v>
                </c:pt>
              </c:strCache>
            </c:strRef>
          </c:cat>
          <c:val>
            <c:numRef>
              <c:f>Demographics!$B$39:$B$42</c:f>
              <c:numCache>
                <c:formatCode>0%</c:formatCode>
                <c:ptCount val="4"/>
                <c:pt idx="0">
                  <c:v>0.14121261237908672</c:v>
                </c:pt>
                <c:pt idx="1">
                  <c:v>0.24192462784755078</c:v>
                </c:pt>
                <c:pt idx="2">
                  <c:v>0.54723002551919719</c:v>
                </c:pt>
                <c:pt idx="3">
                  <c:v>4.212132741476985E-2</c:v>
                </c:pt>
              </c:numCache>
            </c:numRef>
          </c:val>
          <c:extLst>
            <c:ext xmlns:c16="http://schemas.microsoft.com/office/drawing/2014/chart" uri="{C3380CC4-5D6E-409C-BE32-E72D297353CC}">
              <c16:uniqueId val="{00000000-054D-4E16-AE0A-86EFBE69AE0E}"/>
            </c:ext>
          </c:extLst>
        </c:ser>
        <c:dLbls>
          <c:dLblPos val="outEnd"/>
          <c:showLegendKey val="0"/>
          <c:showVal val="1"/>
          <c:showCatName val="0"/>
          <c:showSerName val="0"/>
          <c:showPercent val="0"/>
          <c:showBubbleSize val="0"/>
        </c:dLbls>
        <c:gapWidth val="219"/>
        <c:axId val="46638208"/>
        <c:axId val="46638688"/>
      </c:barChart>
      <c:catAx>
        <c:axId val="46638208"/>
        <c:scaling>
          <c:orientation val="maxMin"/>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46638688"/>
        <c:crosses val="autoZero"/>
        <c:auto val="1"/>
        <c:lblAlgn val="ctr"/>
        <c:lblOffset val="100"/>
        <c:noMultiLvlLbl val="0"/>
      </c:catAx>
      <c:valAx>
        <c:axId val="46638688"/>
        <c:scaling>
          <c:orientation val="minMax"/>
        </c:scaling>
        <c:delete val="1"/>
        <c:axPos val="t"/>
        <c:numFmt formatCode="0%" sourceLinked="1"/>
        <c:majorTickMark val="none"/>
        <c:minorTickMark val="none"/>
        <c:tickLblPos val="nextTo"/>
        <c:crossAx val="46638208"/>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r>
              <a:rPr lang="en-GB" b="1"/>
              <a:t>Membership Class</a:t>
            </a:r>
          </a:p>
        </c:rich>
      </c:tx>
      <c:overlay val="0"/>
      <c:spPr>
        <a:noFill/>
        <a:ln>
          <a:noFill/>
        </a:ln>
        <a:effectLst/>
      </c:spPr>
      <c:txPr>
        <a:bodyPr rot="0" spcFirstLastPara="1" vertOverflow="ellipsis" vert="horz" wrap="square" anchor="ctr" anchorCtr="1"/>
        <a:lstStyle/>
        <a:p>
          <a:pPr>
            <a:defRPr lang="en-US" sz="1596" b="1"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Demographics!$A$4:$A$7</c:f>
              <c:strCache>
                <c:ptCount val="4"/>
                <c:pt idx="0">
                  <c:v>Fellow</c:v>
                </c:pt>
                <c:pt idx="1">
                  <c:v>Diplomate &amp; Associate</c:v>
                </c:pt>
                <c:pt idx="2">
                  <c:v>Medical Examiner &amp; Med. Exam. Officer</c:v>
                </c:pt>
                <c:pt idx="3">
                  <c:v>Affiliate</c:v>
                </c:pt>
              </c:strCache>
            </c:strRef>
          </c:cat>
          <c:val>
            <c:numRef>
              <c:f>Demographics!$B$4:$B$7</c:f>
              <c:numCache>
                <c:formatCode>0%</c:formatCode>
                <c:ptCount val="4"/>
                <c:pt idx="0">
                  <c:v>0.75811345072135283</c:v>
                </c:pt>
                <c:pt idx="1">
                  <c:v>0.12911843326784614</c:v>
                </c:pt>
                <c:pt idx="2">
                  <c:v>7.919603418218138E-2</c:v>
                </c:pt>
                <c:pt idx="3">
                  <c:v>3.357208182860829E-2</c:v>
                </c:pt>
              </c:numCache>
            </c:numRef>
          </c:val>
          <c:extLst>
            <c:ext xmlns:c16="http://schemas.microsoft.com/office/drawing/2014/chart" uri="{C3380CC4-5D6E-409C-BE32-E72D297353CC}">
              <c16:uniqueId val="{00000000-B017-460A-A67E-B178D3F6F7C1}"/>
            </c:ext>
          </c:extLst>
        </c:ser>
        <c:dLbls>
          <c:dLblPos val="outEnd"/>
          <c:showLegendKey val="0"/>
          <c:showVal val="1"/>
          <c:showCatName val="0"/>
          <c:showSerName val="0"/>
          <c:showPercent val="0"/>
          <c:showBubbleSize val="0"/>
        </c:dLbls>
        <c:gapWidth val="182"/>
        <c:axId val="46632928"/>
        <c:axId val="46623328"/>
      </c:barChart>
      <c:catAx>
        <c:axId val="46632928"/>
        <c:scaling>
          <c:orientation val="maxMin"/>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46623328"/>
        <c:crosses val="autoZero"/>
        <c:auto val="1"/>
        <c:lblAlgn val="ctr"/>
        <c:lblOffset val="100"/>
        <c:noMultiLvlLbl val="0"/>
      </c:catAx>
      <c:valAx>
        <c:axId val="46623328"/>
        <c:scaling>
          <c:orientation val="minMax"/>
        </c:scaling>
        <c:delete val="1"/>
        <c:axPos val="r"/>
        <c:numFmt formatCode="0%" sourceLinked="1"/>
        <c:majorTickMark val="none"/>
        <c:minorTickMark val="none"/>
        <c:tickLblPos val="nextTo"/>
        <c:crossAx val="46632928"/>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r>
              <a:rPr lang="en-GB" b="1"/>
              <a:t>What is your primary specialty?</a:t>
            </a:r>
          </a:p>
        </c:rich>
      </c:tx>
      <c:overlay val="0"/>
      <c:spPr>
        <a:noFill/>
        <a:ln>
          <a:noFill/>
        </a:ln>
        <a:effectLst/>
      </c:spPr>
      <c:txPr>
        <a:bodyPr rot="0" spcFirstLastPara="1" vertOverflow="ellipsis" vert="horz" wrap="square" anchor="ctr" anchorCtr="1"/>
        <a:lstStyle/>
        <a:p>
          <a:pPr>
            <a:defRPr lang="en-US" sz="1596" b="0" i="0" u="none" strike="noStrike" kern="1200" spc="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spPr>
            <a:solidFill>
              <a:srgbClr val="3680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Demographics!$A$57:$A$76</c:f>
              <c:strCache>
                <c:ptCount val="20"/>
                <c:pt idx="0">
                  <c:v>Cellular pathology</c:v>
                </c:pt>
                <c:pt idx="1">
                  <c:v>Microbiology</c:v>
                </c:pt>
                <c:pt idx="2">
                  <c:v>Clinical biochemistry</c:v>
                </c:pt>
                <c:pt idx="3">
                  <c:v>Haematology</c:v>
                </c:pt>
                <c:pt idx="4">
                  <c:v>Genetics</c:v>
                </c:pt>
                <c:pt idx="5">
                  <c:v>Immunology</c:v>
                </c:pt>
                <c:pt idx="6">
                  <c:v>Virology</c:v>
                </c:pt>
                <c:pt idx="7">
                  <c:v>Prefer not to say</c:v>
                </c:pt>
                <c:pt idx="8">
                  <c:v>Veterinary pathology</c:v>
                </c:pt>
                <c:pt idx="9">
                  <c:v>Forensic pathology</c:v>
                </c:pt>
                <c:pt idx="10">
                  <c:v>Paediatric and perinatal pathology</c:v>
                </c:pt>
                <c:pt idx="11">
                  <c:v>Histocompatibility and immunogenetics</c:v>
                </c:pt>
                <c:pt idx="12">
                  <c:v>Neuropathology</c:v>
                </c:pt>
                <c:pt idx="13">
                  <c:v>Oral and maxillofacial pathology</c:v>
                </c:pt>
                <c:pt idx="14">
                  <c:v>Reproductive science</c:v>
                </c:pt>
                <c:pt idx="15">
                  <c:v>Specialty not yet defined</c:v>
                </c:pt>
                <c:pt idx="16">
                  <c:v>Transfusion medicine</c:v>
                </c:pt>
                <c:pt idx="17">
                  <c:v>Toxicology</c:v>
                </c:pt>
                <c:pt idx="18">
                  <c:v>Molecular pathology</c:v>
                </c:pt>
                <c:pt idx="19">
                  <c:v>Other</c:v>
                </c:pt>
              </c:strCache>
            </c:strRef>
          </c:cat>
          <c:val>
            <c:numRef>
              <c:f>Demographics!$B$57:$B$76</c:f>
              <c:numCache>
                <c:formatCode>0%</c:formatCode>
                <c:ptCount val="20"/>
                <c:pt idx="0">
                  <c:v>0.36321659652201593</c:v>
                </c:pt>
                <c:pt idx="1">
                  <c:v>0.12996602679954189</c:v>
                </c:pt>
                <c:pt idx="2">
                  <c:v>0.1266347427027725</c:v>
                </c:pt>
                <c:pt idx="3">
                  <c:v>0.12451969192834346</c:v>
                </c:pt>
                <c:pt idx="4">
                  <c:v>2.8180885904538957E-2</c:v>
                </c:pt>
                <c:pt idx="5">
                  <c:v>2.4677149074910993E-2</c:v>
                </c:pt>
                <c:pt idx="6">
                  <c:v>2.2901575599717672E-2</c:v>
                </c:pt>
                <c:pt idx="7">
                  <c:v>2.1805952692273083E-2</c:v>
                </c:pt>
                <c:pt idx="8">
                  <c:v>2.166571426855152E-2</c:v>
                </c:pt>
                <c:pt idx="9">
                  <c:v>1.3617048502763424E-2</c:v>
                </c:pt>
                <c:pt idx="10">
                  <c:v>1.1960510537908685E-2</c:v>
                </c:pt>
                <c:pt idx="11">
                  <c:v>1.1718413583400812E-2</c:v>
                </c:pt>
                <c:pt idx="12">
                  <c:v>1.1451013925972708E-2</c:v>
                </c:pt>
                <c:pt idx="13">
                  <c:v>1.0924414190191002E-2</c:v>
                </c:pt>
                <c:pt idx="14">
                  <c:v>1.0860335588699111E-2</c:v>
                </c:pt>
                <c:pt idx="15">
                  <c:v>8.198025882154852E-3</c:v>
                </c:pt>
                <c:pt idx="16">
                  <c:v>8.0486657657881013E-3</c:v>
                </c:pt>
                <c:pt idx="17">
                  <c:v>7.7046364247873693E-3</c:v>
                </c:pt>
                <c:pt idx="18">
                  <c:v>6.9147368211148075E-3</c:v>
                </c:pt>
                <c:pt idx="19">
                  <c:v>3.5033863284527275E-2</c:v>
                </c:pt>
              </c:numCache>
            </c:numRef>
          </c:val>
          <c:extLst>
            <c:ext xmlns:c16="http://schemas.microsoft.com/office/drawing/2014/chart" uri="{C3380CC4-5D6E-409C-BE32-E72D297353CC}">
              <c16:uniqueId val="{00000000-25DB-4AE3-AB9B-60F8BB32CFD7}"/>
            </c:ext>
          </c:extLst>
        </c:ser>
        <c:dLbls>
          <c:dLblPos val="outEnd"/>
          <c:showLegendKey val="0"/>
          <c:showVal val="1"/>
          <c:showCatName val="0"/>
          <c:showSerName val="0"/>
          <c:showPercent val="0"/>
          <c:showBubbleSize val="0"/>
        </c:dLbls>
        <c:gapWidth val="20"/>
        <c:axId val="1737038560"/>
        <c:axId val="1737039520"/>
      </c:barChart>
      <c:catAx>
        <c:axId val="1737038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330" b="0" i="0" u="none" strike="noStrike" kern="1200" baseline="0">
                <a:solidFill>
                  <a:schemeClr val="tx2"/>
                </a:solidFill>
                <a:latin typeface="+mn-lt"/>
                <a:ea typeface="+mn-ea"/>
                <a:cs typeface="+mn-cs"/>
              </a:defRPr>
            </a:pPr>
            <a:endParaRPr lang="en-US"/>
          </a:p>
        </c:txPr>
        <c:crossAx val="1737039520"/>
        <c:crosses val="autoZero"/>
        <c:auto val="1"/>
        <c:lblAlgn val="ctr"/>
        <c:lblOffset val="100"/>
        <c:noMultiLvlLbl val="0"/>
      </c:catAx>
      <c:valAx>
        <c:axId val="1737039520"/>
        <c:scaling>
          <c:orientation val="minMax"/>
        </c:scaling>
        <c:delete val="1"/>
        <c:axPos val="t"/>
        <c:numFmt formatCode="0%" sourceLinked="1"/>
        <c:majorTickMark val="none"/>
        <c:minorTickMark val="none"/>
        <c:tickLblPos val="nextTo"/>
        <c:crossAx val="1737038560"/>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GB" sz="1400" b="1" i="0" u="none" strike="noStrike" kern="1200" spc="0" baseline="0" dirty="0">
                <a:solidFill>
                  <a:srgbClr val="0E2841"/>
                </a:solidFill>
                <a:latin typeface="+mn-lt"/>
                <a:ea typeface="+mn-ea"/>
                <a:cs typeface="+mn-cs"/>
              </a:defRPr>
            </a:pPr>
            <a:r>
              <a:rPr lang="en-GB" sz="1400" b="1" i="0" u="none" strike="noStrike" kern="1200" spc="0" baseline="0">
                <a:solidFill>
                  <a:srgbClr val="0E2841"/>
                </a:solidFill>
                <a:latin typeface="Calibri" panose="020F0502020204030204" pitchFamily="34" charset="0"/>
                <a:ea typeface="Calibri" panose="020F0502020204030204" pitchFamily="34" charset="0"/>
                <a:cs typeface="Calibri" panose="020F0502020204030204" pitchFamily="34" charset="0"/>
              </a:rPr>
              <a:t>Which of the following words or phrases would you use to best describe the Royal College of Pathologists? [Top 11]</a:t>
            </a:r>
          </a:p>
        </c:rich>
      </c:tx>
      <c:overlay val="0"/>
      <c:spPr>
        <a:noFill/>
        <a:ln>
          <a:noFill/>
        </a:ln>
        <a:effectLst/>
      </c:spPr>
      <c:txPr>
        <a:bodyPr rot="0" spcFirstLastPara="1" vertOverflow="ellipsis" vert="horz" wrap="square" anchor="ctr" anchorCtr="1"/>
        <a:lstStyle/>
        <a:p>
          <a:pPr>
            <a:defRPr lang="en-GB" sz="1400" b="1" i="0" u="none" strike="noStrike" kern="1200" spc="0" baseline="0" dirty="0">
              <a:solidFill>
                <a:srgbClr val="0E2841"/>
              </a:solidFill>
              <a:latin typeface="+mn-lt"/>
              <a:ea typeface="+mn-ea"/>
              <a:cs typeface="+mn-cs"/>
            </a:defRPr>
          </a:pPr>
          <a:endParaRPr lang="en-US"/>
        </a:p>
      </c:txPr>
    </c:title>
    <c:autoTitleDeleted val="0"/>
    <c:plotArea>
      <c:layout/>
      <c:barChart>
        <c:barDir val="bar"/>
        <c:grouping val="clustered"/>
        <c:varyColors val="0"/>
        <c:ser>
          <c:idx val="0"/>
          <c:order val="0"/>
          <c:spPr>
            <a:solidFill>
              <a:srgbClr val="41D3FC"/>
            </a:solidFill>
            <a:ln>
              <a:noFill/>
            </a:ln>
            <a:effectLst/>
          </c:spPr>
          <c:invertIfNegative val="0"/>
          <c:dPt>
            <c:idx val="0"/>
            <c:invertIfNegative val="0"/>
            <c:bubble3D val="0"/>
            <c:spPr>
              <a:solidFill>
                <a:srgbClr val="41D3FC"/>
              </a:solidFill>
              <a:ln>
                <a:solidFill>
                  <a:srgbClr val="00E303"/>
                </a:solidFill>
              </a:ln>
              <a:effectLst/>
            </c:spPr>
            <c:extLst>
              <c:ext xmlns:c16="http://schemas.microsoft.com/office/drawing/2014/chart" uri="{C3380CC4-5D6E-409C-BE32-E72D297353CC}">
                <c16:uniqueId val="{00000000-347E-4F61-B810-B8595FD66BD9}"/>
              </c:ext>
            </c:extLst>
          </c:dPt>
          <c:dPt>
            <c:idx val="1"/>
            <c:invertIfNegative val="0"/>
            <c:bubble3D val="0"/>
            <c:spPr>
              <a:solidFill>
                <a:srgbClr val="41D3FC"/>
              </a:solidFill>
              <a:ln>
                <a:solidFill>
                  <a:srgbClr val="00E303"/>
                </a:solidFill>
              </a:ln>
              <a:effectLst/>
            </c:spPr>
            <c:extLst>
              <c:ext xmlns:c16="http://schemas.microsoft.com/office/drawing/2014/chart" uri="{C3380CC4-5D6E-409C-BE32-E72D297353CC}">
                <c16:uniqueId val="{00000001-347E-4F61-B810-B8595FD66BD9}"/>
              </c:ext>
            </c:extLst>
          </c:dPt>
          <c:dPt>
            <c:idx val="2"/>
            <c:invertIfNegative val="0"/>
            <c:bubble3D val="0"/>
            <c:spPr>
              <a:solidFill>
                <a:srgbClr val="41D3FC"/>
              </a:solidFill>
              <a:ln>
                <a:solidFill>
                  <a:srgbClr val="EB4826"/>
                </a:solidFill>
              </a:ln>
              <a:effectLst/>
            </c:spPr>
            <c:extLst>
              <c:ext xmlns:c16="http://schemas.microsoft.com/office/drawing/2014/chart" uri="{C3380CC4-5D6E-409C-BE32-E72D297353CC}">
                <c16:uniqueId val="{00000005-347E-4F61-B810-B8595FD66BD9}"/>
              </c:ext>
            </c:extLst>
          </c:dPt>
          <c:dPt>
            <c:idx val="3"/>
            <c:invertIfNegative val="0"/>
            <c:bubble3D val="0"/>
            <c:spPr>
              <a:solidFill>
                <a:srgbClr val="41D3FC"/>
              </a:solidFill>
              <a:ln>
                <a:solidFill>
                  <a:srgbClr val="EB4826"/>
                </a:solidFill>
              </a:ln>
              <a:effectLst/>
            </c:spPr>
            <c:extLst>
              <c:ext xmlns:c16="http://schemas.microsoft.com/office/drawing/2014/chart" uri="{C3380CC4-5D6E-409C-BE32-E72D297353CC}">
                <c16:uniqueId val="{00000006-347E-4F61-B810-B8595FD66BD9}"/>
              </c:ext>
            </c:extLst>
          </c:dPt>
          <c:dPt>
            <c:idx val="4"/>
            <c:invertIfNegative val="0"/>
            <c:bubble3D val="0"/>
            <c:spPr>
              <a:solidFill>
                <a:srgbClr val="41D3FC"/>
              </a:solidFill>
              <a:ln>
                <a:solidFill>
                  <a:srgbClr val="EB4826"/>
                </a:solidFill>
              </a:ln>
              <a:effectLst/>
            </c:spPr>
            <c:extLst>
              <c:ext xmlns:c16="http://schemas.microsoft.com/office/drawing/2014/chart" uri="{C3380CC4-5D6E-409C-BE32-E72D297353CC}">
                <c16:uniqueId val="{00000007-347E-4F61-B810-B8595FD66BD9}"/>
              </c:ext>
            </c:extLst>
          </c:dPt>
          <c:dPt>
            <c:idx val="5"/>
            <c:invertIfNegative val="0"/>
            <c:bubble3D val="0"/>
            <c:spPr>
              <a:solidFill>
                <a:srgbClr val="41D3FC"/>
              </a:solidFill>
              <a:ln>
                <a:solidFill>
                  <a:srgbClr val="00E303"/>
                </a:solidFill>
              </a:ln>
              <a:effectLst/>
            </c:spPr>
            <c:extLst>
              <c:ext xmlns:c16="http://schemas.microsoft.com/office/drawing/2014/chart" uri="{C3380CC4-5D6E-409C-BE32-E72D297353CC}">
                <c16:uniqueId val="{00000002-347E-4F61-B810-B8595FD66BD9}"/>
              </c:ext>
            </c:extLst>
          </c:dPt>
          <c:dPt>
            <c:idx val="6"/>
            <c:invertIfNegative val="0"/>
            <c:bubble3D val="0"/>
            <c:spPr>
              <a:solidFill>
                <a:srgbClr val="41D3FC"/>
              </a:solidFill>
              <a:ln>
                <a:solidFill>
                  <a:srgbClr val="EB4826"/>
                </a:solidFill>
              </a:ln>
              <a:effectLst/>
            </c:spPr>
            <c:extLst>
              <c:ext xmlns:c16="http://schemas.microsoft.com/office/drawing/2014/chart" uri="{C3380CC4-5D6E-409C-BE32-E72D297353CC}">
                <c16:uniqueId val="{00000008-347E-4F61-B810-B8595FD66BD9}"/>
              </c:ext>
            </c:extLst>
          </c:dPt>
          <c:dPt>
            <c:idx val="7"/>
            <c:invertIfNegative val="0"/>
            <c:bubble3D val="0"/>
            <c:spPr>
              <a:solidFill>
                <a:srgbClr val="41D3FC"/>
              </a:solidFill>
              <a:ln>
                <a:solidFill>
                  <a:srgbClr val="EB4826"/>
                </a:solidFill>
              </a:ln>
              <a:effectLst/>
            </c:spPr>
            <c:extLst>
              <c:ext xmlns:c16="http://schemas.microsoft.com/office/drawing/2014/chart" uri="{C3380CC4-5D6E-409C-BE32-E72D297353CC}">
                <c16:uniqueId val="{00000009-347E-4F61-B810-B8595FD66BD9}"/>
              </c:ext>
            </c:extLst>
          </c:dPt>
          <c:dPt>
            <c:idx val="8"/>
            <c:invertIfNegative val="0"/>
            <c:bubble3D val="0"/>
            <c:spPr>
              <a:solidFill>
                <a:srgbClr val="41D3FC"/>
              </a:solidFill>
              <a:ln>
                <a:solidFill>
                  <a:srgbClr val="EB4826"/>
                </a:solidFill>
              </a:ln>
              <a:effectLst/>
            </c:spPr>
            <c:extLst>
              <c:ext xmlns:c16="http://schemas.microsoft.com/office/drawing/2014/chart" uri="{C3380CC4-5D6E-409C-BE32-E72D297353CC}">
                <c16:uniqueId val="{0000000A-347E-4F61-B810-B8595FD66BD9}"/>
              </c:ext>
            </c:extLst>
          </c:dPt>
          <c:dPt>
            <c:idx val="9"/>
            <c:invertIfNegative val="0"/>
            <c:bubble3D val="0"/>
            <c:spPr>
              <a:solidFill>
                <a:srgbClr val="41D3FC"/>
              </a:solidFill>
              <a:ln>
                <a:solidFill>
                  <a:srgbClr val="00E303"/>
                </a:solidFill>
              </a:ln>
              <a:effectLst/>
            </c:spPr>
            <c:extLst>
              <c:ext xmlns:c16="http://schemas.microsoft.com/office/drawing/2014/chart" uri="{C3380CC4-5D6E-409C-BE32-E72D297353CC}">
                <c16:uniqueId val="{00000003-347E-4F61-B810-B8595FD66BD9}"/>
              </c:ext>
            </c:extLst>
          </c:dPt>
          <c:dPt>
            <c:idx val="10"/>
            <c:invertIfNegative val="0"/>
            <c:bubble3D val="0"/>
            <c:spPr>
              <a:solidFill>
                <a:srgbClr val="41D3FC"/>
              </a:solidFill>
              <a:ln>
                <a:solidFill>
                  <a:srgbClr val="00E303"/>
                </a:solidFill>
              </a:ln>
              <a:effectLst/>
            </c:spPr>
            <c:extLst>
              <c:ext xmlns:c16="http://schemas.microsoft.com/office/drawing/2014/chart" uri="{C3380CC4-5D6E-409C-BE32-E72D297353CC}">
                <c16:uniqueId val="{00000004-347E-4F61-B810-B8595FD66BD9}"/>
              </c:ext>
            </c:extLst>
          </c:dPt>
          <c:dLbls>
            <c:spPr>
              <a:noFill/>
              <a:ln>
                <a:noFill/>
              </a:ln>
              <a:effectLst/>
            </c:spPr>
            <c:txPr>
              <a:bodyPr rot="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Sheet1!$A$64:$A$74</c:f>
              <c:strCache>
                <c:ptCount val="11"/>
                <c:pt idx="0">
                  <c:v>Professional</c:v>
                </c:pt>
                <c:pt idx="1">
                  <c:v>Educational</c:v>
                </c:pt>
                <c:pt idx="2">
                  <c:v>London-centric</c:v>
                </c:pt>
                <c:pt idx="3">
                  <c:v>UK-centric</c:v>
                </c:pt>
                <c:pt idx="4">
                  <c:v>Old fashioned</c:v>
                </c:pt>
                <c:pt idx="5">
                  <c:v>Collaborative</c:v>
                </c:pt>
                <c:pt idx="6">
                  <c:v>Unrepresentative</c:v>
                </c:pt>
                <c:pt idx="7">
                  <c:v>Bureaucratic</c:v>
                </c:pt>
                <c:pt idx="8">
                  <c:v>Cliquey</c:v>
                </c:pt>
                <c:pt idx="9">
                  <c:v>Inclusive</c:v>
                </c:pt>
                <c:pt idx="10">
                  <c:v>Influential</c:v>
                </c:pt>
              </c:strCache>
            </c:strRef>
          </c:cat>
          <c:val>
            <c:numRef>
              <c:f>Sheet1!$B$64:$B$74</c:f>
              <c:numCache>
                <c:formatCode>0%</c:formatCode>
                <c:ptCount val="11"/>
                <c:pt idx="0">
                  <c:v>0.58089508232521092</c:v>
                </c:pt>
                <c:pt idx="1">
                  <c:v>0.49821670502643733</c:v>
                </c:pt>
                <c:pt idx="2">
                  <c:v>0.28987505643985145</c:v>
                </c:pt>
                <c:pt idx="3">
                  <c:v>0.18638587183555014</c:v>
                </c:pt>
                <c:pt idx="4">
                  <c:v>0.17478084830184126</c:v>
                </c:pt>
                <c:pt idx="5">
                  <c:v>0.17384906698721458</c:v>
                </c:pt>
                <c:pt idx="6">
                  <c:v>0.16522928147421961</c:v>
                </c:pt>
                <c:pt idx="7">
                  <c:v>0.15842421534905132</c:v>
                </c:pt>
                <c:pt idx="8">
                  <c:v>0.15419647221097763</c:v>
                </c:pt>
                <c:pt idx="9">
                  <c:v>0.14328868295236277</c:v>
                </c:pt>
                <c:pt idx="10">
                  <c:v>0.14268921838428311</c:v>
                </c:pt>
              </c:numCache>
            </c:numRef>
          </c:val>
          <c:extLst>
            <c:ext xmlns:c16="http://schemas.microsoft.com/office/drawing/2014/chart" uri="{C3380CC4-5D6E-409C-BE32-E72D297353CC}">
              <c16:uniqueId val="{00000000-DADA-47D5-BF55-FC57D105AB25}"/>
            </c:ext>
          </c:extLst>
        </c:ser>
        <c:dLbls>
          <c:dLblPos val="outEnd"/>
          <c:showLegendKey val="0"/>
          <c:showVal val="1"/>
          <c:showCatName val="0"/>
          <c:showSerName val="0"/>
          <c:showPercent val="0"/>
          <c:showBubbleSize val="0"/>
        </c:dLbls>
        <c:gapWidth val="72"/>
        <c:axId val="226126207"/>
        <c:axId val="226128127"/>
      </c:barChart>
      <c:catAx>
        <c:axId val="2261262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226128127"/>
        <c:crosses val="autoZero"/>
        <c:auto val="1"/>
        <c:lblAlgn val="ctr"/>
        <c:lblOffset val="100"/>
        <c:noMultiLvlLbl val="0"/>
      </c:catAx>
      <c:valAx>
        <c:axId val="226128127"/>
        <c:scaling>
          <c:orientation val="minMax"/>
        </c:scaling>
        <c:delete val="1"/>
        <c:axPos val="t"/>
        <c:numFmt formatCode="0%" sourceLinked="1"/>
        <c:majorTickMark val="none"/>
        <c:minorTickMark val="none"/>
        <c:tickLblPos val="nextTo"/>
        <c:crossAx val="226126207"/>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GB" sz="1400" b="1" i="0" u="none" strike="noStrike" kern="1200" spc="0" baseline="0" dirty="0">
                <a:solidFill>
                  <a:srgbClr val="0E2841"/>
                </a:solidFill>
                <a:latin typeface="+mn-lt"/>
                <a:ea typeface="+mn-ea"/>
                <a:cs typeface="+mn-cs"/>
              </a:defRPr>
            </a:pPr>
            <a:r>
              <a:rPr lang="en-GB" sz="1400" b="1" i="0" u="none" strike="noStrike" kern="1200" spc="0" baseline="0">
                <a:solidFill>
                  <a:srgbClr val="0E2841"/>
                </a:solidFill>
                <a:latin typeface="Calibri" panose="020F0502020204030204" pitchFamily="34" charset="0"/>
                <a:ea typeface="Calibri" panose="020F0502020204030204" pitchFamily="34" charset="0"/>
                <a:cs typeface="Calibri" panose="020F0502020204030204" pitchFamily="34" charset="0"/>
              </a:rPr>
              <a:t>Which of the following words or phrases would you use to best describe the Royal College of Pathologists? [Bottom 12]</a:t>
            </a:r>
          </a:p>
        </c:rich>
      </c:tx>
      <c:overlay val="0"/>
      <c:spPr>
        <a:noFill/>
        <a:ln>
          <a:noFill/>
        </a:ln>
        <a:effectLst/>
      </c:spPr>
      <c:txPr>
        <a:bodyPr rot="0" spcFirstLastPara="1" vertOverflow="ellipsis" vert="horz" wrap="square" anchor="ctr" anchorCtr="1"/>
        <a:lstStyle/>
        <a:p>
          <a:pPr>
            <a:defRPr lang="en-GB" sz="1400" b="1" i="0" u="none" strike="noStrike" kern="1200" spc="0" baseline="0" dirty="0">
              <a:solidFill>
                <a:srgbClr val="0E2841"/>
              </a:solidFill>
              <a:latin typeface="+mn-lt"/>
              <a:ea typeface="+mn-ea"/>
              <a:cs typeface="+mn-cs"/>
            </a:defRPr>
          </a:pPr>
          <a:endParaRPr lang="en-US"/>
        </a:p>
      </c:txPr>
    </c:title>
    <c:autoTitleDeleted val="0"/>
    <c:plotArea>
      <c:layout>
        <c:manualLayout>
          <c:layoutTarget val="inner"/>
          <c:xMode val="edge"/>
          <c:yMode val="edge"/>
          <c:x val="0.15583407797056562"/>
          <c:y val="0.22681281859259514"/>
          <c:w val="0.83280060263040023"/>
          <c:h val="0.75090694382463519"/>
        </c:manualLayout>
      </c:layout>
      <c:barChart>
        <c:barDir val="bar"/>
        <c:grouping val="clustered"/>
        <c:varyColors val="0"/>
        <c:ser>
          <c:idx val="0"/>
          <c:order val="0"/>
          <c:spPr>
            <a:solidFill>
              <a:srgbClr val="41D3FC"/>
            </a:solidFill>
            <a:ln>
              <a:noFill/>
            </a:ln>
            <a:effectLst/>
          </c:spPr>
          <c:invertIfNegative val="0"/>
          <c:dPt>
            <c:idx val="0"/>
            <c:invertIfNegative val="0"/>
            <c:bubble3D val="0"/>
            <c:spPr>
              <a:noFill/>
              <a:ln>
                <a:solidFill>
                  <a:srgbClr val="FFFFFF">
                    <a:alpha val="0"/>
                  </a:srgbClr>
                </a:solidFill>
              </a:ln>
              <a:effectLst/>
            </c:spPr>
            <c:extLst>
              <c:ext xmlns:c16="http://schemas.microsoft.com/office/drawing/2014/chart" uri="{C3380CC4-5D6E-409C-BE32-E72D297353CC}">
                <c16:uniqueId val="{00000000-347E-4F61-B810-B8595FD66BD9}"/>
              </c:ext>
            </c:extLst>
          </c:dPt>
          <c:dPt>
            <c:idx val="1"/>
            <c:invertIfNegative val="0"/>
            <c:bubble3D val="0"/>
            <c:spPr>
              <a:solidFill>
                <a:srgbClr val="41D3FC"/>
              </a:solidFill>
              <a:ln>
                <a:solidFill>
                  <a:srgbClr val="00E303"/>
                </a:solidFill>
              </a:ln>
              <a:effectLst/>
            </c:spPr>
            <c:extLst>
              <c:ext xmlns:c16="http://schemas.microsoft.com/office/drawing/2014/chart" uri="{C3380CC4-5D6E-409C-BE32-E72D297353CC}">
                <c16:uniqueId val="{00000001-347E-4F61-B810-B8595FD66BD9}"/>
              </c:ext>
            </c:extLst>
          </c:dPt>
          <c:dPt>
            <c:idx val="2"/>
            <c:invertIfNegative val="0"/>
            <c:bubble3D val="0"/>
            <c:spPr>
              <a:solidFill>
                <a:srgbClr val="41D3FC"/>
              </a:solidFill>
              <a:ln>
                <a:solidFill>
                  <a:srgbClr val="C5281C"/>
                </a:solidFill>
              </a:ln>
              <a:effectLst/>
            </c:spPr>
            <c:extLst>
              <c:ext xmlns:c16="http://schemas.microsoft.com/office/drawing/2014/chart" uri="{C3380CC4-5D6E-409C-BE32-E72D297353CC}">
                <c16:uniqueId val="{00000005-347E-4F61-B810-B8595FD66BD9}"/>
              </c:ext>
            </c:extLst>
          </c:dPt>
          <c:dPt>
            <c:idx val="3"/>
            <c:invertIfNegative val="0"/>
            <c:bubble3D val="0"/>
            <c:spPr>
              <a:solidFill>
                <a:srgbClr val="41D3FC"/>
              </a:solidFill>
              <a:ln>
                <a:solidFill>
                  <a:srgbClr val="00E303"/>
                </a:solidFill>
              </a:ln>
              <a:effectLst/>
            </c:spPr>
            <c:extLst>
              <c:ext xmlns:c16="http://schemas.microsoft.com/office/drawing/2014/chart" uri="{C3380CC4-5D6E-409C-BE32-E72D297353CC}">
                <c16:uniqueId val="{00000006-347E-4F61-B810-B8595FD66BD9}"/>
              </c:ext>
            </c:extLst>
          </c:dPt>
          <c:dPt>
            <c:idx val="4"/>
            <c:invertIfNegative val="0"/>
            <c:bubble3D val="0"/>
            <c:spPr>
              <a:solidFill>
                <a:srgbClr val="41D3FC"/>
              </a:solidFill>
              <a:ln>
                <a:solidFill>
                  <a:srgbClr val="00E303"/>
                </a:solidFill>
              </a:ln>
              <a:effectLst/>
            </c:spPr>
            <c:extLst>
              <c:ext xmlns:c16="http://schemas.microsoft.com/office/drawing/2014/chart" uri="{C3380CC4-5D6E-409C-BE32-E72D297353CC}">
                <c16:uniqueId val="{00000007-347E-4F61-B810-B8595FD66BD9}"/>
              </c:ext>
            </c:extLst>
          </c:dPt>
          <c:dPt>
            <c:idx val="5"/>
            <c:invertIfNegative val="0"/>
            <c:bubble3D val="0"/>
            <c:spPr>
              <a:solidFill>
                <a:srgbClr val="41D3FC"/>
              </a:solidFill>
              <a:ln>
                <a:solidFill>
                  <a:srgbClr val="00E303"/>
                </a:solidFill>
              </a:ln>
              <a:effectLst/>
            </c:spPr>
            <c:extLst>
              <c:ext xmlns:c16="http://schemas.microsoft.com/office/drawing/2014/chart" uri="{C3380CC4-5D6E-409C-BE32-E72D297353CC}">
                <c16:uniqueId val="{00000002-347E-4F61-B810-B8595FD66BD9}"/>
              </c:ext>
            </c:extLst>
          </c:dPt>
          <c:dPt>
            <c:idx val="6"/>
            <c:invertIfNegative val="0"/>
            <c:bubble3D val="0"/>
            <c:spPr>
              <a:solidFill>
                <a:srgbClr val="41D3FC"/>
              </a:solidFill>
              <a:ln>
                <a:solidFill>
                  <a:srgbClr val="C5281C"/>
                </a:solidFill>
              </a:ln>
              <a:effectLst/>
            </c:spPr>
            <c:extLst>
              <c:ext xmlns:c16="http://schemas.microsoft.com/office/drawing/2014/chart" uri="{C3380CC4-5D6E-409C-BE32-E72D297353CC}">
                <c16:uniqueId val="{00000008-347E-4F61-B810-B8595FD66BD9}"/>
              </c:ext>
            </c:extLst>
          </c:dPt>
          <c:dPt>
            <c:idx val="7"/>
            <c:invertIfNegative val="0"/>
            <c:bubble3D val="0"/>
            <c:spPr>
              <a:solidFill>
                <a:srgbClr val="41D3FC"/>
              </a:solidFill>
              <a:ln>
                <a:solidFill>
                  <a:srgbClr val="00E303"/>
                </a:solidFill>
              </a:ln>
              <a:effectLst/>
            </c:spPr>
            <c:extLst>
              <c:ext xmlns:c16="http://schemas.microsoft.com/office/drawing/2014/chart" uri="{C3380CC4-5D6E-409C-BE32-E72D297353CC}">
                <c16:uniqueId val="{00000009-347E-4F61-B810-B8595FD66BD9}"/>
              </c:ext>
            </c:extLst>
          </c:dPt>
          <c:dPt>
            <c:idx val="8"/>
            <c:invertIfNegative val="0"/>
            <c:bubble3D val="0"/>
            <c:spPr>
              <a:solidFill>
                <a:srgbClr val="41D3FC"/>
              </a:solidFill>
              <a:ln>
                <a:solidFill>
                  <a:srgbClr val="C5281C"/>
                </a:solidFill>
              </a:ln>
              <a:effectLst/>
            </c:spPr>
            <c:extLst>
              <c:ext xmlns:c16="http://schemas.microsoft.com/office/drawing/2014/chart" uri="{C3380CC4-5D6E-409C-BE32-E72D297353CC}">
                <c16:uniqueId val="{0000000A-347E-4F61-B810-B8595FD66BD9}"/>
              </c:ext>
            </c:extLst>
          </c:dPt>
          <c:dPt>
            <c:idx val="9"/>
            <c:invertIfNegative val="0"/>
            <c:bubble3D val="0"/>
            <c:spPr>
              <a:solidFill>
                <a:srgbClr val="41D3FC"/>
              </a:solidFill>
              <a:ln>
                <a:solidFill>
                  <a:srgbClr val="00E303"/>
                </a:solidFill>
              </a:ln>
              <a:effectLst/>
            </c:spPr>
            <c:extLst>
              <c:ext xmlns:c16="http://schemas.microsoft.com/office/drawing/2014/chart" uri="{C3380CC4-5D6E-409C-BE32-E72D297353CC}">
                <c16:uniqueId val="{00000003-347E-4F61-B810-B8595FD66BD9}"/>
              </c:ext>
            </c:extLst>
          </c:dPt>
          <c:dPt>
            <c:idx val="10"/>
            <c:invertIfNegative val="0"/>
            <c:bubble3D val="0"/>
            <c:spPr>
              <a:solidFill>
                <a:srgbClr val="41D3FC"/>
              </a:solidFill>
              <a:ln>
                <a:solidFill>
                  <a:srgbClr val="00E303"/>
                </a:solidFill>
              </a:ln>
              <a:effectLst/>
            </c:spPr>
            <c:extLst>
              <c:ext xmlns:c16="http://schemas.microsoft.com/office/drawing/2014/chart" uri="{C3380CC4-5D6E-409C-BE32-E72D297353CC}">
                <c16:uniqueId val="{00000015-A745-412B-B503-FE698920CFDE}"/>
              </c:ext>
            </c:extLst>
          </c:dPt>
          <c:dLbls>
            <c:spPr>
              <a:noFill/>
              <a:ln>
                <a:noFill/>
              </a:ln>
              <a:effectLst/>
            </c:spPr>
            <c:txPr>
              <a:bodyPr rot="0" spcFirstLastPara="1" vertOverflow="ellipsis" vert="horz" wrap="square" lIns="38100" tIns="19050" rIns="38100" bIns="19050" anchor="ctr" anchorCtr="1">
                <a:spAutoFit/>
              </a:bodyPr>
              <a:lstStyle/>
              <a:p>
                <a:pPr>
                  <a:defRPr lang="en-US" sz="133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Sheet1!$A$75:$A$87</c:f>
              <c:strCache>
                <c:ptCount val="13"/>
                <c:pt idx="0">
                  <c:v>.</c:v>
                </c:pt>
                <c:pt idx="1">
                  <c:v>Diverse</c:v>
                </c:pt>
                <c:pt idx="2">
                  <c:v>Ineffective</c:v>
                </c:pt>
                <c:pt idx="3">
                  <c:v>Global</c:v>
                </c:pt>
                <c:pt idx="4">
                  <c:v>Forward thinking</c:v>
                </c:pt>
                <c:pt idx="5">
                  <c:v>Proactive</c:v>
                </c:pt>
                <c:pt idx="6">
                  <c:v>Invisible</c:v>
                </c:pt>
                <c:pt idx="7">
                  <c:v>Authoritative</c:v>
                </c:pt>
                <c:pt idx="8">
                  <c:v>Inaccessible</c:v>
                </c:pt>
                <c:pt idx="9">
                  <c:v>Transparent</c:v>
                </c:pt>
                <c:pt idx="10">
                  <c:v>Ambitious</c:v>
                </c:pt>
                <c:pt idx="11">
                  <c:v>Other</c:v>
                </c:pt>
                <c:pt idx="12">
                  <c:v>None of these</c:v>
                </c:pt>
              </c:strCache>
            </c:strRef>
          </c:cat>
          <c:val>
            <c:numRef>
              <c:f>Sheet1!$B$75:$B$87</c:f>
              <c:numCache>
                <c:formatCode>0%</c:formatCode>
                <c:ptCount val="13"/>
                <c:pt idx="0">
                  <c:v>0.57999999999999996</c:v>
                </c:pt>
                <c:pt idx="1">
                  <c:v>0.1393698896200655</c:v>
                </c:pt>
                <c:pt idx="2">
                  <c:v>0.12278789603224918</c:v>
                </c:pt>
                <c:pt idx="3">
                  <c:v>0.12158136316742588</c:v>
                </c:pt>
                <c:pt idx="4">
                  <c:v>0.11996431317589358</c:v>
                </c:pt>
                <c:pt idx="5">
                  <c:v>0.11753781870855654</c:v>
                </c:pt>
                <c:pt idx="6">
                  <c:v>0.10778198180125739</c:v>
                </c:pt>
                <c:pt idx="7">
                  <c:v>0.10246042494681808</c:v>
                </c:pt>
                <c:pt idx="8">
                  <c:v>0.10062063577634693</c:v>
                </c:pt>
                <c:pt idx="9">
                  <c:v>9.6772134377579394E-2</c:v>
                </c:pt>
                <c:pt idx="10">
                  <c:v>5.4081373250354822E-2</c:v>
                </c:pt>
                <c:pt idx="11">
                  <c:v>5.0646841521548573E-2</c:v>
                </c:pt>
                <c:pt idx="12">
                  <c:v>2.229221702905846E-2</c:v>
                </c:pt>
              </c:numCache>
            </c:numRef>
          </c:val>
          <c:extLst>
            <c:ext xmlns:c16="http://schemas.microsoft.com/office/drawing/2014/chart" uri="{C3380CC4-5D6E-409C-BE32-E72D297353CC}">
              <c16:uniqueId val="{00000000-DADA-47D5-BF55-FC57D105AB25}"/>
            </c:ext>
          </c:extLst>
        </c:ser>
        <c:dLbls>
          <c:dLblPos val="outEnd"/>
          <c:showLegendKey val="0"/>
          <c:showVal val="1"/>
          <c:showCatName val="0"/>
          <c:showSerName val="0"/>
          <c:showPercent val="0"/>
          <c:showBubbleSize val="0"/>
        </c:dLbls>
        <c:gapWidth val="72"/>
        <c:axId val="226126207"/>
        <c:axId val="226128127"/>
      </c:barChart>
      <c:catAx>
        <c:axId val="2261262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30" b="0" i="0" u="none" strike="noStrike" kern="1200" baseline="0">
                <a:solidFill>
                  <a:schemeClr val="tx2"/>
                </a:solidFill>
                <a:latin typeface="+mn-lt"/>
                <a:ea typeface="+mn-ea"/>
                <a:cs typeface="+mn-cs"/>
              </a:defRPr>
            </a:pPr>
            <a:endParaRPr lang="en-US"/>
          </a:p>
        </c:txPr>
        <c:crossAx val="226128127"/>
        <c:crosses val="autoZero"/>
        <c:auto val="1"/>
        <c:lblAlgn val="ctr"/>
        <c:lblOffset val="100"/>
        <c:noMultiLvlLbl val="0"/>
      </c:catAx>
      <c:valAx>
        <c:axId val="226128127"/>
        <c:scaling>
          <c:orientation val="minMax"/>
        </c:scaling>
        <c:delete val="1"/>
        <c:axPos val="t"/>
        <c:numFmt formatCode="0%" sourceLinked="1"/>
        <c:majorTickMark val="none"/>
        <c:minorTickMark val="none"/>
        <c:tickLblPos val="nextTo"/>
        <c:crossAx val="226126207"/>
        <c:crosses val="autoZero"/>
        <c:crossBetween val="between"/>
      </c:valAx>
      <c:spPr>
        <a:noFill/>
        <a:ln>
          <a:noFill/>
        </a:ln>
        <a:effectLst/>
      </c:spPr>
    </c:plotArea>
    <c:plotVisOnly val="1"/>
    <c:dispBlanksAs val="gap"/>
    <c:showDLblsOverMax val="0"/>
  </c:chart>
  <c:spPr>
    <a:noFill/>
    <a:ln>
      <a:noFill/>
    </a:ln>
    <a:effectLst/>
  </c:spPr>
  <c:txPr>
    <a:bodyPr/>
    <a:lstStyle/>
    <a:p>
      <a:pPr>
        <a:defRPr lang="en-US" sz="1330" b="0" i="0" u="none" strike="noStrike" kern="1200" baseline="0">
          <a:solidFill>
            <a:schemeClr val="tx2"/>
          </a:solidFill>
          <a:latin typeface="+mn-lt"/>
          <a:ea typeface="+mn-ea"/>
          <a:cs typeface="+mn-cs"/>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GB" sz="1400" b="1"/>
              <a:t>How do you rate the Royal College of Pathologists as an organisation?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5 (Excellent)</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RbD Normative Data (All Organisations)</c:v>
                </c:pt>
                <c:pt idx="1">
                  <c:v>RbD Normative Data (Medical Royal Colleges)</c:v>
                </c:pt>
                <c:pt idx="2">
                  <c:v>RCPath 2024</c:v>
                </c:pt>
              </c:strCache>
            </c:strRef>
          </c:cat>
          <c:val>
            <c:numRef>
              <c:f>Sheet1!$B$2:$B$4</c:f>
              <c:numCache>
                <c:formatCode>0%</c:formatCode>
                <c:ptCount val="3"/>
                <c:pt idx="0">
                  <c:v>0.2343707470742552</c:v>
                </c:pt>
                <c:pt idx="1">
                  <c:v>0.22</c:v>
                </c:pt>
                <c:pt idx="2">
                  <c:v>0.19079585956424733</c:v>
                </c:pt>
              </c:numCache>
            </c:numRef>
          </c:val>
          <c:extLst>
            <c:ext xmlns:c16="http://schemas.microsoft.com/office/drawing/2014/chart" uri="{C3380CC4-5D6E-409C-BE32-E72D297353CC}">
              <c16:uniqueId val="{00000000-9017-49B6-B87C-299C05498C1D}"/>
            </c:ext>
          </c:extLst>
        </c:ser>
        <c:ser>
          <c:idx val="1"/>
          <c:order val="1"/>
          <c:tx>
            <c:strRef>
              <c:f>Sheet1!$C$1</c:f>
              <c:strCache>
                <c:ptCount val="1"/>
                <c:pt idx="0">
                  <c:v>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RbD Normative Data (All Organisations)</c:v>
                </c:pt>
                <c:pt idx="1">
                  <c:v>RbD Normative Data (Medical Royal Colleges)</c:v>
                </c:pt>
                <c:pt idx="2">
                  <c:v>RCPath 2024</c:v>
                </c:pt>
              </c:strCache>
            </c:strRef>
          </c:cat>
          <c:val>
            <c:numRef>
              <c:f>Sheet1!$C$2:$C$4</c:f>
              <c:numCache>
                <c:formatCode>0%</c:formatCode>
                <c:ptCount val="3"/>
                <c:pt idx="0">
                  <c:v>0.43408664709271233</c:v>
                </c:pt>
                <c:pt idx="1">
                  <c:v>0.43</c:v>
                </c:pt>
                <c:pt idx="2">
                  <c:v>0.39115906045019044</c:v>
                </c:pt>
              </c:numCache>
            </c:numRef>
          </c:val>
          <c:extLst>
            <c:ext xmlns:c16="http://schemas.microsoft.com/office/drawing/2014/chart" uri="{C3380CC4-5D6E-409C-BE32-E72D297353CC}">
              <c16:uniqueId val="{00000001-9017-49B6-B87C-299C05498C1D}"/>
            </c:ext>
          </c:extLst>
        </c:ser>
        <c:ser>
          <c:idx val="2"/>
          <c:order val="2"/>
          <c:tx>
            <c:strRef>
              <c:f>Sheet1!$D$1</c:f>
              <c:strCache>
                <c:ptCount val="1"/>
                <c:pt idx="0">
                  <c:v>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RbD Normative Data (All Organisations)</c:v>
                </c:pt>
                <c:pt idx="1">
                  <c:v>RbD Normative Data (Medical Royal Colleges)</c:v>
                </c:pt>
                <c:pt idx="2">
                  <c:v>RCPath 2024</c:v>
                </c:pt>
              </c:strCache>
            </c:strRef>
          </c:cat>
          <c:val>
            <c:numRef>
              <c:f>Sheet1!$D$2:$D$4</c:f>
              <c:numCache>
                <c:formatCode>0%</c:formatCode>
                <c:ptCount val="3"/>
                <c:pt idx="0">
                  <c:v>0.23586465274407312</c:v>
                </c:pt>
                <c:pt idx="1">
                  <c:v>0.26</c:v>
                </c:pt>
                <c:pt idx="2">
                  <c:v>0.31450333171551292</c:v>
                </c:pt>
              </c:numCache>
            </c:numRef>
          </c:val>
          <c:extLst>
            <c:ext xmlns:c16="http://schemas.microsoft.com/office/drawing/2014/chart" uri="{C3380CC4-5D6E-409C-BE32-E72D297353CC}">
              <c16:uniqueId val="{00000002-9017-49B6-B87C-299C05498C1D}"/>
            </c:ext>
          </c:extLst>
        </c:ser>
        <c:ser>
          <c:idx val="3"/>
          <c:order val="3"/>
          <c:tx>
            <c:strRef>
              <c:f>Sheet1!$E$1</c:f>
              <c:strCache>
                <c:ptCount val="1"/>
                <c:pt idx="0">
                  <c:v>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RbD Normative Data (All Organisations)</c:v>
                </c:pt>
                <c:pt idx="1">
                  <c:v>RbD Normative Data (Medical Royal Colleges)</c:v>
                </c:pt>
                <c:pt idx="2">
                  <c:v>RCPath 2024</c:v>
                </c:pt>
              </c:strCache>
            </c:strRef>
          </c:cat>
          <c:val>
            <c:numRef>
              <c:f>Sheet1!$E$2:$E$4</c:f>
              <c:numCache>
                <c:formatCode>0%</c:formatCode>
                <c:ptCount val="3"/>
                <c:pt idx="0">
                  <c:v>5.8141273253307285E-2</c:v>
                </c:pt>
                <c:pt idx="1">
                  <c:v>7.0000000000000007E-2</c:v>
                </c:pt>
                <c:pt idx="2">
                  <c:v>7.1781116158750449E-2</c:v>
                </c:pt>
              </c:numCache>
            </c:numRef>
          </c:val>
          <c:extLst>
            <c:ext xmlns:c16="http://schemas.microsoft.com/office/drawing/2014/chart" uri="{C3380CC4-5D6E-409C-BE32-E72D297353CC}">
              <c16:uniqueId val="{0000000D-9017-49B6-B87C-299C05498C1D}"/>
            </c:ext>
          </c:extLst>
        </c:ser>
        <c:ser>
          <c:idx val="4"/>
          <c:order val="4"/>
          <c:tx>
            <c:strRef>
              <c:f>Sheet1!$F$1</c:f>
              <c:strCache>
                <c:ptCount val="1"/>
                <c:pt idx="0">
                  <c:v>1 (Very poor)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RbD Normative Data (All Organisations)</c:v>
                </c:pt>
                <c:pt idx="1">
                  <c:v>RbD Normative Data (Medical Royal Colleges)</c:v>
                </c:pt>
                <c:pt idx="2">
                  <c:v>RCPath 2024</c:v>
                </c:pt>
              </c:strCache>
            </c:strRef>
          </c:cat>
          <c:val>
            <c:numRef>
              <c:f>Sheet1!$F$2:$F$4</c:f>
              <c:numCache>
                <c:formatCode>0%</c:formatCode>
                <c:ptCount val="3"/>
                <c:pt idx="0">
                  <c:v>1.5515846502318227E-2</c:v>
                </c:pt>
                <c:pt idx="1">
                  <c:v>0.02</c:v>
                </c:pt>
                <c:pt idx="2">
                  <c:v>3.1760632111274584E-2</c:v>
                </c:pt>
              </c:numCache>
            </c:numRef>
          </c:val>
          <c:extLst>
            <c:ext xmlns:c16="http://schemas.microsoft.com/office/drawing/2014/chart" uri="{C3380CC4-5D6E-409C-BE32-E72D297353CC}">
              <c16:uniqueId val="{0000000E-9017-49B6-B87C-299C05498C1D}"/>
            </c:ext>
          </c:extLst>
        </c:ser>
        <c:dLbls>
          <c:dLblPos val="ctr"/>
          <c:showLegendKey val="0"/>
          <c:showVal val="1"/>
          <c:showCatName val="0"/>
          <c:showSerName val="0"/>
          <c:showPercent val="0"/>
          <c:showBubbleSize val="0"/>
        </c:dLbls>
        <c:gapWidth val="50"/>
        <c:overlap val="100"/>
        <c:axId val="1678456031"/>
        <c:axId val="1678458431"/>
      </c:barChart>
      <c:catAx>
        <c:axId val="1678456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78458431"/>
        <c:crosses val="autoZero"/>
        <c:auto val="1"/>
        <c:lblAlgn val="ctr"/>
        <c:lblOffset val="100"/>
        <c:noMultiLvlLbl val="0"/>
      </c:catAx>
      <c:valAx>
        <c:axId val="1678458431"/>
        <c:scaling>
          <c:orientation val="minMax"/>
        </c:scaling>
        <c:delete val="1"/>
        <c:axPos val="b"/>
        <c:numFmt formatCode="0%" sourceLinked="1"/>
        <c:majorTickMark val="none"/>
        <c:minorTickMark val="none"/>
        <c:tickLblPos val="nextTo"/>
        <c:crossAx val="1678456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80CA2C-252F-7312-BC3E-93083E4401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1B0F63E-6DF7-F358-90FA-CAA97B13B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B5E5BB-DAEE-45E4-9A02-81474854A5E2}" type="datetimeFigureOut">
              <a:rPr lang="en-GB" smtClean="0"/>
              <a:t>07/03/2025</a:t>
            </a:fld>
            <a:endParaRPr lang="en-GB"/>
          </a:p>
        </p:txBody>
      </p:sp>
      <p:sp>
        <p:nvSpPr>
          <p:cNvPr id="4" name="Footer Placeholder 3">
            <a:extLst>
              <a:ext uri="{FF2B5EF4-FFF2-40B4-BE49-F238E27FC236}">
                <a16:creationId xmlns:a16="http://schemas.microsoft.com/office/drawing/2014/main" id="{0EFCDFC0-EB08-71AE-C8E6-B909A4CBB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940F760-2753-501A-2EA4-78885700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2C304-2D28-4012-BCD1-426D3E0A0C1B}" type="slidenum">
              <a:rPr lang="en-GB" smtClean="0"/>
              <a:t>‹#›</a:t>
            </a:fld>
            <a:endParaRPr lang="en-GB"/>
          </a:p>
        </p:txBody>
      </p:sp>
    </p:spTree>
    <p:extLst>
      <p:ext uri="{BB962C8B-B14F-4D97-AF65-F5344CB8AC3E}">
        <p14:creationId xmlns:p14="http://schemas.microsoft.com/office/powerpoint/2010/main" val="3232338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98A3D-50EB-409C-9225-20F6E9D66BC3}" type="datetimeFigureOut">
              <a:rPr lang="en-GB" smtClean="0"/>
              <a:t>07/03/2025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58774-7EDB-4296-9F0E-6411CEE6D2E6}" type="slidenum">
              <a:rPr lang="en-GB" smtClean="0"/>
              <a:t>‹#›</a:t>
            </a:fld>
            <a:endParaRPr lang="en-GB"/>
          </a:p>
        </p:txBody>
      </p:sp>
    </p:spTree>
    <p:extLst>
      <p:ext uri="{BB962C8B-B14F-4D97-AF65-F5344CB8AC3E}">
        <p14:creationId xmlns:p14="http://schemas.microsoft.com/office/powerpoint/2010/main" val="23377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3</a:t>
            </a:fld>
            <a:endParaRPr lang="en-GB"/>
          </a:p>
        </p:txBody>
      </p:sp>
    </p:spTree>
    <p:extLst>
      <p:ext uri="{BB962C8B-B14F-4D97-AF65-F5344CB8AC3E}">
        <p14:creationId xmlns:p14="http://schemas.microsoft.com/office/powerpoint/2010/main" val="3382957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12</a:t>
            </a:fld>
            <a:endParaRPr lang="en-GB"/>
          </a:p>
        </p:txBody>
      </p:sp>
    </p:spTree>
    <p:extLst>
      <p:ext uri="{BB962C8B-B14F-4D97-AF65-F5344CB8AC3E}">
        <p14:creationId xmlns:p14="http://schemas.microsoft.com/office/powerpoint/2010/main" val="3667668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13</a:t>
            </a:fld>
            <a:endParaRPr lang="en-GB"/>
          </a:p>
        </p:txBody>
      </p:sp>
    </p:spTree>
    <p:extLst>
      <p:ext uri="{BB962C8B-B14F-4D97-AF65-F5344CB8AC3E}">
        <p14:creationId xmlns:p14="http://schemas.microsoft.com/office/powerpoint/2010/main" val="3541968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6306B-D33E-282D-BCDE-79363DB3D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49D13-9458-33B7-A5B4-DE3334C9F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DBB17-0AC8-FCA1-9BC4-838877345FF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8A82CA9-7BD3-D86C-DBAB-A514DEB41548}"/>
              </a:ext>
            </a:extLst>
          </p:cNvPr>
          <p:cNvSpPr>
            <a:spLocks noGrp="1"/>
          </p:cNvSpPr>
          <p:nvPr>
            <p:ph type="sldNum" sz="quarter" idx="5"/>
          </p:nvPr>
        </p:nvSpPr>
        <p:spPr/>
        <p:txBody>
          <a:bodyPr/>
          <a:lstStyle/>
          <a:p>
            <a:fld id="{CC258774-7EDB-4296-9F0E-6411CEE6D2E6}" type="slidenum">
              <a:rPr lang="en-GB" smtClean="0"/>
              <a:t>14</a:t>
            </a:fld>
            <a:endParaRPr lang="en-GB"/>
          </a:p>
        </p:txBody>
      </p:sp>
    </p:spTree>
    <p:extLst>
      <p:ext uri="{BB962C8B-B14F-4D97-AF65-F5344CB8AC3E}">
        <p14:creationId xmlns:p14="http://schemas.microsoft.com/office/powerpoint/2010/main" val="17220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15</a:t>
            </a:fld>
            <a:endParaRPr lang="en-GB"/>
          </a:p>
        </p:txBody>
      </p:sp>
    </p:spTree>
    <p:extLst>
      <p:ext uri="{BB962C8B-B14F-4D97-AF65-F5344CB8AC3E}">
        <p14:creationId xmlns:p14="http://schemas.microsoft.com/office/powerpoint/2010/main" val="1516510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1F598-C2F6-9351-D743-A7752BFFD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7447D-1372-9E52-7CF1-C4CAD53343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25B1E-111D-0680-63D1-4DB95CD031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FF72F50-F201-97B4-CD74-7D30C573CBE4}"/>
              </a:ext>
            </a:extLst>
          </p:cNvPr>
          <p:cNvSpPr>
            <a:spLocks noGrp="1"/>
          </p:cNvSpPr>
          <p:nvPr>
            <p:ph type="sldNum" sz="quarter" idx="5"/>
          </p:nvPr>
        </p:nvSpPr>
        <p:spPr/>
        <p:txBody>
          <a:bodyPr/>
          <a:lstStyle/>
          <a:p>
            <a:fld id="{CC258774-7EDB-4296-9F0E-6411CEE6D2E6}" type="slidenum">
              <a:rPr lang="en-GB" smtClean="0"/>
              <a:t>16</a:t>
            </a:fld>
            <a:endParaRPr lang="en-GB"/>
          </a:p>
        </p:txBody>
      </p:sp>
    </p:spTree>
    <p:extLst>
      <p:ext uri="{BB962C8B-B14F-4D97-AF65-F5344CB8AC3E}">
        <p14:creationId xmlns:p14="http://schemas.microsoft.com/office/powerpoint/2010/main" val="1728981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17</a:t>
            </a:fld>
            <a:endParaRPr lang="en-GB"/>
          </a:p>
        </p:txBody>
      </p:sp>
    </p:spTree>
    <p:extLst>
      <p:ext uri="{BB962C8B-B14F-4D97-AF65-F5344CB8AC3E}">
        <p14:creationId xmlns:p14="http://schemas.microsoft.com/office/powerpoint/2010/main" val="269844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99B87-DE47-BABF-1BBA-AECAA8DA3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4273C-35E1-8B5B-6F5D-9CC982F25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0954F-9383-710E-91C1-0C168D5A6F3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BDFC9C6-3D06-5A90-A9BA-9EE0C5F001ED}"/>
              </a:ext>
            </a:extLst>
          </p:cNvPr>
          <p:cNvSpPr>
            <a:spLocks noGrp="1"/>
          </p:cNvSpPr>
          <p:nvPr>
            <p:ph type="sldNum" sz="quarter" idx="5"/>
          </p:nvPr>
        </p:nvSpPr>
        <p:spPr/>
        <p:txBody>
          <a:bodyPr/>
          <a:lstStyle/>
          <a:p>
            <a:fld id="{CC258774-7EDB-4296-9F0E-6411CEE6D2E6}" type="slidenum">
              <a:rPr lang="en-GB" smtClean="0"/>
              <a:t>18</a:t>
            </a:fld>
            <a:endParaRPr lang="en-GB"/>
          </a:p>
        </p:txBody>
      </p:sp>
    </p:spTree>
    <p:extLst>
      <p:ext uri="{BB962C8B-B14F-4D97-AF65-F5344CB8AC3E}">
        <p14:creationId xmlns:p14="http://schemas.microsoft.com/office/powerpoint/2010/main" val="3877096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19</a:t>
            </a:fld>
            <a:endParaRPr lang="en-GB"/>
          </a:p>
        </p:txBody>
      </p:sp>
    </p:spTree>
    <p:extLst>
      <p:ext uri="{BB962C8B-B14F-4D97-AF65-F5344CB8AC3E}">
        <p14:creationId xmlns:p14="http://schemas.microsoft.com/office/powerpoint/2010/main" val="3158382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20</a:t>
            </a:fld>
            <a:endParaRPr lang="en-GB"/>
          </a:p>
        </p:txBody>
      </p:sp>
    </p:spTree>
    <p:extLst>
      <p:ext uri="{BB962C8B-B14F-4D97-AF65-F5344CB8AC3E}">
        <p14:creationId xmlns:p14="http://schemas.microsoft.com/office/powerpoint/2010/main" val="1155363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21</a:t>
            </a:fld>
            <a:endParaRPr lang="en-GB"/>
          </a:p>
        </p:txBody>
      </p:sp>
    </p:spTree>
    <p:extLst>
      <p:ext uri="{BB962C8B-B14F-4D97-AF65-F5344CB8AC3E}">
        <p14:creationId xmlns:p14="http://schemas.microsoft.com/office/powerpoint/2010/main" val="418482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CC258774-7EDB-4296-9F0E-6411CEE6D2E6}" type="slidenum">
              <a:rPr lang="en-GB" smtClean="0"/>
              <a:t>4</a:t>
            </a:fld>
            <a:endParaRPr lang="en-GB"/>
          </a:p>
        </p:txBody>
      </p:sp>
    </p:spTree>
    <p:extLst>
      <p:ext uri="{BB962C8B-B14F-4D97-AF65-F5344CB8AC3E}">
        <p14:creationId xmlns:p14="http://schemas.microsoft.com/office/powerpoint/2010/main" val="31301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Date Placeholder 3"/>
          <p:cNvSpPr>
            <a:spLocks noGrp="1"/>
          </p:cNvSpPr>
          <p:nvPr>
            <p:ph type="dt" idx="1"/>
          </p:nvPr>
        </p:nvSpPr>
        <p:spPr/>
        <p:txBody>
          <a:bodyPr/>
          <a:lstStyle/>
          <a:p>
            <a:fld id="{FE0F499B-44D7-E949-AAD8-A650040BB230}" type="datetime7">
              <a:rPr lang="en-GB" smtClean="0"/>
              <a:t>Mar-25</a:t>
            </a:fld>
            <a:endParaRPr lang="en-US"/>
          </a:p>
        </p:txBody>
      </p:sp>
    </p:spTree>
    <p:extLst>
      <p:ext uri="{BB962C8B-B14F-4D97-AF65-F5344CB8AC3E}">
        <p14:creationId xmlns:p14="http://schemas.microsoft.com/office/powerpoint/2010/main" val="902925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58774-7EDB-4296-9F0E-6411CEE6D2E6}" type="slidenum">
              <a:rPr lang="en-GB" smtClean="0"/>
              <a:t>23</a:t>
            </a:fld>
            <a:endParaRPr lang="en-GB"/>
          </a:p>
        </p:txBody>
      </p:sp>
    </p:spTree>
    <p:extLst>
      <p:ext uri="{BB962C8B-B14F-4D97-AF65-F5344CB8AC3E}">
        <p14:creationId xmlns:p14="http://schemas.microsoft.com/office/powerpoint/2010/main" val="3261235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24</a:t>
            </a:fld>
            <a:endParaRPr lang="en-GB"/>
          </a:p>
        </p:txBody>
      </p:sp>
    </p:spTree>
    <p:extLst>
      <p:ext uri="{BB962C8B-B14F-4D97-AF65-F5344CB8AC3E}">
        <p14:creationId xmlns:p14="http://schemas.microsoft.com/office/powerpoint/2010/main" val="3469441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25</a:t>
            </a:fld>
            <a:endParaRPr lang="en-GB"/>
          </a:p>
        </p:txBody>
      </p:sp>
    </p:spTree>
    <p:extLst>
      <p:ext uri="{BB962C8B-B14F-4D97-AF65-F5344CB8AC3E}">
        <p14:creationId xmlns:p14="http://schemas.microsoft.com/office/powerpoint/2010/main" val="16800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26</a:t>
            </a:fld>
            <a:endParaRPr lang="en-GB"/>
          </a:p>
        </p:txBody>
      </p:sp>
    </p:spTree>
    <p:extLst>
      <p:ext uri="{BB962C8B-B14F-4D97-AF65-F5344CB8AC3E}">
        <p14:creationId xmlns:p14="http://schemas.microsoft.com/office/powerpoint/2010/main" val="3914644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CC258774-7EDB-4296-9F0E-6411CEE6D2E6}" type="slidenum">
              <a:rPr lang="en-GB" smtClean="0"/>
              <a:t>27</a:t>
            </a:fld>
            <a:endParaRPr lang="en-GB"/>
          </a:p>
        </p:txBody>
      </p:sp>
    </p:spTree>
    <p:extLst>
      <p:ext uri="{BB962C8B-B14F-4D97-AF65-F5344CB8AC3E}">
        <p14:creationId xmlns:p14="http://schemas.microsoft.com/office/powerpoint/2010/main" val="3487012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28</a:t>
            </a:fld>
            <a:endParaRPr lang="en-GB"/>
          </a:p>
        </p:txBody>
      </p:sp>
    </p:spTree>
    <p:extLst>
      <p:ext uri="{BB962C8B-B14F-4D97-AF65-F5344CB8AC3E}">
        <p14:creationId xmlns:p14="http://schemas.microsoft.com/office/powerpoint/2010/main" val="3986906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29</a:t>
            </a:fld>
            <a:endParaRPr lang="en-GB"/>
          </a:p>
        </p:txBody>
      </p:sp>
    </p:spTree>
    <p:extLst>
      <p:ext uri="{BB962C8B-B14F-4D97-AF65-F5344CB8AC3E}">
        <p14:creationId xmlns:p14="http://schemas.microsoft.com/office/powerpoint/2010/main" val="4193757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30</a:t>
            </a:fld>
            <a:endParaRPr lang="en-GB"/>
          </a:p>
        </p:txBody>
      </p:sp>
    </p:spTree>
    <p:extLst>
      <p:ext uri="{BB962C8B-B14F-4D97-AF65-F5344CB8AC3E}">
        <p14:creationId xmlns:p14="http://schemas.microsoft.com/office/powerpoint/2010/main" val="209474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32</a:t>
            </a:fld>
            <a:endParaRPr lang="en-GB"/>
          </a:p>
        </p:txBody>
      </p:sp>
    </p:spTree>
    <p:extLst>
      <p:ext uri="{BB962C8B-B14F-4D97-AF65-F5344CB8AC3E}">
        <p14:creationId xmlns:p14="http://schemas.microsoft.com/office/powerpoint/2010/main" val="288512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5</a:t>
            </a:fld>
            <a:endParaRPr lang="en-GB"/>
          </a:p>
        </p:txBody>
      </p:sp>
    </p:spTree>
    <p:extLst>
      <p:ext uri="{BB962C8B-B14F-4D97-AF65-F5344CB8AC3E}">
        <p14:creationId xmlns:p14="http://schemas.microsoft.com/office/powerpoint/2010/main" val="2282150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33</a:t>
            </a:fld>
            <a:endParaRPr lang="en-GB"/>
          </a:p>
        </p:txBody>
      </p:sp>
    </p:spTree>
    <p:extLst>
      <p:ext uri="{BB962C8B-B14F-4D97-AF65-F5344CB8AC3E}">
        <p14:creationId xmlns:p14="http://schemas.microsoft.com/office/powerpoint/2010/main" val="182096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34</a:t>
            </a:fld>
            <a:endParaRPr lang="en-GB"/>
          </a:p>
        </p:txBody>
      </p:sp>
    </p:spTree>
    <p:extLst>
      <p:ext uri="{BB962C8B-B14F-4D97-AF65-F5344CB8AC3E}">
        <p14:creationId xmlns:p14="http://schemas.microsoft.com/office/powerpoint/2010/main" val="3162946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A231E-F00C-F8E5-E780-071A91A72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80C19-9AA5-76DD-3C44-69FE1A595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2A66E-AD4A-BA00-07BB-D65FB52A535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BFAAB7F-284E-FC69-E0AC-F557FBCC141B}"/>
              </a:ext>
            </a:extLst>
          </p:cNvPr>
          <p:cNvSpPr>
            <a:spLocks noGrp="1"/>
          </p:cNvSpPr>
          <p:nvPr>
            <p:ph type="sldNum" sz="quarter" idx="5"/>
          </p:nvPr>
        </p:nvSpPr>
        <p:spPr/>
        <p:txBody>
          <a:bodyPr/>
          <a:lstStyle/>
          <a:p>
            <a:fld id="{CC258774-7EDB-4296-9F0E-6411CEE6D2E6}" type="slidenum">
              <a:rPr lang="en-GB" smtClean="0"/>
              <a:t>35</a:t>
            </a:fld>
            <a:endParaRPr lang="en-GB"/>
          </a:p>
        </p:txBody>
      </p:sp>
    </p:spTree>
    <p:extLst>
      <p:ext uri="{BB962C8B-B14F-4D97-AF65-F5344CB8AC3E}">
        <p14:creationId xmlns:p14="http://schemas.microsoft.com/office/powerpoint/2010/main" val="2721087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DA417-94CA-C0EA-74E8-D5E296255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FA5AE-38C0-032E-BFB3-3D4BC5928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8944C-D23B-3DB9-A137-C02DB53689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B55DFEF-EA02-8FB4-01DF-F6AB8312FE30}"/>
              </a:ext>
            </a:extLst>
          </p:cNvPr>
          <p:cNvSpPr>
            <a:spLocks noGrp="1"/>
          </p:cNvSpPr>
          <p:nvPr>
            <p:ph type="sldNum" sz="quarter" idx="5"/>
          </p:nvPr>
        </p:nvSpPr>
        <p:spPr/>
        <p:txBody>
          <a:bodyPr/>
          <a:lstStyle/>
          <a:p>
            <a:fld id="{CC258774-7EDB-4296-9F0E-6411CEE6D2E6}" type="slidenum">
              <a:rPr lang="en-GB" smtClean="0"/>
              <a:t>36</a:t>
            </a:fld>
            <a:endParaRPr lang="en-GB"/>
          </a:p>
        </p:txBody>
      </p:sp>
    </p:spTree>
    <p:extLst>
      <p:ext uri="{BB962C8B-B14F-4D97-AF65-F5344CB8AC3E}">
        <p14:creationId xmlns:p14="http://schemas.microsoft.com/office/powerpoint/2010/main" val="277837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45247-B495-1EAD-6C97-40B237ABE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1EAF7-BDC7-7CB2-3102-9B4342E48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56825-9450-5AE1-5AE5-040A332ADE6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4B5CD6-6D1C-BEAD-A881-7F9B80E19991}"/>
              </a:ext>
            </a:extLst>
          </p:cNvPr>
          <p:cNvSpPr>
            <a:spLocks noGrp="1"/>
          </p:cNvSpPr>
          <p:nvPr>
            <p:ph type="sldNum" sz="quarter" idx="5"/>
          </p:nvPr>
        </p:nvSpPr>
        <p:spPr/>
        <p:txBody>
          <a:bodyPr/>
          <a:lstStyle/>
          <a:p>
            <a:fld id="{CC258774-7EDB-4296-9F0E-6411CEE6D2E6}" type="slidenum">
              <a:rPr lang="en-GB" smtClean="0"/>
              <a:t>37</a:t>
            </a:fld>
            <a:endParaRPr lang="en-GB"/>
          </a:p>
        </p:txBody>
      </p:sp>
    </p:spTree>
    <p:extLst>
      <p:ext uri="{BB962C8B-B14F-4D97-AF65-F5344CB8AC3E}">
        <p14:creationId xmlns:p14="http://schemas.microsoft.com/office/powerpoint/2010/main" val="177035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38</a:t>
            </a:fld>
            <a:endParaRPr lang="en-GB"/>
          </a:p>
        </p:txBody>
      </p:sp>
    </p:spTree>
    <p:extLst>
      <p:ext uri="{BB962C8B-B14F-4D97-AF65-F5344CB8AC3E}">
        <p14:creationId xmlns:p14="http://schemas.microsoft.com/office/powerpoint/2010/main" val="347681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8AC41-3FE9-0958-858F-C03E73EE6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57EB3-ED12-1487-624D-7D9EC5018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141CD-3ABB-7FE2-CCAE-07630CE41B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4AB4E23-4CE9-859C-E134-1093104EB670}"/>
              </a:ext>
            </a:extLst>
          </p:cNvPr>
          <p:cNvSpPr>
            <a:spLocks noGrp="1"/>
          </p:cNvSpPr>
          <p:nvPr>
            <p:ph type="sldNum" sz="quarter" idx="5"/>
          </p:nvPr>
        </p:nvSpPr>
        <p:spPr/>
        <p:txBody>
          <a:bodyPr/>
          <a:lstStyle/>
          <a:p>
            <a:fld id="{CC258774-7EDB-4296-9F0E-6411CEE6D2E6}" type="slidenum">
              <a:rPr lang="en-GB" smtClean="0"/>
              <a:t>39</a:t>
            </a:fld>
            <a:endParaRPr lang="en-GB"/>
          </a:p>
        </p:txBody>
      </p:sp>
    </p:spTree>
    <p:extLst>
      <p:ext uri="{BB962C8B-B14F-4D97-AF65-F5344CB8AC3E}">
        <p14:creationId xmlns:p14="http://schemas.microsoft.com/office/powerpoint/2010/main" val="3953580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40</a:t>
            </a:fld>
            <a:endParaRPr lang="en-GB"/>
          </a:p>
        </p:txBody>
      </p:sp>
    </p:spTree>
    <p:extLst>
      <p:ext uri="{BB962C8B-B14F-4D97-AF65-F5344CB8AC3E}">
        <p14:creationId xmlns:p14="http://schemas.microsoft.com/office/powerpoint/2010/main" val="349920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43</a:t>
            </a:fld>
            <a:endParaRPr lang="en-GB"/>
          </a:p>
        </p:txBody>
      </p:sp>
    </p:spTree>
    <p:extLst>
      <p:ext uri="{BB962C8B-B14F-4D97-AF65-F5344CB8AC3E}">
        <p14:creationId xmlns:p14="http://schemas.microsoft.com/office/powerpoint/2010/main" val="3365401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44</a:t>
            </a:fld>
            <a:endParaRPr lang="en-GB"/>
          </a:p>
        </p:txBody>
      </p:sp>
    </p:spTree>
    <p:extLst>
      <p:ext uri="{BB962C8B-B14F-4D97-AF65-F5344CB8AC3E}">
        <p14:creationId xmlns:p14="http://schemas.microsoft.com/office/powerpoint/2010/main" val="365847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6</a:t>
            </a:fld>
            <a:endParaRPr lang="en-GB"/>
          </a:p>
        </p:txBody>
      </p:sp>
    </p:spTree>
    <p:extLst>
      <p:ext uri="{BB962C8B-B14F-4D97-AF65-F5344CB8AC3E}">
        <p14:creationId xmlns:p14="http://schemas.microsoft.com/office/powerpoint/2010/main" val="148173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45</a:t>
            </a:fld>
            <a:endParaRPr lang="en-GB"/>
          </a:p>
        </p:txBody>
      </p:sp>
    </p:spTree>
    <p:extLst>
      <p:ext uri="{BB962C8B-B14F-4D97-AF65-F5344CB8AC3E}">
        <p14:creationId xmlns:p14="http://schemas.microsoft.com/office/powerpoint/2010/main" val="1946442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rgbClr val="202C4D"/>
              </a:solidFill>
              <a:latin typeface="Calibri" panose="020F0502020204030204"/>
            </a:endParaRPr>
          </a:p>
        </p:txBody>
      </p:sp>
      <p:sp>
        <p:nvSpPr>
          <p:cNvPr id="4" name="Slide Number Placeholder 3"/>
          <p:cNvSpPr>
            <a:spLocks noGrp="1"/>
          </p:cNvSpPr>
          <p:nvPr>
            <p:ph type="sldNum" sz="quarter" idx="5"/>
          </p:nvPr>
        </p:nvSpPr>
        <p:spPr/>
        <p:txBody>
          <a:bodyPr/>
          <a:lstStyle/>
          <a:p>
            <a:fld id="{CC258774-7EDB-4296-9F0E-6411CEE6D2E6}" type="slidenum">
              <a:rPr lang="en-GB" smtClean="0"/>
              <a:t>46</a:t>
            </a:fld>
            <a:endParaRPr lang="en-GB"/>
          </a:p>
        </p:txBody>
      </p:sp>
    </p:spTree>
    <p:extLst>
      <p:ext uri="{BB962C8B-B14F-4D97-AF65-F5344CB8AC3E}">
        <p14:creationId xmlns:p14="http://schemas.microsoft.com/office/powerpoint/2010/main" val="1087908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6EFD9-9F26-32AD-8D5B-2CA34F52D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8BEFC-9B7F-CB2E-3379-3E92113F6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7DEE5-5056-6542-F99C-1EDFDCB848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rgbClr val="202C4D"/>
              </a:solidFill>
              <a:latin typeface="Calibri" panose="020F0502020204030204"/>
            </a:endParaRPr>
          </a:p>
        </p:txBody>
      </p:sp>
      <p:sp>
        <p:nvSpPr>
          <p:cNvPr id="4" name="Slide Number Placeholder 3">
            <a:extLst>
              <a:ext uri="{FF2B5EF4-FFF2-40B4-BE49-F238E27FC236}">
                <a16:creationId xmlns:a16="http://schemas.microsoft.com/office/drawing/2014/main" id="{BA3936E7-3609-27F5-FD09-BB2F8014C03C}"/>
              </a:ext>
            </a:extLst>
          </p:cNvPr>
          <p:cNvSpPr>
            <a:spLocks noGrp="1"/>
          </p:cNvSpPr>
          <p:nvPr>
            <p:ph type="sldNum" sz="quarter" idx="5"/>
          </p:nvPr>
        </p:nvSpPr>
        <p:spPr/>
        <p:txBody>
          <a:bodyPr/>
          <a:lstStyle/>
          <a:p>
            <a:fld id="{CC258774-7EDB-4296-9F0E-6411CEE6D2E6}" type="slidenum">
              <a:rPr lang="en-GB" smtClean="0"/>
              <a:t>47</a:t>
            </a:fld>
            <a:endParaRPr lang="en-GB"/>
          </a:p>
        </p:txBody>
      </p:sp>
    </p:spTree>
    <p:extLst>
      <p:ext uri="{BB962C8B-B14F-4D97-AF65-F5344CB8AC3E}">
        <p14:creationId xmlns:p14="http://schemas.microsoft.com/office/powerpoint/2010/main" val="3724652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accent6"/>
              </a:solidFill>
            </a:endParaRPr>
          </a:p>
        </p:txBody>
      </p:sp>
      <p:sp>
        <p:nvSpPr>
          <p:cNvPr id="4" name="Slide Number Placeholder 3"/>
          <p:cNvSpPr>
            <a:spLocks noGrp="1"/>
          </p:cNvSpPr>
          <p:nvPr>
            <p:ph type="sldNum" sz="quarter" idx="5"/>
          </p:nvPr>
        </p:nvSpPr>
        <p:spPr/>
        <p:txBody>
          <a:bodyPr/>
          <a:lstStyle/>
          <a:p>
            <a:fld id="{CC258774-7EDB-4296-9F0E-6411CEE6D2E6}" type="slidenum">
              <a:rPr lang="en-GB" smtClean="0"/>
              <a:t>49</a:t>
            </a:fld>
            <a:endParaRPr lang="en-GB"/>
          </a:p>
        </p:txBody>
      </p:sp>
    </p:spTree>
    <p:extLst>
      <p:ext uri="{BB962C8B-B14F-4D97-AF65-F5344CB8AC3E}">
        <p14:creationId xmlns:p14="http://schemas.microsoft.com/office/powerpoint/2010/main" val="221891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50</a:t>
            </a:fld>
            <a:endParaRPr lang="en-GB"/>
          </a:p>
        </p:txBody>
      </p:sp>
    </p:spTree>
    <p:extLst>
      <p:ext uri="{BB962C8B-B14F-4D97-AF65-F5344CB8AC3E}">
        <p14:creationId xmlns:p14="http://schemas.microsoft.com/office/powerpoint/2010/main" val="2874250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51</a:t>
            </a:fld>
            <a:endParaRPr lang="en-GB"/>
          </a:p>
        </p:txBody>
      </p:sp>
    </p:spTree>
    <p:extLst>
      <p:ext uri="{BB962C8B-B14F-4D97-AF65-F5344CB8AC3E}">
        <p14:creationId xmlns:p14="http://schemas.microsoft.com/office/powerpoint/2010/main" val="1996860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57</a:t>
            </a:fld>
            <a:endParaRPr lang="en-GB"/>
          </a:p>
        </p:txBody>
      </p:sp>
    </p:spTree>
    <p:extLst>
      <p:ext uri="{BB962C8B-B14F-4D97-AF65-F5344CB8AC3E}">
        <p14:creationId xmlns:p14="http://schemas.microsoft.com/office/powerpoint/2010/main" val="695065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60</a:t>
            </a:fld>
            <a:endParaRPr lang="en-GB"/>
          </a:p>
        </p:txBody>
      </p:sp>
    </p:spTree>
    <p:extLst>
      <p:ext uri="{BB962C8B-B14F-4D97-AF65-F5344CB8AC3E}">
        <p14:creationId xmlns:p14="http://schemas.microsoft.com/office/powerpoint/2010/main" val="1571281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61</a:t>
            </a:fld>
            <a:endParaRPr lang="en-GB"/>
          </a:p>
        </p:txBody>
      </p:sp>
    </p:spTree>
    <p:extLst>
      <p:ext uri="{BB962C8B-B14F-4D97-AF65-F5344CB8AC3E}">
        <p14:creationId xmlns:p14="http://schemas.microsoft.com/office/powerpoint/2010/main" val="558540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62</a:t>
            </a:fld>
            <a:endParaRPr lang="en-GB"/>
          </a:p>
        </p:txBody>
      </p:sp>
    </p:spTree>
    <p:extLst>
      <p:ext uri="{BB962C8B-B14F-4D97-AF65-F5344CB8AC3E}">
        <p14:creationId xmlns:p14="http://schemas.microsoft.com/office/powerpoint/2010/main" val="334705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1C6AF-B366-7B55-C0E1-FEC0C239B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6D403-4417-C136-F53F-BC87CF4DB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28632-8859-2D72-596B-847AE24326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AFA482-34EE-1EEC-BAD6-443BC0757C23}"/>
              </a:ext>
            </a:extLst>
          </p:cNvPr>
          <p:cNvSpPr>
            <a:spLocks noGrp="1"/>
          </p:cNvSpPr>
          <p:nvPr>
            <p:ph type="sldNum" sz="quarter" idx="5"/>
          </p:nvPr>
        </p:nvSpPr>
        <p:spPr/>
        <p:txBody>
          <a:bodyPr/>
          <a:lstStyle/>
          <a:p>
            <a:fld id="{CC258774-7EDB-4296-9F0E-6411CEE6D2E6}" type="slidenum">
              <a:rPr lang="en-GB" smtClean="0"/>
              <a:t>7</a:t>
            </a:fld>
            <a:endParaRPr lang="en-GB"/>
          </a:p>
        </p:txBody>
      </p:sp>
    </p:spTree>
    <p:extLst>
      <p:ext uri="{BB962C8B-B14F-4D97-AF65-F5344CB8AC3E}">
        <p14:creationId xmlns:p14="http://schemas.microsoft.com/office/powerpoint/2010/main" val="31257775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63</a:t>
            </a:fld>
            <a:endParaRPr lang="en-GB"/>
          </a:p>
        </p:txBody>
      </p:sp>
    </p:spTree>
    <p:extLst>
      <p:ext uri="{BB962C8B-B14F-4D97-AF65-F5344CB8AC3E}">
        <p14:creationId xmlns:p14="http://schemas.microsoft.com/office/powerpoint/2010/main" val="18250513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64</a:t>
            </a:fld>
            <a:endParaRPr lang="en-GB"/>
          </a:p>
        </p:txBody>
      </p:sp>
    </p:spTree>
    <p:extLst>
      <p:ext uri="{BB962C8B-B14F-4D97-AF65-F5344CB8AC3E}">
        <p14:creationId xmlns:p14="http://schemas.microsoft.com/office/powerpoint/2010/main" val="896838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65</a:t>
            </a:fld>
            <a:endParaRPr lang="en-GB"/>
          </a:p>
        </p:txBody>
      </p:sp>
    </p:spTree>
    <p:extLst>
      <p:ext uri="{BB962C8B-B14F-4D97-AF65-F5344CB8AC3E}">
        <p14:creationId xmlns:p14="http://schemas.microsoft.com/office/powerpoint/2010/main" val="2171567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66</a:t>
            </a:fld>
            <a:endParaRPr lang="en-GB"/>
          </a:p>
        </p:txBody>
      </p:sp>
    </p:spTree>
    <p:extLst>
      <p:ext uri="{BB962C8B-B14F-4D97-AF65-F5344CB8AC3E}">
        <p14:creationId xmlns:p14="http://schemas.microsoft.com/office/powerpoint/2010/main" val="1414419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68</a:t>
            </a:fld>
            <a:endParaRPr lang="en-GB"/>
          </a:p>
        </p:txBody>
      </p:sp>
    </p:spTree>
    <p:extLst>
      <p:ext uri="{BB962C8B-B14F-4D97-AF65-F5344CB8AC3E}">
        <p14:creationId xmlns:p14="http://schemas.microsoft.com/office/powerpoint/2010/main" val="24526139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69</a:t>
            </a:fld>
            <a:endParaRPr lang="en-GB"/>
          </a:p>
        </p:txBody>
      </p:sp>
    </p:spTree>
    <p:extLst>
      <p:ext uri="{BB962C8B-B14F-4D97-AF65-F5344CB8AC3E}">
        <p14:creationId xmlns:p14="http://schemas.microsoft.com/office/powerpoint/2010/main" val="4180269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71</a:t>
            </a:fld>
            <a:endParaRPr lang="en-GB"/>
          </a:p>
        </p:txBody>
      </p:sp>
    </p:spTree>
    <p:extLst>
      <p:ext uri="{BB962C8B-B14F-4D97-AF65-F5344CB8AC3E}">
        <p14:creationId xmlns:p14="http://schemas.microsoft.com/office/powerpoint/2010/main" val="27150655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endParaRPr lang="en-GB" b="0" dirty="0"/>
          </a:p>
        </p:txBody>
      </p:sp>
      <p:sp>
        <p:nvSpPr>
          <p:cNvPr id="4" name="Slide Number Placeholder 3"/>
          <p:cNvSpPr>
            <a:spLocks noGrp="1"/>
          </p:cNvSpPr>
          <p:nvPr>
            <p:ph type="sldNum" sz="quarter" idx="5"/>
          </p:nvPr>
        </p:nvSpPr>
        <p:spPr/>
        <p:txBody>
          <a:bodyPr/>
          <a:lstStyle/>
          <a:p>
            <a:fld id="{CC258774-7EDB-4296-9F0E-6411CEE6D2E6}" type="slidenum">
              <a:rPr lang="en-GB" smtClean="0"/>
              <a:t>72</a:t>
            </a:fld>
            <a:endParaRPr lang="en-GB"/>
          </a:p>
        </p:txBody>
      </p:sp>
    </p:spTree>
    <p:extLst>
      <p:ext uri="{BB962C8B-B14F-4D97-AF65-F5344CB8AC3E}">
        <p14:creationId xmlns:p14="http://schemas.microsoft.com/office/powerpoint/2010/main" val="35386203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73</a:t>
            </a:fld>
            <a:endParaRPr lang="en-GB"/>
          </a:p>
        </p:txBody>
      </p:sp>
    </p:spTree>
    <p:extLst>
      <p:ext uri="{BB962C8B-B14F-4D97-AF65-F5344CB8AC3E}">
        <p14:creationId xmlns:p14="http://schemas.microsoft.com/office/powerpoint/2010/main" val="2629068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74</a:t>
            </a:fld>
            <a:endParaRPr lang="en-GB"/>
          </a:p>
        </p:txBody>
      </p:sp>
    </p:spTree>
    <p:extLst>
      <p:ext uri="{BB962C8B-B14F-4D97-AF65-F5344CB8AC3E}">
        <p14:creationId xmlns:p14="http://schemas.microsoft.com/office/powerpoint/2010/main" val="327423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98614-2BA6-8D5B-98A2-5B4E04CE2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EE935-B9A2-9369-0EA9-87DF6FF42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F2F20-EFD7-8DEB-C8E6-8C7B73F653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B7A2F3-8D4F-489C-AAAD-455AC1FA4F1D}"/>
              </a:ext>
            </a:extLst>
          </p:cNvPr>
          <p:cNvSpPr>
            <a:spLocks noGrp="1"/>
          </p:cNvSpPr>
          <p:nvPr>
            <p:ph type="sldNum" sz="quarter" idx="5"/>
          </p:nvPr>
        </p:nvSpPr>
        <p:spPr/>
        <p:txBody>
          <a:bodyPr/>
          <a:lstStyle/>
          <a:p>
            <a:fld id="{CC258774-7EDB-4296-9F0E-6411CEE6D2E6}" type="slidenum">
              <a:rPr lang="en-GB" smtClean="0"/>
              <a:t>8</a:t>
            </a:fld>
            <a:endParaRPr lang="en-GB"/>
          </a:p>
        </p:txBody>
      </p:sp>
    </p:spTree>
    <p:extLst>
      <p:ext uri="{BB962C8B-B14F-4D97-AF65-F5344CB8AC3E}">
        <p14:creationId xmlns:p14="http://schemas.microsoft.com/office/powerpoint/2010/main" val="9200137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75</a:t>
            </a:fld>
            <a:endParaRPr lang="en-GB"/>
          </a:p>
        </p:txBody>
      </p:sp>
    </p:spTree>
    <p:extLst>
      <p:ext uri="{BB962C8B-B14F-4D97-AF65-F5344CB8AC3E}">
        <p14:creationId xmlns:p14="http://schemas.microsoft.com/office/powerpoint/2010/main" val="37036997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76</a:t>
            </a:fld>
            <a:endParaRPr lang="en-GB"/>
          </a:p>
        </p:txBody>
      </p:sp>
    </p:spTree>
    <p:extLst>
      <p:ext uri="{BB962C8B-B14F-4D97-AF65-F5344CB8AC3E}">
        <p14:creationId xmlns:p14="http://schemas.microsoft.com/office/powerpoint/2010/main" val="199384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9</a:t>
            </a:fld>
            <a:endParaRPr lang="en-GB"/>
          </a:p>
        </p:txBody>
      </p:sp>
    </p:spTree>
    <p:extLst>
      <p:ext uri="{BB962C8B-B14F-4D97-AF65-F5344CB8AC3E}">
        <p14:creationId xmlns:p14="http://schemas.microsoft.com/office/powerpoint/2010/main" val="407758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10</a:t>
            </a:fld>
            <a:endParaRPr lang="en-GB"/>
          </a:p>
        </p:txBody>
      </p:sp>
    </p:spTree>
    <p:extLst>
      <p:ext uri="{BB962C8B-B14F-4D97-AF65-F5344CB8AC3E}">
        <p14:creationId xmlns:p14="http://schemas.microsoft.com/office/powerpoint/2010/main" val="32747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C0CF5-5FC8-4EDD-80D0-72946C8DC4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8376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 page">
    <p:spTree>
      <p:nvGrpSpPr>
        <p:cNvPr id="1" name=""/>
        <p:cNvGrpSpPr/>
        <p:nvPr/>
      </p:nvGrpSpPr>
      <p:grpSpPr>
        <a:xfrm>
          <a:off x="0" y="0"/>
          <a:ext cx="0" cy="0"/>
          <a:chOff x="0" y="0"/>
          <a:chExt cx="0" cy="0"/>
        </a:xfrm>
      </p:grpSpPr>
      <p:sp>
        <p:nvSpPr>
          <p:cNvPr id="3" name="Holder 3"/>
          <p:cNvSpPr>
            <a:spLocks noGrp="1"/>
          </p:cNvSpPr>
          <p:nvPr>
            <p:ph type="dt" sz="half" idx="6"/>
          </p:nvPr>
        </p:nvSpPr>
        <p:spPr>
          <a:xfrm>
            <a:off x="11242392" y="262620"/>
            <a:ext cx="478628" cy="144590"/>
          </a:xfrm>
          <a:prstGeom prst="rect">
            <a:avLst/>
          </a:prstGeom>
        </p:spPr>
        <p:txBody>
          <a:bodyPr lIns="0" tIns="0" rIns="0" bIns="0"/>
          <a:lstStyle>
            <a:lvl1pPr algn="r">
              <a:defRPr sz="900">
                <a:solidFill>
                  <a:schemeClr val="tx2"/>
                </a:solidFill>
                <a:latin typeface="+mn-lt"/>
              </a:defRPr>
            </a:lvl1pPr>
          </a:lstStyle>
          <a:p>
            <a:fld id="{7514A0DC-7E78-461D-BA3C-B35C25AEC383}" type="datetimeFigureOut">
              <a:rPr lang="en-GB" smtClean="0"/>
              <a:t>07/03/2025</a:t>
            </a:fld>
            <a:endParaRPr lang="en-GB"/>
          </a:p>
        </p:txBody>
      </p:sp>
      <p:sp>
        <p:nvSpPr>
          <p:cNvPr id="5" name="object 3">
            <a:extLst>
              <a:ext uri="{FF2B5EF4-FFF2-40B4-BE49-F238E27FC236}">
                <a16:creationId xmlns:a16="http://schemas.microsoft.com/office/drawing/2014/main" id="{7BCAEA1C-82B6-B7A9-FD0D-7B16CAB5A69C}"/>
              </a:ext>
            </a:extLst>
          </p:cNvPr>
          <p:cNvSpPr txBox="1"/>
          <p:nvPr/>
        </p:nvSpPr>
        <p:spPr>
          <a:xfrm>
            <a:off x="10925394"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D2C4F"/>
                </a:solidFill>
                <a:latin typeface="Calibri-Light"/>
                <a:cs typeface="Calibri-Light"/>
              </a:rPr>
              <a:t>v </a:t>
            </a:r>
            <a:r>
              <a:rPr sz="900" spc="-25">
                <a:solidFill>
                  <a:srgbClr val="1D2C4F"/>
                </a:solidFill>
                <a:latin typeface="Calibri-Light"/>
                <a:cs typeface="Calibri-Light"/>
              </a:rPr>
              <a:t>1:0</a:t>
            </a:r>
            <a:endParaRPr sz="900">
              <a:latin typeface="Calibri-Light"/>
              <a:cs typeface="Calibri-Light"/>
            </a:endParaRPr>
          </a:p>
        </p:txBody>
      </p:sp>
      <p:sp>
        <p:nvSpPr>
          <p:cNvPr id="6" name="object 4">
            <a:extLst>
              <a:ext uri="{FF2B5EF4-FFF2-40B4-BE49-F238E27FC236}">
                <a16:creationId xmlns:a16="http://schemas.microsoft.com/office/drawing/2014/main" id="{6F5B2F7E-FAB7-FC6E-1CC3-C7EF6890A3CD}"/>
              </a:ext>
            </a:extLst>
          </p:cNvPr>
          <p:cNvSpPr/>
          <p:nvPr/>
        </p:nvSpPr>
        <p:spPr>
          <a:xfrm>
            <a:off x="11242392" y="283212"/>
            <a:ext cx="0" cy="131445"/>
          </a:xfrm>
          <a:custGeom>
            <a:avLst/>
            <a:gdLst/>
            <a:ahLst/>
            <a:cxnLst/>
            <a:rect l="l" t="t" r="r" b="b"/>
            <a:pathLst>
              <a:path h="131445">
                <a:moveTo>
                  <a:pt x="0" y="0"/>
                </a:moveTo>
                <a:lnTo>
                  <a:pt x="0" y="131305"/>
                </a:lnTo>
              </a:path>
            </a:pathLst>
          </a:custGeom>
          <a:ln w="9525">
            <a:solidFill>
              <a:srgbClr val="00E203"/>
            </a:solidFill>
          </a:ln>
        </p:spPr>
        <p:txBody>
          <a:bodyPr wrap="square" lIns="0" tIns="0" rIns="0" bIns="0" rtlCol="0"/>
          <a:lstStyle/>
          <a:p>
            <a:endParaRPr/>
          </a:p>
        </p:txBody>
      </p:sp>
      <p:sp>
        <p:nvSpPr>
          <p:cNvPr id="8" name="object 7">
            <a:extLst>
              <a:ext uri="{FF2B5EF4-FFF2-40B4-BE49-F238E27FC236}">
                <a16:creationId xmlns:a16="http://schemas.microsoft.com/office/drawing/2014/main" id="{FD250CD0-1EFF-4B92-372A-2FD4F8842DBD}"/>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9" name="object 8">
            <a:extLst>
              <a:ext uri="{FF2B5EF4-FFF2-40B4-BE49-F238E27FC236}">
                <a16:creationId xmlns:a16="http://schemas.microsoft.com/office/drawing/2014/main" id="{8389155A-171E-2017-E985-20E83C5CFAD3}"/>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rgbClr val="00E203"/>
            </a:solidFill>
          </a:ln>
        </p:spPr>
        <p:txBody>
          <a:bodyPr wrap="square" lIns="0" tIns="0" rIns="0" bIns="0" rtlCol="0"/>
          <a:lstStyle/>
          <a:p>
            <a:endParaRPr/>
          </a:p>
        </p:txBody>
      </p:sp>
      <p:sp>
        <p:nvSpPr>
          <p:cNvPr id="10" name="object 9">
            <a:extLst>
              <a:ext uri="{FF2B5EF4-FFF2-40B4-BE49-F238E27FC236}">
                <a16:creationId xmlns:a16="http://schemas.microsoft.com/office/drawing/2014/main" id="{EBA9155F-B5CB-3FA9-A100-F6E2584BE74B}"/>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pic>
        <p:nvPicPr>
          <p:cNvPr id="2" name="Picture 1" descr="A picture containing honeycomb, outdoor object&#10;&#10;Description automatically generated">
            <a:extLst>
              <a:ext uri="{FF2B5EF4-FFF2-40B4-BE49-F238E27FC236}">
                <a16:creationId xmlns:a16="http://schemas.microsoft.com/office/drawing/2014/main" id="{EBD58248-3820-F223-2BF8-3ECE0EC68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842" y="564983"/>
            <a:ext cx="5340761" cy="5349132"/>
          </a:xfrm>
          <a:prstGeom prst="rect">
            <a:avLst/>
          </a:prstGeom>
        </p:spPr>
      </p:pic>
      <p:pic>
        <p:nvPicPr>
          <p:cNvPr id="12" name="object 6">
            <a:extLst>
              <a:ext uri="{FF2B5EF4-FFF2-40B4-BE49-F238E27FC236}">
                <a16:creationId xmlns:a16="http://schemas.microsoft.com/office/drawing/2014/main" id="{B2565737-0A37-73BB-5B59-85C3B84E1E41}"/>
              </a:ext>
            </a:extLst>
          </p:cNvPr>
          <p:cNvPicPr/>
          <p:nvPr/>
        </p:nvPicPr>
        <p:blipFill>
          <a:blip r:embed="rId3" cstate="print"/>
          <a:stretch>
            <a:fillRect/>
          </a:stretch>
        </p:blipFill>
        <p:spPr>
          <a:xfrm>
            <a:off x="8352167" y="5473026"/>
            <a:ext cx="3345408" cy="922159"/>
          </a:xfrm>
          <a:prstGeom prst="rect">
            <a:avLst/>
          </a:prstGeom>
        </p:spPr>
      </p:pic>
      <p:sp>
        <p:nvSpPr>
          <p:cNvPr id="15" name="object 12">
            <a:extLst>
              <a:ext uri="{FF2B5EF4-FFF2-40B4-BE49-F238E27FC236}">
                <a16:creationId xmlns:a16="http://schemas.microsoft.com/office/drawing/2014/main" id="{5ABCB01E-92B6-B004-5B52-55C7B1BAAE13}"/>
              </a:ext>
            </a:extLst>
          </p:cNvPr>
          <p:cNvSpPr/>
          <p:nvPr/>
        </p:nvSpPr>
        <p:spPr>
          <a:xfrm>
            <a:off x="0" y="366611"/>
            <a:ext cx="1717675" cy="6131560"/>
          </a:xfrm>
          <a:custGeom>
            <a:avLst/>
            <a:gdLst/>
            <a:ahLst/>
            <a:cxnLst/>
            <a:rect l="l" t="t" r="r" b="b"/>
            <a:pathLst>
              <a:path w="1717675" h="6131560">
                <a:moveTo>
                  <a:pt x="0" y="0"/>
                </a:moveTo>
                <a:lnTo>
                  <a:pt x="0" y="6131509"/>
                </a:lnTo>
                <a:lnTo>
                  <a:pt x="1672336" y="3252584"/>
                </a:lnTo>
                <a:lnTo>
                  <a:pt x="1691996" y="3211135"/>
                </a:lnTo>
                <a:lnTo>
                  <a:pt x="1706040" y="3165180"/>
                </a:lnTo>
                <a:lnTo>
                  <a:pt x="1714466" y="3116223"/>
                </a:lnTo>
                <a:lnTo>
                  <a:pt x="1717274" y="3065767"/>
                </a:lnTo>
                <a:lnTo>
                  <a:pt x="1714466" y="3015316"/>
                </a:lnTo>
                <a:lnTo>
                  <a:pt x="1706040" y="2966373"/>
                </a:lnTo>
                <a:lnTo>
                  <a:pt x="1691996" y="2920442"/>
                </a:lnTo>
                <a:lnTo>
                  <a:pt x="1672336" y="2879026"/>
                </a:lnTo>
                <a:lnTo>
                  <a:pt x="0" y="0"/>
                </a:lnTo>
                <a:close/>
              </a:path>
            </a:pathLst>
          </a:custGeom>
          <a:solidFill>
            <a:srgbClr val="00E203"/>
          </a:solidFill>
        </p:spPr>
        <p:txBody>
          <a:bodyPr wrap="square" lIns="0" tIns="0" rIns="0" bIns="0" rtlCol="0"/>
          <a:lstStyle/>
          <a:p>
            <a:endParaRPr/>
          </a:p>
        </p:txBody>
      </p:sp>
      <p:sp>
        <p:nvSpPr>
          <p:cNvPr id="17" name="Title 1">
            <a:extLst>
              <a:ext uri="{FF2B5EF4-FFF2-40B4-BE49-F238E27FC236}">
                <a16:creationId xmlns:a16="http://schemas.microsoft.com/office/drawing/2014/main" id="{63B4678E-3A98-29FD-863A-1F2CE4BBB34A}"/>
              </a:ext>
            </a:extLst>
          </p:cNvPr>
          <p:cNvSpPr>
            <a:spLocks noGrp="1"/>
          </p:cNvSpPr>
          <p:nvPr>
            <p:ph type="title"/>
          </p:nvPr>
        </p:nvSpPr>
        <p:spPr>
          <a:xfrm>
            <a:off x="1981200" y="2951951"/>
            <a:ext cx="7425298" cy="954097"/>
          </a:xfrm>
          <a:prstGeom prst="rect">
            <a:avLst/>
          </a:prstGeom>
        </p:spPr>
        <p:txBody>
          <a:bodyPr/>
          <a:lstStyle>
            <a:lvl1pPr>
              <a:defRPr sz="4400">
                <a:solidFill>
                  <a:schemeClr val="tx2"/>
                </a:solidFill>
              </a:defRPr>
            </a:lvl1pPr>
          </a:lstStyle>
          <a:p>
            <a:r>
              <a:rPr lang="en-US"/>
              <a:t>Click to edit Master title style</a:t>
            </a:r>
          </a:p>
        </p:txBody>
      </p:sp>
      <p:sp>
        <p:nvSpPr>
          <p:cNvPr id="18" name="Text Placeholder 2">
            <a:extLst>
              <a:ext uri="{FF2B5EF4-FFF2-40B4-BE49-F238E27FC236}">
                <a16:creationId xmlns:a16="http://schemas.microsoft.com/office/drawing/2014/main" id="{75580A8B-9154-6AA8-80BB-0871278C2910}"/>
              </a:ext>
            </a:extLst>
          </p:cNvPr>
          <p:cNvSpPr>
            <a:spLocks noGrp="1"/>
          </p:cNvSpPr>
          <p:nvPr>
            <p:ph type="body" idx="13"/>
          </p:nvPr>
        </p:nvSpPr>
        <p:spPr>
          <a:xfrm>
            <a:off x="1981200" y="2393410"/>
            <a:ext cx="7425298" cy="558541"/>
          </a:xfr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15170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2">
    <p:spTree>
      <p:nvGrpSpPr>
        <p:cNvPr id="1" name=""/>
        <p:cNvGrpSpPr/>
        <p:nvPr/>
      </p:nvGrpSpPr>
      <p:grpSpPr>
        <a:xfrm>
          <a:off x="0" y="0"/>
          <a:ext cx="0" cy="0"/>
          <a:chOff x="0" y="0"/>
          <a:chExt cx="0" cy="0"/>
        </a:xfrm>
      </p:grpSpPr>
      <p:pic>
        <p:nvPicPr>
          <p:cNvPr id="8" name="Picture 7" descr="A picture containing honeycomb, outdoor object&#10;&#10;Description automatically generated">
            <a:extLst>
              <a:ext uri="{FF2B5EF4-FFF2-40B4-BE49-F238E27FC236}">
                <a16:creationId xmlns:a16="http://schemas.microsoft.com/office/drawing/2014/main" id="{94AD2DCE-135A-2957-E64D-F996E1C9B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100"/>
            <a:ext cx="4114800" cy="3858160"/>
          </a:xfrm>
          <a:prstGeom prst="rect">
            <a:avLst/>
          </a:prstGeom>
        </p:spPr>
      </p:pic>
      <p:sp>
        <p:nvSpPr>
          <p:cNvPr id="15" name="object 14">
            <a:extLst>
              <a:ext uri="{FF2B5EF4-FFF2-40B4-BE49-F238E27FC236}">
                <a16:creationId xmlns:a16="http://schemas.microsoft.com/office/drawing/2014/main" id="{A3CFFF34-35F5-92D5-0C08-F1F1769B576A}"/>
              </a:ext>
            </a:extLst>
          </p:cNvPr>
          <p:cNvSpPr txBox="1"/>
          <p:nvPr/>
        </p:nvSpPr>
        <p:spPr>
          <a:xfrm>
            <a:off x="437300" y="247825"/>
            <a:ext cx="1386840" cy="16256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r>
              <a:rPr sz="900">
                <a:solidFill>
                  <a:srgbClr val="1D2C4F"/>
                </a:solidFill>
                <a:latin typeface="Calibri-Light"/>
                <a:cs typeface="Calibri-Light"/>
              </a:rPr>
              <a:t>	</a:t>
            </a:r>
            <a:r>
              <a:rPr sz="900" spc="-10">
                <a:solidFill>
                  <a:srgbClr val="1D2C4F"/>
                </a:solidFill>
                <a:latin typeface="Calibri-Light"/>
                <a:cs typeface="Calibri-Light"/>
              </a:rPr>
              <a:t>Report</a:t>
            </a:r>
            <a:endParaRPr sz="900">
              <a:latin typeface="Calibri-Light"/>
              <a:cs typeface="Calibri-Light"/>
            </a:endParaRPr>
          </a:p>
        </p:txBody>
      </p:sp>
      <p:sp>
        <p:nvSpPr>
          <p:cNvPr id="2" name="Title 1">
            <a:extLst>
              <a:ext uri="{FF2B5EF4-FFF2-40B4-BE49-F238E27FC236}">
                <a16:creationId xmlns:a16="http://schemas.microsoft.com/office/drawing/2014/main" id="{37B90F94-97F2-A44F-C6F8-7C1DDFE90A27}"/>
              </a:ext>
            </a:extLst>
          </p:cNvPr>
          <p:cNvSpPr>
            <a:spLocks noGrp="1"/>
          </p:cNvSpPr>
          <p:nvPr>
            <p:ph type="title" hasCustomPrompt="1"/>
          </p:nvPr>
        </p:nvSpPr>
        <p:spPr>
          <a:xfrm>
            <a:off x="609600" y="530207"/>
            <a:ext cx="10744133" cy="1315573"/>
          </a:xfrm>
        </p:spPr>
        <p:txBody>
          <a:bodyPr anchor="t">
            <a:normAutofit/>
          </a:bodyPr>
          <a:lstStyle>
            <a:lvl1pPr>
              <a:defRPr sz="2800">
                <a:solidFill>
                  <a:schemeClr val="accent5"/>
                </a:solidFill>
              </a:defRPr>
            </a:lvl1pPr>
          </a:lstStyle>
          <a:p>
            <a:r>
              <a:rPr lang="en-GB"/>
              <a:t>Colour heading to match section</a:t>
            </a:r>
            <a:endParaRPr lang="en-US"/>
          </a:p>
        </p:txBody>
      </p:sp>
      <p:grpSp>
        <p:nvGrpSpPr>
          <p:cNvPr id="3" name="object 2">
            <a:extLst>
              <a:ext uri="{FF2B5EF4-FFF2-40B4-BE49-F238E27FC236}">
                <a16:creationId xmlns:a16="http://schemas.microsoft.com/office/drawing/2014/main" id="{38ADF064-2BE2-D041-9B87-AE6BE3C05A09}"/>
              </a:ext>
            </a:extLst>
          </p:cNvPr>
          <p:cNvGrpSpPr/>
          <p:nvPr/>
        </p:nvGrpSpPr>
        <p:grpSpPr>
          <a:xfrm>
            <a:off x="0" y="6009177"/>
            <a:ext cx="12193746" cy="848994"/>
            <a:chOff x="0" y="6009177"/>
            <a:chExt cx="12193746" cy="848994"/>
          </a:xfrm>
        </p:grpSpPr>
        <p:sp>
          <p:nvSpPr>
            <p:cNvPr id="4" name="object 3">
              <a:extLst>
                <a:ext uri="{FF2B5EF4-FFF2-40B4-BE49-F238E27FC236}">
                  <a16:creationId xmlns:a16="http://schemas.microsoft.com/office/drawing/2014/main" id="{31A03115-4BD1-D0D0-4B83-FEBB58FED268}"/>
                </a:ext>
              </a:extLst>
            </p:cNvPr>
            <p:cNvSpPr/>
            <p:nvPr/>
          </p:nvSpPr>
          <p:spPr>
            <a:xfrm>
              <a:off x="6789261" y="6009177"/>
              <a:ext cx="5404485" cy="848994"/>
            </a:xfrm>
            <a:custGeom>
              <a:avLst/>
              <a:gdLst/>
              <a:ahLst/>
              <a:cxnLst/>
              <a:rect l="l" t="t" r="r" b="b"/>
              <a:pathLst>
                <a:path w="5404484" h="848995">
                  <a:moveTo>
                    <a:pt x="382577" y="187032"/>
                  </a:moveTo>
                  <a:lnTo>
                    <a:pt x="408752" y="149341"/>
                  </a:lnTo>
                  <a:lnTo>
                    <a:pt x="441630" y="114233"/>
                  </a:lnTo>
                  <a:lnTo>
                    <a:pt x="479909" y="82463"/>
                  </a:lnTo>
                  <a:lnTo>
                    <a:pt x="522284" y="54783"/>
                  </a:lnTo>
                  <a:lnTo>
                    <a:pt x="567452" y="31943"/>
                  </a:lnTo>
                  <a:lnTo>
                    <a:pt x="614110" y="14698"/>
                  </a:lnTo>
                  <a:lnTo>
                    <a:pt x="660954" y="3800"/>
                  </a:lnTo>
                  <a:lnTo>
                    <a:pt x="706681" y="0"/>
                  </a:lnTo>
                  <a:lnTo>
                    <a:pt x="5403931" y="0"/>
                  </a:lnTo>
                </a:path>
                <a:path w="5404484" h="848995">
                  <a:moveTo>
                    <a:pt x="0" y="848822"/>
                  </a:moveTo>
                  <a:lnTo>
                    <a:pt x="382577" y="187032"/>
                  </a:lnTo>
                </a:path>
              </a:pathLst>
            </a:custGeom>
            <a:ln w="6350">
              <a:solidFill>
                <a:srgbClr val="E6E6E6"/>
              </a:solidFill>
            </a:ln>
          </p:spPr>
          <p:txBody>
            <a:bodyPr wrap="square" lIns="0" tIns="0" rIns="0" bIns="0" rtlCol="0"/>
            <a:lstStyle/>
            <a:p>
              <a:endParaRPr/>
            </a:p>
          </p:txBody>
        </p:sp>
        <p:pic>
          <p:nvPicPr>
            <p:cNvPr id="6" name="object 5">
              <a:extLst>
                <a:ext uri="{FF2B5EF4-FFF2-40B4-BE49-F238E27FC236}">
                  <a16:creationId xmlns:a16="http://schemas.microsoft.com/office/drawing/2014/main" id="{3C635590-AE79-BF42-5513-21CBD330B0BC}"/>
                </a:ext>
              </a:extLst>
            </p:cNvPr>
            <p:cNvPicPr/>
            <p:nvPr/>
          </p:nvPicPr>
          <p:blipFill>
            <a:blip r:embed="rId3" cstate="print"/>
            <a:stretch>
              <a:fillRect/>
            </a:stretch>
          </p:blipFill>
          <p:spPr>
            <a:xfrm>
              <a:off x="9623996" y="6106261"/>
              <a:ext cx="2157006" cy="594575"/>
            </a:xfrm>
            <a:prstGeom prst="rect">
              <a:avLst/>
            </a:prstGeom>
          </p:spPr>
        </p:pic>
        <p:sp>
          <p:nvSpPr>
            <p:cNvPr id="7" name="object 6">
              <a:extLst>
                <a:ext uri="{FF2B5EF4-FFF2-40B4-BE49-F238E27FC236}">
                  <a16:creationId xmlns:a16="http://schemas.microsoft.com/office/drawing/2014/main" id="{C64A1989-EAD3-914B-AB84-58A76C22DF01}"/>
                </a:ext>
              </a:extLst>
            </p:cNvPr>
            <p:cNvSpPr/>
            <p:nvPr/>
          </p:nvSpPr>
          <p:spPr>
            <a:xfrm>
              <a:off x="0" y="6128999"/>
              <a:ext cx="7225665" cy="0"/>
            </a:xfrm>
            <a:custGeom>
              <a:avLst/>
              <a:gdLst/>
              <a:ahLst/>
              <a:cxnLst/>
              <a:rect l="l" t="t" r="r" b="b"/>
              <a:pathLst>
                <a:path w="7225665">
                  <a:moveTo>
                    <a:pt x="0" y="0"/>
                  </a:moveTo>
                  <a:lnTo>
                    <a:pt x="7225195" y="0"/>
                  </a:lnTo>
                </a:path>
              </a:pathLst>
            </a:custGeom>
            <a:ln w="6350">
              <a:solidFill>
                <a:srgbClr val="E6E6E6"/>
              </a:solidFill>
            </a:ln>
          </p:spPr>
          <p:txBody>
            <a:bodyPr wrap="square" lIns="0" tIns="0" rIns="0" bIns="0" rtlCol="0"/>
            <a:lstStyle/>
            <a:p>
              <a:endParaRPr/>
            </a:p>
          </p:txBody>
        </p:sp>
      </p:grpSp>
      <p:sp>
        <p:nvSpPr>
          <p:cNvPr id="14" name="object 13">
            <a:extLst>
              <a:ext uri="{FF2B5EF4-FFF2-40B4-BE49-F238E27FC236}">
                <a16:creationId xmlns:a16="http://schemas.microsoft.com/office/drawing/2014/main" id="{8589D638-28BE-D3FD-479E-2A8B1E96F485}"/>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16" name="object 15">
            <a:extLst>
              <a:ext uri="{FF2B5EF4-FFF2-40B4-BE49-F238E27FC236}">
                <a16:creationId xmlns:a16="http://schemas.microsoft.com/office/drawing/2014/main" id="{0015E5C4-2BB2-582A-AE8A-B684142798A2}"/>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D2C4F"/>
                </a:solidFill>
                <a:latin typeface="Calibri-Light"/>
                <a:cs typeface="Calibri-Light"/>
              </a:rPr>
              <a:t>v </a:t>
            </a:r>
            <a:r>
              <a:rPr sz="900" spc="-25">
                <a:solidFill>
                  <a:srgbClr val="1D2C4F"/>
                </a:solidFill>
                <a:latin typeface="Calibri-Light"/>
                <a:cs typeface="Calibri-Light"/>
              </a:rPr>
              <a:t>1:0</a:t>
            </a:r>
            <a:endParaRPr sz="900">
              <a:latin typeface="Calibri-Light"/>
              <a:cs typeface="Calibri-Light"/>
            </a:endParaRPr>
          </a:p>
        </p:txBody>
      </p:sp>
      <p:sp>
        <p:nvSpPr>
          <p:cNvPr id="17" name="object 16">
            <a:extLst>
              <a:ext uri="{FF2B5EF4-FFF2-40B4-BE49-F238E27FC236}">
                <a16:creationId xmlns:a16="http://schemas.microsoft.com/office/drawing/2014/main" id="{91C63902-768E-00C6-9DE4-48859DF84C14}"/>
              </a:ext>
            </a:extLst>
          </p:cNvPr>
          <p:cNvSpPr/>
          <p:nvPr/>
        </p:nvSpPr>
        <p:spPr>
          <a:xfrm>
            <a:off x="11242392"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19" name="Date Placeholder 18">
            <a:extLst>
              <a:ext uri="{FF2B5EF4-FFF2-40B4-BE49-F238E27FC236}">
                <a16:creationId xmlns:a16="http://schemas.microsoft.com/office/drawing/2014/main" id="{BC58F1FF-D24B-8876-059C-C24183F3C042}"/>
              </a:ext>
            </a:extLst>
          </p:cNvPr>
          <p:cNvSpPr>
            <a:spLocks noGrp="1"/>
          </p:cNvSpPr>
          <p:nvPr>
            <p:ph type="dt" sz="half" idx="6"/>
          </p:nvPr>
        </p:nvSpPr>
        <p:spPr>
          <a:xfrm>
            <a:off x="11239336" y="222699"/>
            <a:ext cx="547951" cy="205005"/>
          </a:xfrm>
          <a:prstGeom prst="rect">
            <a:avLst/>
          </a:prstGeom>
        </p:spPr>
        <p:txBody>
          <a:bodyPr/>
          <a:lstStyle>
            <a:lvl1pPr algn="r">
              <a:defRPr sz="900">
                <a:latin typeface="+mn-lt"/>
              </a:defRPr>
            </a:lvl1pPr>
          </a:lstStyle>
          <a:p>
            <a:fld id="{7514A0DC-7E78-461D-BA3C-B35C25AEC383}" type="datetimeFigureOut">
              <a:rPr lang="en-GB" smtClean="0"/>
              <a:t>07/03/2025</a:t>
            </a:fld>
            <a:endParaRPr lang="en-GB"/>
          </a:p>
        </p:txBody>
      </p:sp>
      <p:sp>
        <p:nvSpPr>
          <p:cNvPr id="21" name="Text Placeholder 20">
            <a:extLst>
              <a:ext uri="{FF2B5EF4-FFF2-40B4-BE49-F238E27FC236}">
                <a16:creationId xmlns:a16="http://schemas.microsoft.com/office/drawing/2014/main" id="{31630199-3516-B490-FFA5-7D2679475A26}"/>
              </a:ext>
            </a:extLst>
          </p:cNvPr>
          <p:cNvSpPr>
            <a:spLocks noGrp="1"/>
          </p:cNvSpPr>
          <p:nvPr>
            <p:ph type="body" sz="quarter" idx="10"/>
          </p:nvPr>
        </p:nvSpPr>
        <p:spPr>
          <a:xfrm>
            <a:off x="242675" y="6231888"/>
            <a:ext cx="6546586" cy="511126"/>
          </a:xfrm>
        </p:spPr>
        <p:txBody>
          <a:bodyPr lIns="0" tIns="0" rIns="0" bIns="0">
            <a:normAutofit/>
          </a:bodyPr>
          <a:lstStyle>
            <a:lvl1pPr>
              <a:defRPr sz="600">
                <a:solidFill>
                  <a:schemeClr val="bg1">
                    <a:lumMod val="65000"/>
                  </a:schemeClr>
                </a:solidFill>
              </a:defRPr>
            </a:lvl1pPr>
            <a:lvl2pPr>
              <a:defRPr sz="600"/>
            </a:lvl2pPr>
            <a:lvl3pPr>
              <a:defRPr sz="600"/>
            </a:lvl3pPr>
            <a:lvl4pPr>
              <a:defRPr sz="600"/>
            </a:lvl4pPr>
            <a:lvl5pPr>
              <a:defRPr sz="600"/>
            </a:lvl5pPr>
          </a:lstStyle>
          <a:p>
            <a:pPr lvl="0"/>
            <a:r>
              <a:rPr lang="en-US"/>
              <a:t>Click to edit Master text styles</a:t>
            </a:r>
          </a:p>
        </p:txBody>
      </p:sp>
      <p:pic>
        <p:nvPicPr>
          <p:cNvPr id="9" name="Picture 8" descr="A black text on a white background&#10;&#10;Description automatically generated">
            <a:extLst>
              <a:ext uri="{FF2B5EF4-FFF2-40B4-BE49-F238E27FC236}">
                <a16:creationId xmlns:a16="http://schemas.microsoft.com/office/drawing/2014/main" id="{7791E6E7-1763-8612-CA74-E0255D377B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647" y="6106261"/>
            <a:ext cx="2275834" cy="630995"/>
          </a:xfrm>
          <a:prstGeom prst="rect">
            <a:avLst/>
          </a:prstGeom>
        </p:spPr>
      </p:pic>
    </p:spTree>
    <p:extLst>
      <p:ext uri="{BB962C8B-B14F-4D97-AF65-F5344CB8AC3E}">
        <p14:creationId xmlns:p14="http://schemas.microsoft.com/office/powerpoint/2010/main" val="203228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range Pic">
    <p:spTree>
      <p:nvGrpSpPr>
        <p:cNvPr id="1" name=""/>
        <p:cNvGrpSpPr/>
        <p:nvPr/>
      </p:nvGrpSpPr>
      <p:grpSpPr>
        <a:xfrm>
          <a:off x="0" y="0"/>
          <a:ext cx="0" cy="0"/>
          <a:chOff x="0" y="0"/>
          <a:chExt cx="0" cy="0"/>
        </a:xfrm>
      </p:grpSpPr>
      <p:pic>
        <p:nvPicPr>
          <p:cNvPr id="13" name="Picture 12" descr="A picture containing echinoderm, honeycomb, dome, outdoor object&#10;&#10;Description automatically generated">
            <a:extLst>
              <a:ext uri="{FF2B5EF4-FFF2-40B4-BE49-F238E27FC236}">
                <a16:creationId xmlns:a16="http://schemas.microsoft.com/office/drawing/2014/main" id="{D2DECDB0-EFF8-77E3-0AD5-1A05F6E61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331" y="2385257"/>
            <a:ext cx="2616375" cy="3735275"/>
          </a:xfrm>
          <a:prstGeom prst="rect">
            <a:avLst/>
          </a:prstGeom>
        </p:spPr>
      </p:pic>
      <p:sp>
        <p:nvSpPr>
          <p:cNvPr id="31" name="Picture Placeholder 30">
            <a:extLst>
              <a:ext uri="{FF2B5EF4-FFF2-40B4-BE49-F238E27FC236}">
                <a16:creationId xmlns:a16="http://schemas.microsoft.com/office/drawing/2014/main" id="{5CFBBA9E-D591-F629-6970-0E21CF075219}"/>
              </a:ext>
            </a:extLst>
          </p:cNvPr>
          <p:cNvSpPr>
            <a:spLocks noGrp="1"/>
          </p:cNvSpPr>
          <p:nvPr>
            <p:ph type="pic" sz="quarter" idx="16"/>
          </p:nvPr>
        </p:nvSpPr>
        <p:spPr>
          <a:xfrm>
            <a:off x="8734425" y="2067860"/>
            <a:ext cx="2879725" cy="2880000"/>
          </a:xfrm>
          <a:prstGeom prst="ellipse">
            <a:avLst/>
          </a:prstGeom>
          <a:blipFill>
            <a:blip r:embed="rId3"/>
            <a:stretch>
              <a:fillRect t="-35000"/>
            </a:stretch>
          </a:blipFill>
        </p:spPr>
        <p:txBody>
          <a:bodyPr/>
          <a:lstStyle/>
          <a:p>
            <a:r>
              <a:rPr lang="en-US"/>
              <a:t>Click icon to add picture</a:t>
            </a:r>
          </a:p>
        </p:txBody>
      </p:sp>
      <p:grpSp>
        <p:nvGrpSpPr>
          <p:cNvPr id="5" name="object 2">
            <a:extLst>
              <a:ext uri="{FF2B5EF4-FFF2-40B4-BE49-F238E27FC236}">
                <a16:creationId xmlns:a16="http://schemas.microsoft.com/office/drawing/2014/main" id="{D57847BA-29E0-2CD1-63F6-097EE5619A58}"/>
              </a:ext>
            </a:extLst>
          </p:cNvPr>
          <p:cNvGrpSpPr/>
          <p:nvPr/>
        </p:nvGrpSpPr>
        <p:grpSpPr>
          <a:xfrm>
            <a:off x="6789261" y="6009177"/>
            <a:ext cx="5404485" cy="848994"/>
            <a:chOff x="6789261" y="6009177"/>
            <a:chExt cx="5404485" cy="848994"/>
          </a:xfrm>
        </p:grpSpPr>
        <p:sp>
          <p:nvSpPr>
            <p:cNvPr id="6" name="object 3">
              <a:extLst>
                <a:ext uri="{FF2B5EF4-FFF2-40B4-BE49-F238E27FC236}">
                  <a16:creationId xmlns:a16="http://schemas.microsoft.com/office/drawing/2014/main" id="{C3200136-D02C-A550-5E72-3ED51EA834A2}"/>
                </a:ext>
              </a:extLst>
            </p:cNvPr>
            <p:cNvSpPr/>
            <p:nvPr/>
          </p:nvSpPr>
          <p:spPr>
            <a:xfrm>
              <a:off x="6789261" y="6009177"/>
              <a:ext cx="5404485" cy="848994"/>
            </a:xfrm>
            <a:custGeom>
              <a:avLst/>
              <a:gdLst/>
              <a:ahLst/>
              <a:cxnLst/>
              <a:rect l="l" t="t" r="r" b="b"/>
              <a:pathLst>
                <a:path w="5404484" h="848995">
                  <a:moveTo>
                    <a:pt x="382577" y="187032"/>
                  </a:moveTo>
                  <a:lnTo>
                    <a:pt x="408752" y="149341"/>
                  </a:lnTo>
                  <a:lnTo>
                    <a:pt x="441630" y="114233"/>
                  </a:lnTo>
                  <a:lnTo>
                    <a:pt x="479909" y="82463"/>
                  </a:lnTo>
                  <a:lnTo>
                    <a:pt x="522284" y="54783"/>
                  </a:lnTo>
                  <a:lnTo>
                    <a:pt x="567452" y="31943"/>
                  </a:lnTo>
                  <a:lnTo>
                    <a:pt x="614110" y="14698"/>
                  </a:lnTo>
                  <a:lnTo>
                    <a:pt x="660954" y="3800"/>
                  </a:lnTo>
                  <a:lnTo>
                    <a:pt x="706681" y="0"/>
                  </a:lnTo>
                  <a:lnTo>
                    <a:pt x="5403931" y="0"/>
                  </a:lnTo>
                </a:path>
                <a:path w="5404484" h="848995">
                  <a:moveTo>
                    <a:pt x="0" y="848822"/>
                  </a:moveTo>
                  <a:lnTo>
                    <a:pt x="382577" y="187032"/>
                  </a:lnTo>
                </a:path>
              </a:pathLst>
            </a:custGeom>
            <a:ln w="6350">
              <a:solidFill>
                <a:srgbClr val="E6E6E6"/>
              </a:solidFill>
            </a:ln>
          </p:spPr>
          <p:txBody>
            <a:bodyPr wrap="square" lIns="0" tIns="0" rIns="0" bIns="0" rtlCol="0"/>
            <a:lstStyle/>
            <a:p>
              <a:endParaRPr/>
            </a:p>
          </p:txBody>
        </p:sp>
        <p:pic>
          <p:nvPicPr>
            <p:cNvPr id="8" name="object 5">
              <a:extLst>
                <a:ext uri="{FF2B5EF4-FFF2-40B4-BE49-F238E27FC236}">
                  <a16:creationId xmlns:a16="http://schemas.microsoft.com/office/drawing/2014/main" id="{18407960-E567-1C18-4F10-B9399723496B}"/>
                </a:ext>
              </a:extLst>
            </p:cNvPr>
            <p:cNvPicPr/>
            <p:nvPr/>
          </p:nvPicPr>
          <p:blipFill>
            <a:blip r:embed="rId4" cstate="print"/>
            <a:stretch>
              <a:fillRect/>
            </a:stretch>
          </p:blipFill>
          <p:spPr>
            <a:xfrm>
              <a:off x="9623996" y="6106261"/>
              <a:ext cx="2157006" cy="594575"/>
            </a:xfrm>
            <a:prstGeom prst="rect">
              <a:avLst/>
            </a:prstGeom>
          </p:spPr>
        </p:pic>
      </p:grpSp>
      <p:sp>
        <p:nvSpPr>
          <p:cNvPr id="20" name="object 14">
            <a:extLst>
              <a:ext uri="{FF2B5EF4-FFF2-40B4-BE49-F238E27FC236}">
                <a16:creationId xmlns:a16="http://schemas.microsoft.com/office/drawing/2014/main" id="{9B4E9EC4-0BD4-F618-6357-3FD2133207C5}"/>
              </a:ext>
            </a:extLst>
          </p:cNvPr>
          <p:cNvSpPr txBox="1"/>
          <p:nvPr/>
        </p:nvSpPr>
        <p:spPr>
          <a:xfrm>
            <a:off x="437300" y="247825"/>
            <a:ext cx="1386840" cy="16256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r>
              <a:rPr sz="900">
                <a:solidFill>
                  <a:srgbClr val="1D2C4F"/>
                </a:solidFill>
                <a:latin typeface="Calibri-Light"/>
                <a:cs typeface="Calibri-Light"/>
              </a:rPr>
              <a:t>	</a:t>
            </a:r>
            <a:r>
              <a:rPr sz="900" spc="-10">
                <a:solidFill>
                  <a:srgbClr val="1D2C4F"/>
                </a:solidFill>
                <a:latin typeface="Calibri-Light"/>
                <a:cs typeface="Calibri-Light"/>
              </a:rPr>
              <a:t>Report</a:t>
            </a:r>
            <a:endParaRPr sz="900">
              <a:latin typeface="Calibri-Light"/>
              <a:cs typeface="Calibri-Light"/>
            </a:endParaRPr>
          </a:p>
        </p:txBody>
      </p:sp>
      <p:sp>
        <p:nvSpPr>
          <p:cNvPr id="21" name="Title 1">
            <a:extLst>
              <a:ext uri="{FF2B5EF4-FFF2-40B4-BE49-F238E27FC236}">
                <a16:creationId xmlns:a16="http://schemas.microsoft.com/office/drawing/2014/main" id="{13149F41-6FEB-E563-5808-079C61AD9160}"/>
              </a:ext>
            </a:extLst>
          </p:cNvPr>
          <p:cNvSpPr>
            <a:spLocks noGrp="1"/>
          </p:cNvSpPr>
          <p:nvPr>
            <p:ph type="title" hasCustomPrompt="1"/>
          </p:nvPr>
        </p:nvSpPr>
        <p:spPr>
          <a:xfrm>
            <a:off x="609600" y="530207"/>
            <a:ext cx="7916497" cy="1315573"/>
          </a:xfrm>
        </p:spPr>
        <p:txBody>
          <a:bodyPr anchor="t">
            <a:normAutofit/>
          </a:bodyPr>
          <a:lstStyle>
            <a:lvl1pPr>
              <a:defRPr sz="4400">
                <a:solidFill>
                  <a:schemeClr val="accent5"/>
                </a:solidFill>
              </a:defRPr>
            </a:lvl1pPr>
          </a:lstStyle>
          <a:p>
            <a:r>
              <a:rPr lang="en-GB"/>
              <a:t>Colour heading to match section</a:t>
            </a:r>
            <a:endParaRPr lang="en-US"/>
          </a:p>
        </p:txBody>
      </p:sp>
      <p:sp>
        <p:nvSpPr>
          <p:cNvPr id="22" name="object 13">
            <a:extLst>
              <a:ext uri="{FF2B5EF4-FFF2-40B4-BE49-F238E27FC236}">
                <a16:creationId xmlns:a16="http://schemas.microsoft.com/office/drawing/2014/main" id="{F383CE1F-B20B-C060-04B0-E6845E191188}"/>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23" name="object 15">
            <a:extLst>
              <a:ext uri="{FF2B5EF4-FFF2-40B4-BE49-F238E27FC236}">
                <a16:creationId xmlns:a16="http://schemas.microsoft.com/office/drawing/2014/main" id="{1E247B92-21F4-1E1A-C925-4DE14D1124DB}"/>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D2C4F"/>
                </a:solidFill>
                <a:latin typeface="Calibri-Light"/>
                <a:cs typeface="Calibri-Light"/>
              </a:rPr>
              <a:t>v </a:t>
            </a:r>
            <a:r>
              <a:rPr sz="900" spc="-25">
                <a:solidFill>
                  <a:srgbClr val="1D2C4F"/>
                </a:solidFill>
                <a:latin typeface="Calibri-Light"/>
                <a:cs typeface="Calibri-Light"/>
              </a:rPr>
              <a:t>1:0</a:t>
            </a:r>
            <a:endParaRPr sz="900">
              <a:latin typeface="Calibri-Light"/>
              <a:cs typeface="Calibri-Light"/>
            </a:endParaRPr>
          </a:p>
        </p:txBody>
      </p:sp>
      <p:sp>
        <p:nvSpPr>
          <p:cNvPr id="24" name="object 16">
            <a:extLst>
              <a:ext uri="{FF2B5EF4-FFF2-40B4-BE49-F238E27FC236}">
                <a16:creationId xmlns:a16="http://schemas.microsoft.com/office/drawing/2014/main" id="{F9832521-1B33-0EF1-76F1-E27C62750DBF}"/>
              </a:ext>
            </a:extLst>
          </p:cNvPr>
          <p:cNvSpPr/>
          <p:nvPr/>
        </p:nvSpPr>
        <p:spPr>
          <a:xfrm>
            <a:off x="11242392"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26" name="Text Placeholder 22">
            <a:extLst>
              <a:ext uri="{FF2B5EF4-FFF2-40B4-BE49-F238E27FC236}">
                <a16:creationId xmlns:a16="http://schemas.microsoft.com/office/drawing/2014/main" id="{0388123B-61D1-3457-9D1D-BAADE071544A}"/>
              </a:ext>
            </a:extLst>
          </p:cNvPr>
          <p:cNvSpPr>
            <a:spLocks noGrp="1"/>
          </p:cNvSpPr>
          <p:nvPr>
            <p:ph type="body" sz="quarter" idx="11" hasCustomPrompt="1"/>
          </p:nvPr>
        </p:nvSpPr>
        <p:spPr>
          <a:xfrm>
            <a:off x="627673" y="1868817"/>
            <a:ext cx="5468327" cy="493403"/>
          </a:xfrm>
        </p:spPr>
        <p:txBody>
          <a:bodyPr>
            <a:normAutofit/>
          </a:bodyPr>
          <a:lstStyle>
            <a:lvl1pPr>
              <a:defRPr sz="2400">
                <a:solidFill>
                  <a:schemeClr val="tx2"/>
                </a:solidFill>
              </a:defRPr>
            </a:lvl1pPr>
          </a:lstStyle>
          <a:p>
            <a:pPr lvl="0"/>
            <a:r>
              <a:rPr lang="en-GB"/>
              <a:t>Click to edit Master sub heading styles</a:t>
            </a:r>
          </a:p>
        </p:txBody>
      </p:sp>
      <p:sp>
        <p:nvSpPr>
          <p:cNvPr id="27" name="Text Placeholder 24">
            <a:extLst>
              <a:ext uri="{FF2B5EF4-FFF2-40B4-BE49-F238E27FC236}">
                <a16:creationId xmlns:a16="http://schemas.microsoft.com/office/drawing/2014/main" id="{6C415515-108C-04C3-44DC-776D5F214460}"/>
              </a:ext>
            </a:extLst>
          </p:cNvPr>
          <p:cNvSpPr>
            <a:spLocks noGrp="1"/>
          </p:cNvSpPr>
          <p:nvPr>
            <p:ph type="body" sz="quarter" idx="12" hasCustomPrompt="1"/>
          </p:nvPr>
        </p:nvSpPr>
        <p:spPr>
          <a:xfrm>
            <a:off x="627063" y="2362220"/>
            <a:ext cx="5468327" cy="906691"/>
          </a:xfrm>
        </p:spPr>
        <p:txBody>
          <a:bodyPr>
            <a:normAutofit/>
          </a:bodyPr>
          <a:lstStyle>
            <a:lvl1pPr>
              <a:defRPr sz="1200" b="1">
                <a:solidFill>
                  <a:schemeClr val="tx2"/>
                </a:solidFill>
              </a:defRPr>
            </a:lvl1pPr>
          </a:lstStyle>
          <a:p>
            <a:pPr lvl="0"/>
            <a:r>
              <a:rPr lang="en-GB"/>
              <a:t>Click to edit Master bold text styles</a:t>
            </a:r>
          </a:p>
        </p:txBody>
      </p:sp>
      <p:sp>
        <p:nvSpPr>
          <p:cNvPr id="28" name="Text Placeholder 24">
            <a:extLst>
              <a:ext uri="{FF2B5EF4-FFF2-40B4-BE49-F238E27FC236}">
                <a16:creationId xmlns:a16="http://schemas.microsoft.com/office/drawing/2014/main" id="{DEEEB286-323E-CDA9-4450-4F8EBDD5393B}"/>
              </a:ext>
            </a:extLst>
          </p:cNvPr>
          <p:cNvSpPr>
            <a:spLocks noGrp="1"/>
          </p:cNvSpPr>
          <p:nvPr>
            <p:ph type="body" sz="quarter" idx="14" hasCustomPrompt="1"/>
          </p:nvPr>
        </p:nvSpPr>
        <p:spPr>
          <a:xfrm>
            <a:off x="627063" y="3589090"/>
            <a:ext cx="5468327" cy="2307852"/>
          </a:xfrm>
        </p:spPr>
        <p:txBody>
          <a:bodyPr>
            <a:normAutofit/>
          </a:bodyPr>
          <a:lstStyle>
            <a:lvl1pPr>
              <a:defRPr sz="1000" b="0">
                <a:solidFill>
                  <a:schemeClr val="tx2"/>
                </a:solidFill>
              </a:defRPr>
            </a:lvl1pPr>
          </a:lstStyle>
          <a:p>
            <a:pPr lvl="0"/>
            <a:r>
              <a:rPr lang="en-GB"/>
              <a:t>Click to edit Master text styles </a:t>
            </a:r>
          </a:p>
        </p:txBody>
      </p:sp>
      <p:sp>
        <p:nvSpPr>
          <p:cNvPr id="29" name="Text Placeholder 24">
            <a:extLst>
              <a:ext uri="{FF2B5EF4-FFF2-40B4-BE49-F238E27FC236}">
                <a16:creationId xmlns:a16="http://schemas.microsoft.com/office/drawing/2014/main" id="{ACB8D8F4-5A30-BA62-3E29-AD89F50B8E89}"/>
              </a:ext>
            </a:extLst>
          </p:cNvPr>
          <p:cNvSpPr>
            <a:spLocks noGrp="1"/>
          </p:cNvSpPr>
          <p:nvPr>
            <p:ph type="body" sz="quarter" idx="15" hasCustomPrompt="1"/>
          </p:nvPr>
        </p:nvSpPr>
        <p:spPr>
          <a:xfrm>
            <a:off x="627063" y="3310366"/>
            <a:ext cx="5315927" cy="211717"/>
          </a:xfrm>
        </p:spPr>
        <p:txBody>
          <a:bodyPr tIns="0" bIns="0">
            <a:normAutofit/>
          </a:bodyPr>
          <a:lstStyle>
            <a:lvl1pPr>
              <a:defRPr sz="1000" b="1">
                <a:solidFill>
                  <a:schemeClr val="tx2"/>
                </a:solidFill>
              </a:defRPr>
            </a:lvl1pPr>
          </a:lstStyle>
          <a:p>
            <a:pPr lvl="0"/>
            <a:r>
              <a:rPr lang="en-GB"/>
              <a:t>CLICK TO EDIT MASTER TEXT STYLES </a:t>
            </a:r>
          </a:p>
        </p:txBody>
      </p:sp>
      <p:sp>
        <p:nvSpPr>
          <p:cNvPr id="32" name="Text Placeholder 20">
            <a:extLst>
              <a:ext uri="{FF2B5EF4-FFF2-40B4-BE49-F238E27FC236}">
                <a16:creationId xmlns:a16="http://schemas.microsoft.com/office/drawing/2014/main" id="{18A537B9-B295-18C0-6AA0-1B814550179F}"/>
              </a:ext>
            </a:extLst>
          </p:cNvPr>
          <p:cNvSpPr>
            <a:spLocks noGrp="1"/>
          </p:cNvSpPr>
          <p:nvPr>
            <p:ph type="body" sz="quarter" idx="10"/>
          </p:nvPr>
        </p:nvSpPr>
        <p:spPr>
          <a:xfrm>
            <a:off x="242675" y="6231888"/>
            <a:ext cx="6546586" cy="511126"/>
          </a:xfrm>
        </p:spPr>
        <p:txBody>
          <a:bodyPr lIns="0" tIns="0" rIns="0" bIns="0">
            <a:normAutofit/>
          </a:bodyPr>
          <a:lstStyle>
            <a:lvl1pPr>
              <a:defRPr sz="600">
                <a:solidFill>
                  <a:schemeClr val="bg1">
                    <a:lumMod val="65000"/>
                  </a:schemeClr>
                </a:solidFill>
              </a:defRPr>
            </a:lvl1pPr>
            <a:lvl2pPr>
              <a:defRPr sz="600"/>
            </a:lvl2pPr>
            <a:lvl3pPr>
              <a:defRPr sz="600"/>
            </a:lvl3pPr>
            <a:lvl4pPr>
              <a:defRPr sz="600"/>
            </a:lvl4pPr>
            <a:lvl5pPr>
              <a:defRPr sz="600"/>
            </a:lvl5pPr>
          </a:lstStyle>
          <a:p>
            <a:pPr lvl="0"/>
            <a:r>
              <a:rPr lang="en-US"/>
              <a:t>Click to edit Master text styles</a:t>
            </a:r>
          </a:p>
        </p:txBody>
      </p:sp>
      <p:sp>
        <p:nvSpPr>
          <p:cNvPr id="2" name="Date Placeholder 18">
            <a:extLst>
              <a:ext uri="{FF2B5EF4-FFF2-40B4-BE49-F238E27FC236}">
                <a16:creationId xmlns:a16="http://schemas.microsoft.com/office/drawing/2014/main" id="{50EFF4C8-D38E-9779-5A16-FA17604768F6}"/>
              </a:ext>
            </a:extLst>
          </p:cNvPr>
          <p:cNvSpPr>
            <a:spLocks noGrp="1"/>
          </p:cNvSpPr>
          <p:nvPr>
            <p:ph type="dt" sz="half" idx="6"/>
          </p:nvPr>
        </p:nvSpPr>
        <p:spPr>
          <a:xfrm>
            <a:off x="11239336" y="222699"/>
            <a:ext cx="547951" cy="205005"/>
          </a:xfrm>
          <a:prstGeom prst="rect">
            <a:avLst/>
          </a:prstGeom>
        </p:spPr>
        <p:txBody>
          <a:bodyPr/>
          <a:lstStyle>
            <a:lvl1pPr algn="r">
              <a:defRPr sz="900">
                <a:latin typeface="+mn-lt"/>
              </a:defRPr>
            </a:lvl1pPr>
          </a:lstStyle>
          <a:p>
            <a:fld id="{7514A0DC-7E78-461D-BA3C-B35C25AEC383}" type="datetimeFigureOut">
              <a:rPr lang="en-GB" smtClean="0"/>
              <a:t>07/03/2025</a:t>
            </a:fld>
            <a:endParaRPr lang="en-GB"/>
          </a:p>
        </p:txBody>
      </p:sp>
    </p:spTree>
    <p:extLst>
      <p:ext uri="{BB962C8B-B14F-4D97-AF65-F5344CB8AC3E}">
        <p14:creationId xmlns:p14="http://schemas.microsoft.com/office/powerpoint/2010/main" val="1814324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range Left">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3B43C5D-1D1F-3156-1652-F9A81A4B9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155" y="1"/>
            <a:ext cx="3350324" cy="3276600"/>
          </a:xfrm>
          <a:prstGeom prst="rect">
            <a:avLst/>
          </a:prstGeom>
        </p:spPr>
      </p:pic>
      <p:sp>
        <p:nvSpPr>
          <p:cNvPr id="29" name="Date Placeholder 18">
            <a:extLst>
              <a:ext uri="{FF2B5EF4-FFF2-40B4-BE49-F238E27FC236}">
                <a16:creationId xmlns:a16="http://schemas.microsoft.com/office/drawing/2014/main" id="{F36EDA33-8474-8ABF-0652-00F82DE2D97F}"/>
              </a:ext>
            </a:extLst>
          </p:cNvPr>
          <p:cNvSpPr>
            <a:spLocks noGrp="1"/>
          </p:cNvSpPr>
          <p:nvPr>
            <p:ph type="dt" sz="half" idx="6"/>
          </p:nvPr>
        </p:nvSpPr>
        <p:spPr>
          <a:xfrm>
            <a:off x="11239336" y="222699"/>
            <a:ext cx="547951" cy="205005"/>
          </a:xfrm>
          <a:prstGeom prst="rect">
            <a:avLst/>
          </a:prstGeom>
        </p:spPr>
        <p:txBody>
          <a:bodyPr/>
          <a:lstStyle>
            <a:lvl1pPr algn="r">
              <a:defRPr sz="900">
                <a:latin typeface="+mn-lt"/>
              </a:defRPr>
            </a:lvl1pPr>
          </a:lstStyle>
          <a:p>
            <a:fld id="{7514A0DC-7E78-461D-BA3C-B35C25AEC383}" type="datetimeFigureOut">
              <a:rPr lang="en-GB" smtClean="0"/>
              <a:t>07/03/2025</a:t>
            </a:fld>
            <a:endParaRPr lang="en-GB"/>
          </a:p>
        </p:txBody>
      </p:sp>
      <p:sp>
        <p:nvSpPr>
          <p:cNvPr id="20" name="Title 1">
            <a:extLst>
              <a:ext uri="{FF2B5EF4-FFF2-40B4-BE49-F238E27FC236}">
                <a16:creationId xmlns:a16="http://schemas.microsoft.com/office/drawing/2014/main" id="{05CBCA3D-B30A-586B-4AD7-DA6F348EBDA0}"/>
              </a:ext>
            </a:extLst>
          </p:cNvPr>
          <p:cNvSpPr>
            <a:spLocks noGrp="1"/>
          </p:cNvSpPr>
          <p:nvPr>
            <p:ph type="title" hasCustomPrompt="1"/>
          </p:nvPr>
        </p:nvSpPr>
        <p:spPr>
          <a:xfrm>
            <a:off x="609600" y="530207"/>
            <a:ext cx="7916497" cy="814309"/>
          </a:xfrm>
        </p:spPr>
        <p:txBody>
          <a:bodyPr anchor="t">
            <a:normAutofit/>
          </a:bodyPr>
          <a:lstStyle>
            <a:lvl1pPr>
              <a:defRPr sz="4400">
                <a:solidFill>
                  <a:schemeClr val="accent5"/>
                </a:solidFill>
              </a:defRPr>
            </a:lvl1pPr>
          </a:lstStyle>
          <a:p>
            <a:r>
              <a:rPr lang="en-GB"/>
              <a:t>Colour heading to match section</a:t>
            </a:r>
            <a:endParaRPr lang="en-US"/>
          </a:p>
        </p:txBody>
      </p:sp>
      <p:sp>
        <p:nvSpPr>
          <p:cNvPr id="21" name="Text Placeholder 22">
            <a:extLst>
              <a:ext uri="{FF2B5EF4-FFF2-40B4-BE49-F238E27FC236}">
                <a16:creationId xmlns:a16="http://schemas.microsoft.com/office/drawing/2014/main" id="{746B84CC-DE3A-51B3-A5CC-50290D514C38}"/>
              </a:ext>
            </a:extLst>
          </p:cNvPr>
          <p:cNvSpPr>
            <a:spLocks noGrp="1"/>
          </p:cNvSpPr>
          <p:nvPr>
            <p:ph type="body" sz="quarter" idx="11" hasCustomPrompt="1"/>
          </p:nvPr>
        </p:nvSpPr>
        <p:spPr>
          <a:xfrm>
            <a:off x="627673" y="1213454"/>
            <a:ext cx="5468327" cy="493403"/>
          </a:xfrm>
        </p:spPr>
        <p:txBody>
          <a:bodyPr>
            <a:normAutofit/>
          </a:bodyPr>
          <a:lstStyle>
            <a:lvl1pPr>
              <a:defRPr sz="2400">
                <a:solidFill>
                  <a:schemeClr val="tx2"/>
                </a:solidFill>
              </a:defRPr>
            </a:lvl1pPr>
          </a:lstStyle>
          <a:p>
            <a:pPr lvl="0"/>
            <a:r>
              <a:rPr lang="en-GB"/>
              <a:t>Click to edit Master sub heading styles</a:t>
            </a:r>
          </a:p>
        </p:txBody>
      </p:sp>
      <p:sp>
        <p:nvSpPr>
          <p:cNvPr id="22" name="Text Placeholder 24">
            <a:extLst>
              <a:ext uri="{FF2B5EF4-FFF2-40B4-BE49-F238E27FC236}">
                <a16:creationId xmlns:a16="http://schemas.microsoft.com/office/drawing/2014/main" id="{726816A3-55C8-EBE9-DFAD-74DE36A4E910}"/>
              </a:ext>
            </a:extLst>
          </p:cNvPr>
          <p:cNvSpPr>
            <a:spLocks noGrp="1"/>
          </p:cNvSpPr>
          <p:nvPr>
            <p:ph type="body" sz="quarter" idx="12" hasCustomPrompt="1"/>
          </p:nvPr>
        </p:nvSpPr>
        <p:spPr>
          <a:xfrm>
            <a:off x="627063" y="1706857"/>
            <a:ext cx="5468327" cy="749801"/>
          </a:xfrm>
        </p:spPr>
        <p:txBody>
          <a:bodyPr>
            <a:normAutofit/>
          </a:bodyPr>
          <a:lstStyle>
            <a:lvl1pPr>
              <a:defRPr sz="1200" b="1">
                <a:solidFill>
                  <a:schemeClr val="tx2"/>
                </a:solidFill>
              </a:defRPr>
            </a:lvl1pPr>
          </a:lstStyle>
          <a:p>
            <a:pPr lvl="0"/>
            <a:r>
              <a:rPr lang="en-GB"/>
              <a:t>Click to edit Master bold text styles</a:t>
            </a:r>
          </a:p>
        </p:txBody>
      </p:sp>
      <p:sp>
        <p:nvSpPr>
          <p:cNvPr id="23" name="Text Placeholder 24">
            <a:extLst>
              <a:ext uri="{FF2B5EF4-FFF2-40B4-BE49-F238E27FC236}">
                <a16:creationId xmlns:a16="http://schemas.microsoft.com/office/drawing/2014/main" id="{CF8A734B-5E18-4954-96EA-80F9C019F405}"/>
              </a:ext>
            </a:extLst>
          </p:cNvPr>
          <p:cNvSpPr>
            <a:spLocks noGrp="1"/>
          </p:cNvSpPr>
          <p:nvPr>
            <p:ph type="body" sz="quarter" idx="14" hasCustomPrompt="1"/>
          </p:nvPr>
        </p:nvSpPr>
        <p:spPr>
          <a:xfrm>
            <a:off x="627063" y="2933727"/>
            <a:ext cx="5468327" cy="906691"/>
          </a:xfrm>
        </p:spPr>
        <p:txBody>
          <a:bodyPr>
            <a:normAutofit/>
          </a:bodyPr>
          <a:lstStyle>
            <a:lvl1pPr>
              <a:defRPr sz="1000" b="0">
                <a:solidFill>
                  <a:schemeClr val="tx2"/>
                </a:solidFill>
              </a:defRPr>
            </a:lvl1pPr>
          </a:lstStyle>
          <a:p>
            <a:pPr lvl="0"/>
            <a:r>
              <a:rPr lang="en-GB"/>
              <a:t>Click to edit Master text styles </a:t>
            </a:r>
          </a:p>
        </p:txBody>
      </p:sp>
      <p:sp>
        <p:nvSpPr>
          <p:cNvPr id="24" name="Text Placeholder 24">
            <a:extLst>
              <a:ext uri="{FF2B5EF4-FFF2-40B4-BE49-F238E27FC236}">
                <a16:creationId xmlns:a16="http://schemas.microsoft.com/office/drawing/2014/main" id="{A2EBF2E6-58BF-2DD1-9EAC-B66A75A51755}"/>
              </a:ext>
            </a:extLst>
          </p:cNvPr>
          <p:cNvSpPr>
            <a:spLocks noGrp="1"/>
          </p:cNvSpPr>
          <p:nvPr>
            <p:ph type="body" sz="quarter" idx="15" hasCustomPrompt="1"/>
          </p:nvPr>
        </p:nvSpPr>
        <p:spPr>
          <a:xfrm>
            <a:off x="627063" y="2655003"/>
            <a:ext cx="5315927" cy="211717"/>
          </a:xfrm>
        </p:spPr>
        <p:txBody>
          <a:bodyPr tIns="0" bIns="0">
            <a:normAutofit/>
          </a:bodyPr>
          <a:lstStyle>
            <a:lvl1pPr>
              <a:defRPr sz="1000" b="1">
                <a:solidFill>
                  <a:schemeClr val="tx2"/>
                </a:solidFill>
              </a:defRPr>
            </a:lvl1pPr>
          </a:lstStyle>
          <a:p>
            <a:pPr lvl="0"/>
            <a:r>
              <a:rPr lang="en-GB"/>
              <a:t>CLICK TO EDIT MASTER TEXT STYLES </a:t>
            </a:r>
          </a:p>
        </p:txBody>
      </p:sp>
      <p:sp>
        <p:nvSpPr>
          <p:cNvPr id="25" name="object 14">
            <a:extLst>
              <a:ext uri="{FF2B5EF4-FFF2-40B4-BE49-F238E27FC236}">
                <a16:creationId xmlns:a16="http://schemas.microsoft.com/office/drawing/2014/main" id="{15C7C698-CD81-BEAC-0704-C2FEBB5CD992}"/>
              </a:ext>
            </a:extLst>
          </p:cNvPr>
          <p:cNvSpPr txBox="1"/>
          <p:nvPr/>
        </p:nvSpPr>
        <p:spPr>
          <a:xfrm>
            <a:off x="437300" y="247825"/>
            <a:ext cx="1386840" cy="16256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r>
              <a:rPr sz="900">
                <a:solidFill>
                  <a:srgbClr val="1D2C4F"/>
                </a:solidFill>
                <a:latin typeface="Calibri-Light"/>
                <a:cs typeface="Calibri-Light"/>
              </a:rPr>
              <a:t>	</a:t>
            </a:r>
            <a:r>
              <a:rPr sz="900" spc="-10">
                <a:solidFill>
                  <a:srgbClr val="1D2C4F"/>
                </a:solidFill>
                <a:latin typeface="Calibri-Light"/>
                <a:cs typeface="Calibri-Light"/>
              </a:rPr>
              <a:t>Report</a:t>
            </a:r>
            <a:endParaRPr sz="900">
              <a:latin typeface="Calibri-Light"/>
              <a:cs typeface="Calibri-Light"/>
            </a:endParaRPr>
          </a:p>
        </p:txBody>
      </p:sp>
      <p:sp>
        <p:nvSpPr>
          <p:cNvPr id="26" name="object 13">
            <a:extLst>
              <a:ext uri="{FF2B5EF4-FFF2-40B4-BE49-F238E27FC236}">
                <a16:creationId xmlns:a16="http://schemas.microsoft.com/office/drawing/2014/main" id="{A27D9E23-54C1-D11D-A968-9423A8A76379}"/>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27" name="object 15">
            <a:extLst>
              <a:ext uri="{FF2B5EF4-FFF2-40B4-BE49-F238E27FC236}">
                <a16:creationId xmlns:a16="http://schemas.microsoft.com/office/drawing/2014/main" id="{A7DD31A0-9264-F55F-75DB-CACC8BBE715C}"/>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D2C4F"/>
                </a:solidFill>
                <a:latin typeface="Calibri-Light"/>
                <a:cs typeface="Calibri-Light"/>
              </a:rPr>
              <a:t>v </a:t>
            </a:r>
            <a:r>
              <a:rPr sz="900" spc="-25">
                <a:solidFill>
                  <a:srgbClr val="1D2C4F"/>
                </a:solidFill>
                <a:latin typeface="Calibri-Light"/>
                <a:cs typeface="Calibri-Light"/>
              </a:rPr>
              <a:t>1:0</a:t>
            </a:r>
            <a:endParaRPr sz="900">
              <a:latin typeface="Calibri-Light"/>
              <a:cs typeface="Calibri-Light"/>
            </a:endParaRPr>
          </a:p>
        </p:txBody>
      </p:sp>
      <p:sp>
        <p:nvSpPr>
          <p:cNvPr id="28" name="object 16">
            <a:extLst>
              <a:ext uri="{FF2B5EF4-FFF2-40B4-BE49-F238E27FC236}">
                <a16:creationId xmlns:a16="http://schemas.microsoft.com/office/drawing/2014/main" id="{96A834F2-988C-63E7-BF6C-EA777FEC9978}"/>
              </a:ext>
            </a:extLst>
          </p:cNvPr>
          <p:cNvSpPr/>
          <p:nvPr/>
        </p:nvSpPr>
        <p:spPr>
          <a:xfrm>
            <a:off x="11242392"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grpSp>
        <p:nvGrpSpPr>
          <p:cNvPr id="30" name="object 2">
            <a:extLst>
              <a:ext uri="{FF2B5EF4-FFF2-40B4-BE49-F238E27FC236}">
                <a16:creationId xmlns:a16="http://schemas.microsoft.com/office/drawing/2014/main" id="{516A8A12-533C-4600-5A99-DD4A197F4815}"/>
              </a:ext>
            </a:extLst>
          </p:cNvPr>
          <p:cNvGrpSpPr/>
          <p:nvPr/>
        </p:nvGrpSpPr>
        <p:grpSpPr>
          <a:xfrm>
            <a:off x="6789261" y="6009177"/>
            <a:ext cx="5404485" cy="848994"/>
            <a:chOff x="6789261" y="6009177"/>
            <a:chExt cx="5404485" cy="848994"/>
          </a:xfrm>
        </p:grpSpPr>
        <p:sp>
          <p:nvSpPr>
            <p:cNvPr id="31" name="object 3">
              <a:extLst>
                <a:ext uri="{FF2B5EF4-FFF2-40B4-BE49-F238E27FC236}">
                  <a16:creationId xmlns:a16="http://schemas.microsoft.com/office/drawing/2014/main" id="{7D4C96CA-B413-15C4-9DF1-EDD8EB81ADA5}"/>
                </a:ext>
              </a:extLst>
            </p:cNvPr>
            <p:cNvSpPr/>
            <p:nvPr/>
          </p:nvSpPr>
          <p:spPr>
            <a:xfrm>
              <a:off x="6789261" y="6009177"/>
              <a:ext cx="5404485" cy="848994"/>
            </a:xfrm>
            <a:custGeom>
              <a:avLst/>
              <a:gdLst/>
              <a:ahLst/>
              <a:cxnLst/>
              <a:rect l="l" t="t" r="r" b="b"/>
              <a:pathLst>
                <a:path w="5404484" h="848995">
                  <a:moveTo>
                    <a:pt x="382577" y="187032"/>
                  </a:moveTo>
                  <a:lnTo>
                    <a:pt x="408752" y="149341"/>
                  </a:lnTo>
                  <a:lnTo>
                    <a:pt x="441630" y="114233"/>
                  </a:lnTo>
                  <a:lnTo>
                    <a:pt x="479909" y="82463"/>
                  </a:lnTo>
                  <a:lnTo>
                    <a:pt x="522284" y="54783"/>
                  </a:lnTo>
                  <a:lnTo>
                    <a:pt x="567452" y="31943"/>
                  </a:lnTo>
                  <a:lnTo>
                    <a:pt x="614110" y="14698"/>
                  </a:lnTo>
                  <a:lnTo>
                    <a:pt x="660954" y="3800"/>
                  </a:lnTo>
                  <a:lnTo>
                    <a:pt x="706681" y="0"/>
                  </a:lnTo>
                  <a:lnTo>
                    <a:pt x="5403931" y="0"/>
                  </a:lnTo>
                </a:path>
                <a:path w="5404484" h="848995">
                  <a:moveTo>
                    <a:pt x="0" y="848822"/>
                  </a:moveTo>
                  <a:lnTo>
                    <a:pt x="382577" y="187032"/>
                  </a:lnTo>
                </a:path>
              </a:pathLst>
            </a:custGeom>
            <a:ln w="6350">
              <a:solidFill>
                <a:srgbClr val="E6E6E6"/>
              </a:solidFill>
            </a:ln>
          </p:spPr>
          <p:txBody>
            <a:bodyPr wrap="square" lIns="0" tIns="0" rIns="0" bIns="0" rtlCol="0"/>
            <a:lstStyle/>
            <a:p>
              <a:endParaRPr/>
            </a:p>
          </p:txBody>
        </p:sp>
        <p:pic>
          <p:nvPicPr>
            <p:cNvPr id="32" name="object 5">
              <a:extLst>
                <a:ext uri="{FF2B5EF4-FFF2-40B4-BE49-F238E27FC236}">
                  <a16:creationId xmlns:a16="http://schemas.microsoft.com/office/drawing/2014/main" id="{143341CB-0C90-F7D7-5E3E-D8E6E96C958D}"/>
                </a:ext>
              </a:extLst>
            </p:cNvPr>
            <p:cNvPicPr/>
            <p:nvPr/>
          </p:nvPicPr>
          <p:blipFill>
            <a:blip r:embed="rId3" cstate="print"/>
            <a:stretch>
              <a:fillRect/>
            </a:stretch>
          </p:blipFill>
          <p:spPr>
            <a:xfrm>
              <a:off x="9623996" y="6106261"/>
              <a:ext cx="2157006" cy="594575"/>
            </a:xfrm>
            <a:prstGeom prst="rect">
              <a:avLst/>
            </a:prstGeom>
          </p:spPr>
        </p:pic>
      </p:grpSp>
      <p:sp>
        <p:nvSpPr>
          <p:cNvPr id="33" name="Text Placeholder 20">
            <a:extLst>
              <a:ext uri="{FF2B5EF4-FFF2-40B4-BE49-F238E27FC236}">
                <a16:creationId xmlns:a16="http://schemas.microsoft.com/office/drawing/2014/main" id="{898CEF53-9160-9938-DB85-49B2DCD84584}"/>
              </a:ext>
            </a:extLst>
          </p:cNvPr>
          <p:cNvSpPr>
            <a:spLocks noGrp="1"/>
          </p:cNvSpPr>
          <p:nvPr>
            <p:ph type="body" sz="quarter" idx="10"/>
          </p:nvPr>
        </p:nvSpPr>
        <p:spPr>
          <a:xfrm>
            <a:off x="242675" y="6231888"/>
            <a:ext cx="6546586" cy="511126"/>
          </a:xfrm>
        </p:spPr>
        <p:txBody>
          <a:bodyPr lIns="0" tIns="0" rIns="0" bIns="0">
            <a:normAutofit/>
          </a:bodyPr>
          <a:lstStyle>
            <a:lvl1pPr>
              <a:defRPr sz="600">
                <a:solidFill>
                  <a:schemeClr val="bg1">
                    <a:lumMod val="65000"/>
                  </a:schemeClr>
                </a:solidFill>
              </a:defRPr>
            </a:lvl1pPr>
            <a:lvl2pPr>
              <a:defRPr sz="600"/>
            </a:lvl2pPr>
            <a:lvl3pPr>
              <a:defRPr sz="600"/>
            </a:lvl3pPr>
            <a:lvl4pPr>
              <a:defRPr sz="600"/>
            </a:lvl4pPr>
            <a:lvl5pPr>
              <a:defRPr sz="600"/>
            </a:lvl5pPr>
          </a:lstStyle>
          <a:p>
            <a:pPr lvl="0"/>
            <a:r>
              <a:rPr lang="en-US"/>
              <a:t>Click to edit Master text styles</a:t>
            </a:r>
          </a:p>
        </p:txBody>
      </p:sp>
    </p:spTree>
    <p:extLst>
      <p:ext uri="{BB962C8B-B14F-4D97-AF65-F5344CB8AC3E}">
        <p14:creationId xmlns:p14="http://schemas.microsoft.com/office/powerpoint/2010/main" val="1178470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range Stages">
    <p:spTree>
      <p:nvGrpSpPr>
        <p:cNvPr id="1" name=""/>
        <p:cNvGrpSpPr/>
        <p:nvPr/>
      </p:nvGrpSpPr>
      <p:grpSpPr>
        <a:xfrm>
          <a:off x="0" y="0"/>
          <a:ext cx="0" cy="0"/>
          <a:chOff x="0" y="0"/>
          <a:chExt cx="0" cy="0"/>
        </a:xfrm>
      </p:grpSpPr>
      <p:pic>
        <p:nvPicPr>
          <p:cNvPr id="57" name="Picture 56" descr="Background pattern&#10;&#10;Description automatically generated">
            <a:extLst>
              <a:ext uri="{FF2B5EF4-FFF2-40B4-BE49-F238E27FC236}">
                <a16:creationId xmlns:a16="http://schemas.microsoft.com/office/drawing/2014/main" id="{503D6126-85DD-61B5-3072-802953B1D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4651" y="1459018"/>
            <a:ext cx="3328133" cy="2884382"/>
          </a:xfrm>
          <a:prstGeom prst="rect">
            <a:avLst/>
          </a:prstGeom>
        </p:spPr>
      </p:pic>
      <p:sp>
        <p:nvSpPr>
          <p:cNvPr id="3" name="object 3">
            <a:extLst>
              <a:ext uri="{FF2B5EF4-FFF2-40B4-BE49-F238E27FC236}">
                <a16:creationId xmlns:a16="http://schemas.microsoft.com/office/drawing/2014/main" id="{314E9905-8335-FB2B-2BB5-6AFE20FADC81}"/>
              </a:ext>
            </a:extLst>
          </p:cNvPr>
          <p:cNvSpPr/>
          <p:nvPr/>
        </p:nvSpPr>
        <p:spPr>
          <a:xfrm>
            <a:off x="-77466" y="2178507"/>
            <a:ext cx="12269466" cy="1868342"/>
          </a:xfrm>
          <a:custGeom>
            <a:avLst/>
            <a:gdLst/>
            <a:ahLst/>
            <a:cxnLst/>
            <a:rect l="l" t="t" r="r" b="b"/>
            <a:pathLst>
              <a:path w="12193270" h="1856739">
                <a:moveTo>
                  <a:pt x="0" y="1856444"/>
                </a:moveTo>
                <a:lnTo>
                  <a:pt x="1437361" y="945184"/>
                </a:lnTo>
                <a:lnTo>
                  <a:pt x="1487359" y="927432"/>
                </a:lnTo>
                <a:lnTo>
                  <a:pt x="1503757" y="925918"/>
                </a:lnTo>
                <a:lnTo>
                  <a:pt x="6394679" y="925918"/>
                </a:lnTo>
                <a:lnTo>
                  <a:pt x="6411100" y="924427"/>
                </a:lnTo>
                <a:lnTo>
                  <a:pt x="6429103" y="920361"/>
                </a:lnTo>
                <a:lnTo>
                  <a:pt x="6446543" y="914329"/>
                </a:lnTo>
                <a:lnTo>
                  <a:pt x="6461278" y="906945"/>
                </a:lnTo>
                <a:lnTo>
                  <a:pt x="7893000" y="18973"/>
                </a:lnTo>
                <a:lnTo>
                  <a:pt x="7907742" y="11588"/>
                </a:lnTo>
                <a:lnTo>
                  <a:pt x="7925185" y="5557"/>
                </a:lnTo>
                <a:lnTo>
                  <a:pt x="7943185" y="1491"/>
                </a:lnTo>
                <a:lnTo>
                  <a:pt x="7959599" y="0"/>
                </a:lnTo>
                <a:lnTo>
                  <a:pt x="12193193" y="0"/>
                </a:lnTo>
              </a:path>
            </a:pathLst>
          </a:custGeom>
          <a:ln w="190500">
            <a:solidFill>
              <a:schemeClr val="accent5"/>
            </a:solidFill>
          </a:ln>
        </p:spPr>
        <p:txBody>
          <a:bodyPr wrap="square" lIns="0" tIns="0" rIns="0" bIns="0" rtlCol="0"/>
          <a:lstStyle/>
          <a:p>
            <a:endParaRPr/>
          </a:p>
        </p:txBody>
      </p:sp>
      <p:sp>
        <p:nvSpPr>
          <p:cNvPr id="48" name="Hexagon 47">
            <a:extLst>
              <a:ext uri="{FF2B5EF4-FFF2-40B4-BE49-F238E27FC236}">
                <a16:creationId xmlns:a16="http://schemas.microsoft.com/office/drawing/2014/main" id="{28D4D702-CD72-7F10-1FDF-5DFBF57BD6F3}"/>
              </a:ext>
            </a:extLst>
          </p:cNvPr>
          <p:cNvSpPr/>
          <p:nvPr/>
        </p:nvSpPr>
        <p:spPr>
          <a:xfrm rot="5400000">
            <a:off x="4092854" y="2467597"/>
            <a:ext cx="1361480" cy="1212829"/>
          </a:xfrm>
          <a:prstGeom prst="hexagon">
            <a:avLst>
              <a:gd name="adj" fmla="val 29700"/>
              <a:gd name="vf" fmla="val 115470"/>
            </a:avLst>
          </a:prstGeom>
          <a:solidFill>
            <a:schemeClr val="accent5"/>
          </a:solidFill>
          <a:ln w="12700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576D4187-567F-DCF8-57F2-BB9602F66411}"/>
              </a:ext>
            </a:extLst>
          </p:cNvPr>
          <p:cNvSpPr/>
          <p:nvPr/>
        </p:nvSpPr>
        <p:spPr>
          <a:xfrm rot="5400000">
            <a:off x="2467546" y="2467598"/>
            <a:ext cx="1361480" cy="1212829"/>
          </a:xfrm>
          <a:prstGeom prst="hexagon">
            <a:avLst>
              <a:gd name="adj" fmla="val 29700"/>
              <a:gd name="vf" fmla="val 115470"/>
            </a:avLst>
          </a:prstGeom>
          <a:solidFill>
            <a:schemeClr val="accent5"/>
          </a:solidFill>
          <a:ln w="12700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18BCD02-432E-7648-2E47-D79F36610114}"/>
              </a:ext>
            </a:extLst>
          </p:cNvPr>
          <p:cNvSpPr/>
          <p:nvPr/>
        </p:nvSpPr>
        <p:spPr>
          <a:xfrm rot="5400000">
            <a:off x="868326" y="2467597"/>
            <a:ext cx="1361480" cy="1212829"/>
          </a:xfrm>
          <a:prstGeom prst="hexagon">
            <a:avLst>
              <a:gd name="adj" fmla="val 29700"/>
              <a:gd name="vf" fmla="val 115470"/>
            </a:avLst>
          </a:prstGeom>
          <a:solidFill>
            <a:schemeClr val="accent5"/>
          </a:solidFill>
          <a:ln w="12700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a:extLst>
              <a:ext uri="{FF2B5EF4-FFF2-40B4-BE49-F238E27FC236}">
                <a16:creationId xmlns:a16="http://schemas.microsoft.com/office/drawing/2014/main" id="{8F1B343D-FAB1-5F11-21BB-174BCBE6E269}"/>
              </a:ext>
            </a:extLst>
          </p:cNvPr>
          <p:cNvSpPr/>
          <p:nvPr/>
        </p:nvSpPr>
        <p:spPr>
          <a:xfrm rot="5400000">
            <a:off x="5717645" y="2467595"/>
            <a:ext cx="1361480" cy="1212829"/>
          </a:xfrm>
          <a:prstGeom prst="hexagon">
            <a:avLst>
              <a:gd name="adj" fmla="val 29700"/>
              <a:gd name="vf" fmla="val 115470"/>
            </a:avLst>
          </a:prstGeom>
          <a:solidFill>
            <a:schemeClr val="accent5"/>
          </a:solidFill>
          <a:ln w="12700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ate Placeholder 18">
            <a:extLst>
              <a:ext uri="{FF2B5EF4-FFF2-40B4-BE49-F238E27FC236}">
                <a16:creationId xmlns:a16="http://schemas.microsoft.com/office/drawing/2014/main" id="{F36EDA33-8474-8ABF-0652-00F82DE2D97F}"/>
              </a:ext>
            </a:extLst>
          </p:cNvPr>
          <p:cNvSpPr>
            <a:spLocks noGrp="1"/>
          </p:cNvSpPr>
          <p:nvPr>
            <p:ph type="dt" sz="half" idx="6"/>
          </p:nvPr>
        </p:nvSpPr>
        <p:spPr>
          <a:xfrm>
            <a:off x="11239336" y="222699"/>
            <a:ext cx="547951" cy="205005"/>
          </a:xfrm>
          <a:prstGeom prst="rect">
            <a:avLst/>
          </a:prstGeom>
        </p:spPr>
        <p:txBody>
          <a:bodyPr/>
          <a:lstStyle>
            <a:lvl1pPr algn="r">
              <a:defRPr sz="900">
                <a:latin typeface="+mn-lt"/>
              </a:defRPr>
            </a:lvl1pPr>
          </a:lstStyle>
          <a:p>
            <a:fld id="{7514A0DC-7E78-461D-BA3C-B35C25AEC383}" type="datetimeFigureOut">
              <a:rPr lang="en-GB" smtClean="0"/>
              <a:t>07/03/2025</a:t>
            </a:fld>
            <a:endParaRPr lang="en-GB"/>
          </a:p>
        </p:txBody>
      </p:sp>
      <p:sp>
        <p:nvSpPr>
          <p:cNvPr id="20" name="Title 1">
            <a:extLst>
              <a:ext uri="{FF2B5EF4-FFF2-40B4-BE49-F238E27FC236}">
                <a16:creationId xmlns:a16="http://schemas.microsoft.com/office/drawing/2014/main" id="{05CBCA3D-B30A-586B-4AD7-DA6F348EBDA0}"/>
              </a:ext>
            </a:extLst>
          </p:cNvPr>
          <p:cNvSpPr>
            <a:spLocks noGrp="1"/>
          </p:cNvSpPr>
          <p:nvPr>
            <p:ph type="title" hasCustomPrompt="1"/>
          </p:nvPr>
        </p:nvSpPr>
        <p:spPr>
          <a:xfrm>
            <a:off x="609600" y="530207"/>
            <a:ext cx="7916497" cy="814309"/>
          </a:xfrm>
        </p:spPr>
        <p:txBody>
          <a:bodyPr anchor="t">
            <a:normAutofit/>
          </a:bodyPr>
          <a:lstStyle>
            <a:lvl1pPr>
              <a:defRPr sz="4400">
                <a:solidFill>
                  <a:schemeClr val="accent5"/>
                </a:solidFill>
              </a:defRPr>
            </a:lvl1pPr>
          </a:lstStyle>
          <a:p>
            <a:r>
              <a:rPr lang="en-GB"/>
              <a:t>Colour heading to match section</a:t>
            </a:r>
            <a:endParaRPr lang="en-US"/>
          </a:p>
        </p:txBody>
      </p:sp>
      <p:sp>
        <p:nvSpPr>
          <p:cNvPr id="21" name="Text Placeholder 22">
            <a:extLst>
              <a:ext uri="{FF2B5EF4-FFF2-40B4-BE49-F238E27FC236}">
                <a16:creationId xmlns:a16="http://schemas.microsoft.com/office/drawing/2014/main" id="{746B84CC-DE3A-51B3-A5CC-50290D514C38}"/>
              </a:ext>
            </a:extLst>
          </p:cNvPr>
          <p:cNvSpPr>
            <a:spLocks noGrp="1"/>
          </p:cNvSpPr>
          <p:nvPr>
            <p:ph type="body" sz="quarter" idx="11" hasCustomPrompt="1"/>
          </p:nvPr>
        </p:nvSpPr>
        <p:spPr>
          <a:xfrm>
            <a:off x="627673" y="1213454"/>
            <a:ext cx="5468327" cy="493403"/>
          </a:xfrm>
        </p:spPr>
        <p:txBody>
          <a:bodyPr>
            <a:normAutofit/>
          </a:bodyPr>
          <a:lstStyle>
            <a:lvl1pPr>
              <a:defRPr sz="2400">
                <a:solidFill>
                  <a:schemeClr val="tx2"/>
                </a:solidFill>
              </a:defRPr>
            </a:lvl1pPr>
          </a:lstStyle>
          <a:p>
            <a:pPr lvl="0"/>
            <a:r>
              <a:rPr lang="en-GB"/>
              <a:t>Click to edit Master sub heading styles</a:t>
            </a:r>
          </a:p>
        </p:txBody>
      </p:sp>
      <p:sp>
        <p:nvSpPr>
          <p:cNvPr id="25" name="object 14">
            <a:extLst>
              <a:ext uri="{FF2B5EF4-FFF2-40B4-BE49-F238E27FC236}">
                <a16:creationId xmlns:a16="http://schemas.microsoft.com/office/drawing/2014/main" id="{15C7C698-CD81-BEAC-0704-C2FEBB5CD992}"/>
              </a:ext>
            </a:extLst>
          </p:cNvPr>
          <p:cNvSpPr txBox="1"/>
          <p:nvPr/>
        </p:nvSpPr>
        <p:spPr>
          <a:xfrm>
            <a:off x="437300" y="247825"/>
            <a:ext cx="1386840" cy="16256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r>
              <a:rPr sz="900">
                <a:solidFill>
                  <a:srgbClr val="1D2C4F"/>
                </a:solidFill>
                <a:latin typeface="Calibri-Light"/>
                <a:cs typeface="Calibri-Light"/>
              </a:rPr>
              <a:t>	</a:t>
            </a:r>
            <a:r>
              <a:rPr sz="900" spc="-10">
                <a:solidFill>
                  <a:srgbClr val="1D2C4F"/>
                </a:solidFill>
                <a:latin typeface="Calibri-Light"/>
                <a:cs typeface="Calibri-Light"/>
              </a:rPr>
              <a:t>Report</a:t>
            </a:r>
            <a:endParaRPr sz="900">
              <a:latin typeface="Calibri-Light"/>
              <a:cs typeface="Calibri-Light"/>
            </a:endParaRPr>
          </a:p>
        </p:txBody>
      </p:sp>
      <p:sp>
        <p:nvSpPr>
          <p:cNvPr id="26" name="object 13">
            <a:extLst>
              <a:ext uri="{FF2B5EF4-FFF2-40B4-BE49-F238E27FC236}">
                <a16:creationId xmlns:a16="http://schemas.microsoft.com/office/drawing/2014/main" id="{A27D9E23-54C1-D11D-A968-9423A8A76379}"/>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27" name="object 15">
            <a:extLst>
              <a:ext uri="{FF2B5EF4-FFF2-40B4-BE49-F238E27FC236}">
                <a16:creationId xmlns:a16="http://schemas.microsoft.com/office/drawing/2014/main" id="{A7DD31A0-9264-F55F-75DB-CACC8BBE715C}"/>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D2C4F"/>
                </a:solidFill>
                <a:latin typeface="Calibri-Light"/>
                <a:cs typeface="Calibri-Light"/>
              </a:rPr>
              <a:t>v </a:t>
            </a:r>
            <a:r>
              <a:rPr sz="900" spc="-25">
                <a:solidFill>
                  <a:srgbClr val="1D2C4F"/>
                </a:solidFill>
                <a:latin typeface="Calibri-Light"/>
                <a:cs typeface="Calibri-Light"/>
              </a:rPr>
              <a:t>1:0</a:t>
            </a:r>
            <a:endParaRPr sz="900">
              <a:latin typeface="Calibri-Light"/>
              <a:cs typeface="Calibri-Light"/>
            </a:endParaRPr>
          </a:p>
        </p:txBody>
      </p:sp>
      <p:sp>
        <p:nvSpPr>
          <p:cNvPr id="28" name="object 16">
            <a:extLst>
              <a:ext uri="{FF2B5EF4-FFF2-40B4-BE49-F238E27FC236}">
                <a16:creationId xmlns:a16="http://schemas.microsoft.com/office/drawing/2014/main" id="{96A834F2-988C-63E7-BF6C-EA777FEC9978}"/>
              </a:ext>
            </a:extLst>
          </p:cNvPr>
          <p:cNvSpPr/>
          <p:nvPr/>
        </p:nvSpPr>
        <p:spPr>
          <a:xfrm>
            <a:off x="11242392"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grpSp>
        <p:nvGrpSpPr>
          <p:cNvPr id="30" name="object 2">
            <a:extLst>
              <a:ext uri="{FF2B5EF4-FFF2-40B4-BE49-F238E27FC236}">
                <a16:creationId xmlns:a16="http://schemas.microsoft.com/office/drawing/2014/main" id="{516A8A12-533C-4600-5A99-DD4A197F4815}"/>
              </a:ext>
            </a:extLst>
          </p:cNvPr>
          <p:cNvGrpSpPr/>
          <p:nvPr/>
        </p:nvGrpSpPr>
        <p:grpSpPr>
          <a:xfrm>
            <a:off x="6789261" y="6009177"/>
            <a:ext cx="5404485" cy="848994"/>
            <a:chOff x="6789261" y="6009177"/>
            <a:chExt cx="5404485" cy="848994"/>
          </a:xfrm>
        </p:grpSpPr>
        <p:sp>
          <p:nvSpPr>
            <p:cNvPr id="31" name="object 3">
              <a:extLst>
                <a:ext uri="{FF2B5EF4-FFF2-40B4-BE49-F238E27FC236}">
                  <a16:creationId xmlns:a16="http://schemas.microsoft.com/office/drawing/2014/main" id="{7D4C96CA-B413-15C4-9DF1-EDD8EB81ADA5}"/>
                </a:ext>
              </a:extLst>
            </p:cNvPr>
            <p:cNvSpPr/>
            <p:nvPr/>
          </p:nvSpPr>
          <p:spPr>
            <a:xfrm>
              <a:off x="6789261" y="6009177"/>
              <a:ext cx="5404485" cy="848994"/>
            </a:xfrm>
            <a:custGeom>
              <a:avLst/>
              <a:gdLst/>
              <a:ahLst/>
              <a:cxnLst/>
              <a:rect l="l" t="t" r="r" b="b"/>
              <a:pathLst>
                <a:path w="5404484" h="848995">
                  <a:moveTo>
                    <a:pt x="382577" y="187032"/>
                  </a:moveTo>
                  <a:lnTo>
                    <a:pt x="408752" y="149341"/>
                  </a:lnTo>
                  <a:lnTo>
                    <a:pt x="441630" y="114233"/>
                  </a:lnTo>
                  <a:lnTo>
                    <a:pt x="479909" y="82463"/>
                  </a:lnTo>
                  <a:lnTo>
                    <a:pt x="522284" y="54783"/>
                  </a:lnTo>
                  <a:lnTo>
                    <a:pt x="567452" y="31943"/>
                  </a:lnTo>
                  <a:lnTo>
                    <a:pt x="614110" y="14698"/>
                  </a:lnTo>
                  <a:lnTo>
                    <a:pt x="660954" y="3800"/>
                  </a:lnTo>
                  <a:lnTo>
                    <a:pt x="706681" y="0"/>
                  </a:lnTo>
                  <a:lnTo>
                    <a:pt x="5403931" y="0"/>
                  </a:lnTo>
                </a:path>
                <a:path w="5404484" h="848995">
                  <a:moveTo>
                    <a:pt x="0" y="848822"/>
                  </a:moveTo>
                  <a:lnTo>
                    <a:pt x="382577" y="187032"/>
                  </a:lnTo>
                </a:path>
              </a:pathLst>
            </a:custGeom>
            <a:ln w="6350">
              <a:solidFill>
                <a:srgbClr val="E6E6E6"/>
              </a:solidFill>
            </a:ln>
          </p:spPr>
          <p:txBody>
            <a:bodyPr wrap="square" lIns="0" tIns="0" rIns="0" bIns="0" rtlCol="0"/>
            <a:lstStyle/>
            <a:p>
              <a:endParaRPr/>
            </a:p>
          </p:txBody>
        </p:sp>
        <p:pic>
          <p:nvPicPr>
            <p:cNvPr id="32" name="object 5">
              <a:extLst>
                <a:ext uri="{FF2B5EF4-FFF2-40B4-BE49-F238E27FC236}">
                  <a16:creationId xmlns:a16="http://schemas.microsoft.com/office/drawing/2014/main" id="{143341CB-0C90-F7D7-5E3E-D8E6E96C958D}"/>
                </a:ext>
              </a:extLst>
            </p:cNvPr>
            <p:cNvPicPr/>
            <p:nvPr/>
          </p:nvPicPr>
          <p:blipFill>
            <a:blip r:embed="rId3" cstate="print"/>
            <a:stretch>
              <a:fillRect/>
            </a:stretch>
          </p:blipFill>
          <p:spPr>
            <a:xfrm>
              <a:off x="9623996" y="6106261"/>
              <a:ext cx="2157006" cy="594575"/>
            </a:xfrm>
            <a:prstGeom prst="rect">
              <a:avLst/>
            </a:prstGeom>
          </p:spPr>
        </p:pic>
      </p:grpSp>
      <p:sp>
        <p:nvSpPr>
          <p:cNvPr id="33" name="Text Placeholder 20">
            <a:extLst>
              <a:ext uri="{FF2B5EF4-FFF2-40B4-BE49-F238E27FC236}">
                <a16:creationId xmlns:a16="http://schemas.microsoft.com/office/drawing/2014/main" id="{898CEF53-9160-9938-DB85-49B2DCD84584}"/>
              </a:ext>
            </a:extLst>
          </p:cNvPr>
          <p:cNvSpPr>
            <a:spLocks noGrp="1"/>
          </p:cNvSpPr>
          <p:nvPr>
            <p:ph type="body" sz="quarter" idx="10"/>
          </p:nvPr>
        </p:nvSpPr>
        <p:spPr>
          <a:xfrm>
            <a:off x="242675" y="6231888"/>
            <a:ext cx="6546586" cy="511126"/>
          </a:xfrm>
        </p:spPr>
        <p:txBody>
          <a:bodyPr lIns="0" tIns="0" rIns="0" bIns="0">
            <a:normAutofit/>
          </a:bodyPr>
          <a:lstStyle>
            <a:lvl1pPr>
              <a:defRPr sz="600">
                <a:solidFill>
                  <a:schemeClr val="bg1">
                    <a:lumMod val="65000"/>
                  </a:schemeClr>
                </a:solidFill>
              </a:defRPr>
            </a:lvl1pPr>
            <a:lvl2pPr>
              <a:defRPr sz="600"/>
            </a:lvl2pPr>
            <a:lvl3pPr>
              <a:defRPr sz="600"/>
            </a:lvl3pPr>
            <a:lvl4pPr>
              <a:defRPr sz="600"/>
            </a:lvl4pPr>
            <a:lvl5pPr>
              <a:defRPr sz="600"/>
            </a:lvl5pPr>
          </a:lstStyle>
          <a:p>
            <a:pPr lvl="0"/>
            <a:r>
              <a:rPr lang="en-US"/>
              <a:t>Click to edit Master text styles</a:t>
            </a:r>
          </a:p>
        </p:txBody>
      </p:sp>
      <p:grpSp>
        <p:nvGrpSpPr>
          <p:cNvPr id="13" name="object 22">
            <a:extLst>
              <a:ext uri="{FF2B5EF4-FFF2-40B4-BE49-F238E27FC236}">
                <a16:creationId xmlns:a16="http://schemas.microsoft.com/office/drawing/2014/main" id="{EA508249-08D8-F6D1-35FC-D1C490DDEDB7}"/>
              </a:ext>
            </a:extLst>
          </p:cNvPr>
          <p:cNvGrpSpPr/>
          <p:nvPr/>
        </p:nvGrpSpPr>
        <p:grpSpPr>
          <a:xfrm>
            <a:off x="1443949" y="3906000"/>
            <a:ext cx="5010785" cy="792480"/>
            <a:chOff x="1443949" y="3906000"/>
            <a:chExt cx="5010785" cy="792480"/>
          </a:xfrm>
        </p:grpSpPr>
        <p:sp>
          <p:nvSpPr>
            <p:cNvPr id="14" name="object 23">
              <a:extLst>
                <a:ext uri="{FF2B5EF4-FFF2-40B4-BE49-F238E27FC236}">
                  <a16:creationId xmlns:a16="http://schemas.microsoft.com/office/drawing/2014/main" id="{AE1D57B7-8FA1-7B36-30AC-BE96234BC41F}"/>
                </a:ext>
              </a:extLst>
            </p:cNvPr>
            <p:cNvSpPr/>
            <p:nvPr/>
          </p:nvSpPr>
          <p:spPr>
            <a:xfrm>
              <a:off x="1467761" y="3948863"/>
              <a:ext cx="0" cy="749935"/>
            </a:xfrm>
            <a:custGeom>
              <a:avLst/>
              <a:gdLst/>
              <a:ahLst/>
              <a:cxnLst/>
              <a:rect l="l" t="t" r="r" b="b"/>
              <a:pathLst>
                <a:path h="749935">
                  <a:moveTo>
                    <a:pt x="0" y="0"/>
                  </a:moveTo>
                  <a:lnTo>
                    <a:pt x="0" y="749338"/>
                  </a:lnTo>
                </a:path>
              </a:pathLst>
            </a:custGeom>
            <a:ln w="6350">
              <a:solidFill>
                <a:srgbClr val="959595"/>
              </a:solidFill>
            </a:ln>
          </p:spPr>
          <p:txBody>
            <a:bodyPr wrap="square" lIns="0" tIns="0" rIns="0" bIns="0" rtlCol="0"/>
            <a:lstStyle/>
            <a:p>
              <a:endParaRPr/>
            </a:p>
          </p:txBody>
        </p:sp>
        <p:sp>
          <p:nvSpPr>
            <p:cNvPr id="15" name="object 24">
              <a:extLst>
                <a:ext uri="{FF2B5EF4-FFF2-40B4-BE49-F238E27FC236}">
                  <a16:creationId xmlns:a16="http://schemas.microsoft.com/office/drawing/2014/main" id="{A7500FDE-2D6D-FDB2-4B1E-408CE05028B9}"/>
                </a:ext>
              </a:extLst>
            </p:cNvPr>
            <p:cNvSpPr/>
            <p:nvPr/>
          </p:nvSpPr>
          <p:spPr>
            <a:xfrm>
              <a:off x="1448711" y="3910763"/>
              <a:ext cx="38100" cy="38100"/>
            </a:xfrm>
            <a:custGeom>
              <a:avLst/>
              <a:gdLst/>
              <a:ahLst/>
              <a:cxnLst/>
              <a:rect l="l" t="t" r="r" b="b"/>
              <a:pathLst>
                <a:path w="38100" h="38100">
                  <a:moveTo>
                    <a:pt x="19050" y="38100"/>
                  </a:moveTo>
                  <a:lnTo>
                    <a:pt x="26462" y="36603"/>
                  </a:lnTo>
                  <a:lnTo>
                    <a:pt x="32518" y="32523"/>
                  </a:lnTo>
                  <a:lnTo>
                    <a:pt x="36602" y="26468"/>
                  </a:lnTo>
                  <a:lnTo>
                    <a:pt x="38100" y="19050"/>
                  </a:lnTo>
                  <a:lnTo>
                    <a:pt x="36602" y="11631"/>
                  </a:lnTo>
                  <a:lnTo>
                    <a:pt x="32518" y="5576"/>
                  </a:lnTo>
                  <a:lnTo>
                    <a:pt x="26462" y="1496"/>
                  </a:lnTo>
                  <a:lnTo>
                    <a:pt x="19050" y="0"/>
                  </a:lnTo>
                  <a:lnTo>
                    <a:pt x="11637" y="1496"/>
                  </a:lnTo>
                  <a:lnTo>
                    <a:pt x="5581" y="5576"/>
                  </a:lnTo>
                  <a:lnTo>
                    <a:pt x="1497" y="11631"/>
                  </a:lnTo>
                  <a:lnTo>
                    <a:pt x="0" y="19050"/>
                  </a:lnTo>
                  <a:lnTo>
                    <a:pt x="1497" y="26468"/>
                  </a:lnTo>
                  <a:lnTo>
                    <a:pt x="5581" y="32523"/>
                  </a:lnTo>
                  <a:lnTo>
                    <a:pt x="11637" y="36603"/>
                  </a:lnTo>
                  <a:lnTo>
                    <a:pt x="19050" y="38100"/>
                  </a:lnTo>
                  <a:close/>
                </a:path>
              </a:pathLst>
            </a:custGeom>
            <a:ln w="9525">
              <a:solidFill>
                <a:srgbClr val="959595"/>
              </a:solidFill>
            </a:ln>
          </p:spPr>
          <p:txBody>
            <a:bodyPr wrap="square" lIns="0" tIns="0" rIns="0" bIns="0" rtlCol="0"/>
            <a:lstStyle/>
            <a:p>
              <a:endParaRPr/>
            </a:p>
          </p:txBody>
        </p:sp>
        <p:sp>
          <p:nvSpPr>
            <p:cNvPr id="16" name="object 25">
              <a:extLst>
                <a:ext uri="{FF2B5EF4-FFF2-40B4-BE49-F238E27FC236}">
                  <a16:creationId xmlns:a16="http://schemas.microsoft.com/office/drawing/2014/main" id="{2B22F0B3-AD7F-0F67-F3C6-B2311BBDB8C6}"/>
                </a:ext>
              </a:extLst>
            </p:cNvPr>
            <p:cNvSpPr/>
            <p:nvPr/>
          </p:nvSpPr>
          <p:spPr>
            <a:xfrm>
              <a:off x="3120873" y="3948863"/>
              <a:ext cx="0" cy="254000"/>
            </a:xfrm>
            <a:custGeom>
              <a:avLst/>
              <a:gdLst/>
              <a:ahLst/>
              <a:cxnLst/>
              <a:rect l="l" t="t" r="r" b="b"/>
              <a:pathLst>
                <a:path h="254000">
                  <a:moveTo>
                    <a:pt x="0" y="0"/>
                  </a:moveTo>
                  <a:lnTo>
                    <a:pt x="0" y="253860"/>
                  </a:lnTo>
                </a:path>
              </a:pathLst>
            </a:custGeom>
            <a:ln w="6350">
              <a:solidFill>
                <a:srgbClr val="959595"/>
              </a:solidFill>
            </a:ln>
          </p:spPr>
          <p:txBody>
            <a:bodyPr wrap="square" lIns="0" tIns="0" rIns="0" bIns="0" rtlCol="0"/>
            <a:lstStyle/>
            <a:p>
              <a:endParaRPr/>
            </a:p>
          </p:txBody>
        </p:sp>
        <p:sp>
          <p:nvSpPr>
            <p:cNvPr id="17" name="object 26">
              <a:extLst>
                <a:ext uri="{FF2B5EF4-FFF2-40B4-BE49-F238E27FC236}">
                  <a16:creationId xmlns:a16="http://schemas.microsoft.com/office/drawing/2014/main" id="{080DCDF4-C590-48A1-3C77-824462766AD0}"/>
                </a:ext>
              </a:extLst>
            </p:cNvPr>
            <p:cNvSpPr/>
            <p:nvPr/>
          </p:nvSpPr>
          <p:spPr>
            <a:xfrm>
              <a:off x="3101823" y="3910763"/>
              <a:ext cx="38100" cy="38100"/>
            </a:xfrm>
            <a:custGeom>
              <a:avLst/>
              <a:gdLst/>
              <a:ahLst/>
              <a:cxnLst/>
              <a:rect l="l" t="t" r="r" b="b"/>
              <a:pathLst>
                <a:path w="38100" h="38100">
                  <a:moveTo>
                    <a:pt x="19050" y="38100"/>
                  </a:moveTo>
                  <a:lnTo>
                    <a:pt x="26462" y="36603"/>
                  </a:lnTo>
                  <a:lnTo>
                    <a:pt x="32518" y="32523"/>
                  </a:lnTo>
                  <a:lnTo>
                    <a:pt x="36602" y="26468"/>
                  </a:lnTo>
                  <a:lnTo>
                    <a:pt x="38100" y="19050"/>
                  </a:lnTo>
                  <a:lnTo>
                    <a:pt x="36602" y="11631"/>
                  </a:lnTo>
                  <a:lnTo>
                    <a:pt x="32518" y="5576"/>
                  </a:lnTo>
                  <a:lnTo>
                    <a:pt x="26462" y="1496"/>
                  </a:lnTo>
                  <a:lnTo>
                    <a:pt x="19050" y="0"/>
                  </a:lnTo>
                  <a:lnTo>
                    <a:pt x="11637" y="1496"/>
                  </a:lnTo>
                  <a:lnTo>
                    <a:pt x="5581" y="5576"/>
                  </a:lnTo>
                  <a:lnTo>
                    <a:pt x="1497" y="11631"/>
                  </a:lnTo>
                  <a:lnTo>
                    <a:pt x="0" y="19050"/>
                  </a:lnTo>
                  <a:lnTo>
                    <a:pt x="1497" y="26468"/>
                  </a:lnTo>
                  <a:lnTo>
                    <a:pt x="5581" y="32523"/>
                  </a:lnTo>
                  <a:lnTo>
                    <a:pt x="11637" y="36603"/>
                  </a:lnTo>
                  <a:lnTo>
                    <a:pt x="19050" y="38100"/>
                  </a:lnTo>
                  <a:close/>
                </a:path>
              </a:pathLst>
            </a:custGeom>
            <a:ln w="9525">
              <a:solidFill>
                <a:srgbClr val="959595"/>
              </a:solidFill>
            </a:ln>
          </p:spPr>
          <p:txBody>
            <a:bodyPr wrap="square" lIns="0" tIns="0" rIns="0" bIns="0" rtlCol="0"/>
            <a:lstStyle/>
            <a:p>
              <a:endParaRPr/>
            </a:p>
          </p:txBody>
        </p:sp>
        <p:sp>
          <p:nvSpPr>
            <p:cNvPr id="18" name="object 27">
              <a:extLst>
                <a:ext uri="{FF2B5EF4-FFF2-40B4-BE49-F238E27FC236}">
                  <a16:creationId xmlns:a16="http://schemas.microsoft.com/office/drawing/2014/main" id="{6B9D6D80-8196-A3F1-65E4-FBA051CE28EB}"/>
                </a:ext>
              </a:extLst>
            </p:cNvPr>
            <p:cNvSpPr/>
            <p:nvPr/>
          </p:nvSpPr>
          <p:spPr>
            <a:xfrm>
              <a:off x="4774685" y="3948863"/>
              <a:ext cx="0" cy="749935"/>
            </a:xfrm>
            <a:custGeom>
              <a:avLst/>
              <a:gdLst/>
              <a:ahLst/>
              <a:cxnLst/>
              <a:rect l="l" t="t" r="r" b="b"/>
              <a:pathLst>
                <a:path h="749935">
                  <a:moveTo>
                    <a:pt x="0" y="0"/>
                  </a:moveTo>
                  <a:lnTo>
                    <a:pt x="0" y="749338"/>
                  </a:lnTo>
                </a:path>
              </a:pathLst>
            </a:custGeom>
            <a:ln w="6350">
              <a:solidFill>
                <a:srgbClr val="959595"/>
              </a:solidFill>
            </a:ln>
          </p:spPr>
          <p:txBody>
            <a:bodyPr wrap="square" lIns="0" tIns="0" rIns="0" bIns="0" rtlCol="0"/>
            <a:lstStyle/>
            <a:p>
              <a:endParaRPr/>
            </a:p>
          </p:txBody>
        </p:sp>
        <p:sp>
          <p:nvSpPr>
            <p:cNvPr id="19" name="object 28">
              <a:extLst>
                <a:ext uri="{FF2B5EF4-FFF2-40B4-BE49-F238E27FC236}">
                  <a16:creationId xmlns:a16="http://schemas.microsoft.com/office/drawing/2014/main" id="{B7E15B8E-70EF-C1FE-D68B-25689A7EC7A4}"/>
                </a:ext>
              </a:extLst>
            </p:cNvPr>
            <p:cNvSpPr/>
            <p:nvPr/>
          </p:nvSpPr>
          <p:spPr>
            <a:xfrm>
              <a:off x="4755635" y="3910763"/>
              <a:ext cx="38100" cy="38100"/>
            </a:xfrm>
            <a:custGeom>
              <a:avLst/>
              <a:gdLst/>
              <a:ahLst/>
              <a:cxnLst/>
              <a:rect l="l" t="t" r="r" b="b"/>
              <a:pathLst>
                <a:path w="38100" h="38100">
                  <a:moveTo>
                    <a:pt x="19050" y="38100"/>
                  </a:moveTo>
                  <a:lnTo>
                    <a:pt x="26462" y="36603"/>
                  </a:lnTo>
                  <a:lnTo>
                    <a:pt x="32518" y="32523"/>
                  </a:lnTo>
                  <a:lnTo>
                    <a:pt x="36602" y="26468"/>
                  </a:lnTo>
                  <a:lnTo>
                    <a:pt x="38100" y="19050"/>
                  </a:lnTo>
                  <a:lnTo>
                    <a:pt x="36602" y="11631"/>
                  </a:lnTo>
                  <a:lnTo>
                    <a:pt x="32518" y="5576"/>
                  </a:lnTo>
                  <a:lnTo>
                    <a:pt x="26462" y="1496"/>
                  </a:lnTo>
                  <a:lnTo>
                    <a:pt x="19050" y="0"/>
                  </a:lnTo>
                  <a:lnTo>
                    <a:pt x="11637" y="1496"/>
                  </a:lnTo>
                  <a:lnTo>
                    <a:pt x="5581" y="5576"/>
                  </a:lnTo>
                  <a:lnTo>
                    <a:pt x="1497" y="11631"/>
                  </a:lnTo>
                  <a:lnTo>
                    <a:pt x="0" y="19050"/>
                  </a:lnTo>
                  <a:lnTo>
                    <a:pt x="1497" y="26468"/>
                  </a:lnTo>
                  <a:lnTo>
                    <a:pt x="5581" y="32523"/>
                  </a:lnTo>
                  <a:lnTo>
                    <a:pt x="11637" y="36603"/>
                  </a:lnTo>
                  <a:lnTo>
                    <a:pt x="19050" y="38100"/>
                  </a:lnTo>
                  <a:close/>
                </a:path>
              </a:pathLst>
            </a:custGeom>
            <a:ln w="9525">
              <a:solidFill>
                <a:srgbClr val="959595"/>
              </a:solidFill>
            </a:ln>
          </p:spPr>
          <p:txBody>
            <a:bodyPr wrap="square" lIns="0" tIns="0" rIns="0" bIns="0" rtlCol="0"/>
            <a:lstStyle/>
            <a:p>
              <a:endParaRPr/>
            </a:p>
          </p:txBody>
        </p:sp>
        <p:sp>
          <p:nvSpPr>
            <p:cNvPr id="34" name="object 29">
              <a:extLst>
                <a:ext uri="{FF2B5EF4-FFF2-40B4-BE49-F238E27FC236}">
                  <a16:creationId xmlns:a16="http://schemas.microsoft.com/office/drawing/2014/main" id="{90447B47-25EB-882B-40E6-01CDAF7E6E02}"/>
                </a:ext>
              </a:extLst>
            </p:cNvPr>
            <p:cNvSpPr/>
            <p:nvPr/>
          </p:nvSpPr>
          <p:spPr>
            <a:xfrm>
              <a:off x="6430684" y="3948863"/>
              <a:ext cx="0" cy="254000"/>
            </a:xfrm>
            <a:custGeom>
              <a:avLst/>
              <a:gdLst/>
              <a:ahLst/>
              <a:cxnLst/>
              <a:rect l="l" t="t" r="r" b="b"/>
              <a:pathLst>
                <a:path h="254000">
                  <a:moveTo>
                    <a:pt x="0" y="0"/>
                  </a:moveTo>
                  <a:lnTo>
                    <a:pt x="0" y="253860"/>
                  </a:lnTo>
                </a:path>
              </a:pathLst>
            </a:custGeom>
            <a:ln w="6350">
              <a:solidFill>
                <a:srgbClr val="959595"/>
              </a:solidFill>
            </a:ln>
          </p:spPr>
          <p:txBody>
            <a:bodyPr wrap="square" lIns="0" tIns="0" rIns="0" bIns="0" rtlCol="0"/>
            <a:lstStyle/>
            <a:p>
              <a:endParaRPr/>
            </a:p>
          </p:txBody>
        </p:sp>
        <p:sp>
          <p:nvSpPr>
            <p:cNvPr id="35" name="object 30">
              <a:extLst>
                <a:ext uri="{FF2B5EF4-FFF2-40B4-BE49-F238E27FC236}">
                  <a16:creationId xmlns:a16="http://schemas.microsoft.com/office/drawing/2014/main" id="{CAF27AA5-8F6B-4969-A67F-D95749DCDAE9}"/>
                </a:ext>
              </a:extLst>
            </p:cNvPr>
            <p:cNvSpPr/>
            <p:nvPr/>
          </p:nvSpPr>
          <p:spPr>
            <a:xfrm>
              <a:off x="6411634" y="3910763"/>
              <a:ext cx="38100" cy="38100"/>
            </a:xfrm>
            <a:custGeom>
              <a:avLst/>
              <a:gdLst/>
              <a:ahLst/>
              <a:cxnLst/>
              <a:rect l="l" t="t" r="r" b="b"/>
              <a:pathLst>
                <a:path w="38100" h="38100">
                  <a:moveTo>
                    <a:pt x="19050" y="38100"/>
                  </a:moveTo>
                  <a:lnTo>
                    <a:pt x="26462" y="36603"/>
                  </a:lnTo>
                  <a:lnTo>
                    <a:pt x="32518" y="32523"/>
                  </a:lnTo>
                  <a:lnTo>
                    <a:pt x="36602" y="26468"/>
                  </a:lnTo>
                  <a:lnTo>
                    <a:pt x="38100" y="19050"/>
                  </a:lnTo>
                  <a:lnTo>
                    <a:pt x="36602" y="11631"/>
                  </a:lnTo>
                  <a:lnTo>
                    <a:pt x="32518" y="5576"/>
                  </a:lnTo>
                  <a:lnTo>
                    <a:pt x="26462" y="1496"/>
                  </a:lnTo>
                  <a:lnTo>
                    <a:pt x="19050" y="0"/>
                  </a:lnTo>
                  <a:lnTo>
                    <a:pt x="11637" y="1496"/>
                  </a:lnTo>
                  <a:lnTo>
                    <a:pt x="5581" y="5576"/>
                  </a:lnTo>
                  <a:lnTo>
                    <a:pt x="1497" y="11631"/>
                  </a:lnTo>
                  <a:lnTo>
                    <a:pt x="0" y="19050"/>
                  </a:lnTo>
                  <a:lnTo>
                    <a:pt x="1497" y="26468"/>
                  </a:lnTo>
                  <a:lnTo>
                    <a:pt x="5581" y="32523"/>
                  </a:lnTo>
                  <a:lnTo>
                    <a:pt x="11637" y="36603"/>
                  </a:lnTo>
                  <a:lnTo>
                    <a:pt x="19050" y="38100"/>
                  </a:lnTo>
                  <a:close/>
                </a:path>
              </a:pathLst>
            </a:custGeom>
            <a:ln w="9525">
              <a:solidFill>
                <a:srgbClr val="959595"/>
              </a:solidFill>
            </a:ln>
          </p:spPr>
          <p:txBody>
            <a:bodyPr wrap="square" lIns="0" tIns="0" rIns="0" bIns="0" rtlCol="0"/>
            <a:lstStyle/>
            <a:p>
              <a:endParaRPr/>
            </a:p>
          </p:txBody>
        </p:sp>
      </p:grpSp>
      <p:sp>
        <p:nvSpPr>
          <p:cNvPr id="38" name="Text Placeholder 36">
            <a:extLst>
              <a:ext uri="{FF2B5EF4-FFF2-40B4-BE49-F238E27FC236}">
                <a16:creationId xmlns:a16="http://schemas.microsoft.com/office/drawing/2014/main" id="{8E1FE11C-68D4-7279-C75B-AEC80AB97927}"/>
              </a:ext>
            </a:extLst>
          </p:cNvPr>
          <p:cNvSpPr>
            <a:spLocks noGrp="1"/>
          </p:cNvSpPr>
          <p:nvPr>
            <p:ph type="body" sz="quarter" idx="13" hasCustomPrompt="1"/>
          </p:nvPr>
        </p:nvSpPr>
        <p:spPr>
          <a:xfrm>
            <a:off x="1101405" y="2761749"/>
            <a:ext cx="909739" cy="739735"/>
          </a:xfrm>
        </p:spPr>
        <p:txBody>
          <a:bodyPr lIns="0" tIns="0" rIns="0" bIns="0">
            <a:noAutofit/>
          </a:bodyPr>
          <a:lstStyle>
            <a:lvl1pPr algn="ctr">
              <a:defRPr sz="5400" b="1">
                <a:solidFill>
                  <a:schemeClr val="bg1"/>
                </a:solidFill>
              </a:defRPr>
            </a:lvl1pPr>
          </a:lstStyle>
          <a:p>
            <a:pPr lvl="0"/>
            <a:r>
              <a:rPr lang="en-GB"/>
              <a:t>1</a:t>
            </a:r>
            <a:endParaRPr lang="en-US"/>
          </a:p>
        </p:txBody>
      </p:sp>
      <p:sp>
        <p:nvSpPr>
          <p:cNvPr id="37" name="Text Placeholder 36">
            <a:extLst>
              <a:ext uri="{FF2B5EF4-FFF2-40B4-BE49-F238E27FC236}">
                <a16:creationId xmlns:a16="http://schemas.microsoft.com/office/drawing/2014/main" id="{15F48F13-8525-2264-987D-22163739C556}"/>
              </a:ext>
            </a:extLst>
          </p:cNvPr>
          <p:cNvSpPr>
            <a:spLocks noGrp="1"/>
          </p:cNvSpPr>
          <p:nvPr>
            <p:ph type="body" sz="quarter" idx="12" hasCustomPrompt="1"/>
          </p:nvPr>
        </p:nvSpPr>
        <p:spPr>
          <a:xfrm>
            <a:off x="1101489" y="2665501"/>
            <a:ext cx="909739" cy="306299"/>
          </a:xfrm>
        </p:spPr>
        <p:txBody>
          <a:bodyPr lIns="0" tIns="0" rIns="0" bIns="0">
            <a:normAutofit/>
          </a:bodyPr>
          <a:lstStyle>
            <a:lvl1pPr algn="ctr">
              <a:defRPr sz="1400" b="1">
                <a:solidFill>
                  <a:schemeClr val="bg1"/>
                </a:solidFill>
              </a:defRPr>
            </a:lvl1pPr>
          </a:lstStyle>
          <a:p>
            <a:pPr lvl="0"/>
            <a:r>
              <a:rPr lang="en-GB"/>
              <a:t>TITLE</a:t>
            </a:r>
            <a:endParaRPr lang="en-US"/>
          </a:p>
        </p:txBody>
      </p:sp>
      <p:sp>
        <p:nvSpPr>
          <p:cNvPr id="39" name="Text Placeholder 36">
            <a:extLst>
              <a:ext uri="{FF2B5EF4-FFF2-40B4-BE49-F238E27FC236}">
                <a16:creationId xmlns:a16="http://schemas.microsoft.com/office/drawing/2014/main" id="{B47787AC-2A0B-E060-D14E-46BFE0D5AEED}"/>
              </a:ext>
            </a:extLst>
          </p:cNvPr>
          <p:cNvSpPr>
            <a:spLocks noGrp="1"/>
          </p:cNvSpPr>
          <p:nvPr>
            <p:ph type="body" sz="quarter" idx="14" hasCustomPrompt="1"/>
          </p:nvPr>
        </p:nvSpPr>
        <p:spPr>
          <a:xfrm>
            <a:off x="2693549" y="2761749"/>
            <a:ext cx="909739" cy="739735"/>
          </a:xfrm>
        </p:spPr>
        <p:txBody>
          <a:bodyPr lIns="0" tIns="0" rIns="0" bIns="0">
            <a:noAutofit/>
          </a:bodyPr>
          <a:lstStyle>
            <a:lvl1pPr algn="ctr">
              <a:defRPr sz="5400" b="1">
                <a:solidFill>
                  <a:schemeClr val="bg1"/>
                </a:solidFill>
              </a:defRPr>
            </a:lvl1pPr>
          </a:lstStyle>
          <a:p>
            <a:pPr lvl="0"/>
            <a:r>
              <a:rPr lang="en-GB"/>
              <a:t>2</a:t>
            </a:r>
            <a:endParaRPr lang="en-US"/>
          </a:p>
        </p:txBody>
      </p:sp>
      <p:sp>
        <p:nvSpPr>
          <p:cNvPr id="40" name="Text Placeholder 36">
            <a:extLst>
              <a:ext uri="{FF2B5EF4-FFF2-40B4-BE49-F238E27FC236}">
                <a16:creationId xmlns:a16="http://schemas.microsoft.com/office/drawing/2014/main" id="{14D6E9EC-2517-C347-4229-28C4BC4D633A}"/>
              </a:ext>
            </a:extLst>
          </p:cNvPr>
          <p:cNvSpPr>
            <a:spLocks noGrp="1"/>
          </p:cNvSpPr>
          <p:nvPr>
            <p:ph type="body" sz="quarter" idx="15" hasCustomPrompt="1"/>
          </p:nvPr>
        </p:nvSpPr>
        <p:spPr>
          <a:xfrm>
            <a:off x="2693633" y="2665501"/>
            <a:ext cx="909739" cy="306299"/>
          </a:xfrm>
        </p:spPr>
        <p:txBody>
          <a:bodyPr lIns="0" tIns="0" rIns="0" bIns="0">
            <a:normAutofit/>
          </a:bodyPr>
          <a:lstStyle>
            <a:lvl1pPr algn="ctr">
              <a:defRPr sz="1400" b="1">
                <a:solidFill>
                  <a:schemeClr val="bg1"/>
                </a:solidFill>
              </a:defRPr>
            </a:lvl1pPr>
          </a:lstStyle>
          <a:p>
            <a:pPr lvl="0"/>
            <a:r>
              <a:rPr lang="en-GB"/>
              <a:t>TITLE</a:t>
            </a:r>
            <a:endParaRPr lang="en-US"/>
          </a:p>
        </p:txBody>
      </p:sp>
      <p:sp>
        <p:nvSpPr>
          <p:cNvPr id="41" name="Text Placeholder 36">
            <a:extLst>
              <a:ext uri="{FF2B5EF4-FFF2-40B4-BE49-F238E27FC236}">
                <a16:creationId xmlns:a16="http://schemas.microsoft.com/office/drawing/2014/main" id="{B7CCBF22-A596-4A52-53E0-205981C68E4C}"/>
              </a:ext>
            </a:extLst>
          </p:cNvPr>
          <p:cNvSpPr>
            <a:spLocks noGrp="1"/>
          </p:cNvSpPr>
          <p:nvPr>
            <p:ph type="body" sz="quarter" idx="16" hasCustomPrompt="1"/>
          </p:nvPr>
        </p:nvSpPr>
        <p:spPr>
          <a:xfrm>
            <a:off x="4318424" y="2761749"/>
            <a:ext cx="909739" cy="739735"/>
          </a:xfrm>
        </p:spPr>
        <p:txBody>
          <a:bodyPr lIns="0" tIns="0" rIns="0" bIns="0">
            <a:noAutofit/>
          </a:bodyPr>
          <a:lstStyle>
            <a:lvl1pPr algn="ctr">
              <a:defRPr sz="5400" b="1">
                <a:solidFill>
                  <a:schemeClr val="bg1"/>
                </a:solidFill>
              </a:defRPr>
            </a:lvl1pPr>
          </a:lstStyle>
          <a:p>
            <a:pPr lvl="0"/>
            <a:r>
              <a:rPr lang="en-GB"/>
              <a:t>3</a:t>
            </a:r>
            <a:endParaRPr lang="en-US"/>
          </a:p>
        </p:txBody>
      </p:sp>
      <p:sp>
        <p:nvSpPr>
          <p:cNvPr id="42" name="Text Placeholder 36">
            <a:extLst>
              <a:ext uri="{FF2B5EF4-FFF2-40B4-BE49-F238E27FC236}">
                <a16:creationId xmlns:a16="http://schemas.microsoft.com/office/drawing/2014/main" id="{53584E32-24A6-8B4E-E411-69234C2FCBE9}"/>
              </a:ext>
            </a:extLst>
          </p:cNvPr>
          <p:cNvSpPr>
            <a:spLocks noGrp="1"/>
          </p:cNvSpPr>
          <p:nvPr>
            <p:ph type="body" sz="quarter" idx="17" hasCustomPrompt="1"/>
          </p:nvPr>
        </p:nvSpPr>
        <p:spPr>
          <a:xfrm>
            <a:off x="4318508" y="2665501"/>
            <a:ext cx="909739" cy="306299"/>
          </a:xfrm>
        </p:spPr>
        <p:txBody>
          <a:bodyPr lIns="0" tIns="0" rIns="0" bIns="0">
            <a:normAutofit/>
          </a:bodyPr>
          <a:lstStyle>
            <a:lvl1pPr algn="ctr">
              <a:defRPr sz="1400" b="1">
                <a:solidFill>
                  <a:schemeClr val="bg1"/>
                </a:solidFill>
              </a:defRPr>
            </a:lvl1pPr>
          </a:lstStyle>
          <a:p>
            <a:pPr lvl="0"/>
            <a:r>
              <a:rPr lang="en-GB"/>
              <a:t>TITLE</a:t>
            </a:r>
            <a:endParaRPr lang="en-US"/>
          </a:p>
        </p:txBody>
      </p:sp>
      <p:sp>
        <p:nvSpPr>
          <p:cNvPr id="43" name="Text Placeholder 36">
            <a:extLst>
              <a:ext uri="{FF2B5EF4-FFF2-40B4-BE49-F238E27FC236}">
                <a16:creationId xmlns:a16="http://schemas.microsoft.com/office/drawing/2014/main" id="{9557C9BD-1091-D08E-7691-281C3E7A73F1}"/>
              </a:ext>
            </a:extLst>
          </p:cNvPr>
          <p:cNvSpPr>
            <a:spLocks noGrp="1"/>
          </p:cNvSpPr>
          <p:nvPr>
            <p:ph type="body" sz="quarter" idx="18" hasCustomPrompt="1"/>
          </p:nvPr>
        </p:nvSpPr>
        <p:spPr>
          <a:xfrm>
            <a:off x="5943517" y="2761749"/>
            <a:ext cx="909739" cy="739735"/>
          </a:xfrm>
        </p:spPr>
        <p:txBody>
          <a:bodyPr lIns="0" tIns="0" rIns="0" bIns="0">
            <a:noAutofit/>
          </a:bodyPr>
          <a:lstStyle>
            <a:lvl1pPr algn="ctr">
              <a:defRPr sz="5400" b="1">
                <a:solidFill>
                  <a:schemeClr val="bg1"/>
                </a:solidFill>
              </a:defRPr>
            </a:lvl1pPr>
          </a:lstStyle>
          <a:p>
            <a:pPr lvl="0"/>
            <a:r>
              <a:rPr lang="en-GB"/>
              <a:t>4</a:t>
            </a:r>
            <a:endParaRPr lang="en-US"/>
          </a:p>
        </p:txBody>
      </p:sp>
      <p:sp>
        <p:nvSpPr>
          <p:cNvPr id="44" name="Text Placeholder 36">
            <a:extLst>
              <a:ext uri="{FF2B5EF4-FFF2-40B4-BE49-F238E27FC236}">
                <a16:creationId xmlns:a16="http://schemas.microsoft.com/office/drawing/2014/main" id="{570FA38E-5630-6E62-8495-A61FF7B48138}"/>
              </a:ext>
            </a:extLst>
          </p:cNvPr>
          <p:cNvSpPr>
            <a:spLocks noGrp="1"/>
          </p:cNvSpPr>
          <p:nvPr>
            <p:ph type="body" sz="quarter" idx="19" hasCustomPrompt="1"/>
          </p:nvPr>
        </p:nvSpPr>
        <p:spPr>
          <a:xfrm>
            <a:off x="5943601" y="2665501"/>
            <a:ext cx="909739" cy="306299"/>
          </a:xfrm>
        </p:spPr>
        <p:txBody>
          <a:bodyPr lIns="0" tIns="0" rIns="0" bIns="0">
            <a:normAutofit/>
          </a:bodyPr>
          <a:lstStyle>
            <a:lvl1pPr algn="ctr">
              <a:defRPr sz="1400" b="1">
                <a:solidFill>
                  <a:schemeClr val="bg1"/>
                </a:solidFill>
              </a:defRPr>
            </a:lvl1pPr>
          </a:lstStyle>
          <a:p>
            <a:pPr lvl="0"/>
            <a:r>
              <a:rPr lang="en-GB"/>
              <a:t>TITLE</a:t>
            </a:r>
            <a:endParaRPr lang="en-US"/>
          </a:p>
        </p:txBody>
      </p:sp>
      <p:sp>
        <p:nvSpPr>
          <p:cNvPr id="52" name="Text Placeholder 51">
            <a:extLst>
              <a:ext uri="{FF2B5EF4-FFF2-40B4-BE49-F238E27FC236}">
                <a16:creationId xmlns:a16="http://schemas.microsoft.com/office/drawing/2014/main" id="{280312EE-3693-9C93-386F-E24CE8142EDF}"/>
              </a:ext>
            </a:extLst>
          </p:cNvPr>
          <p:cNvSpPr>
            <a:spLocks noGrp="1"/>
          </p:cNvSpPr>
          <p:nvPr>
            <p:ph type="body" sz="quarter" idx="20"/>
          </p:nvPr>
        </p:nvSpPr>
        <p:spPr>
          <a:xfrm>
            <a:off x="5763936" y="4319081"/>
            <a:ext cx="1371596" cy="1143000"/>
          </a:xfrm>
        </p:spPr>
        <p:txBody>
          <a:bodyPr>
            <a:normAutofit/>
          </a:bodyPr>
          <a:lstStyle>
            <a:lvl1pPr algn="ctr">
              <a:defRPr sz="1000">
                <a:solidFill>
                  <a:schemeClr val="bg1">
                    <a:lumMod val="65000"/>
                  </a:schemeClr>
                </a:solidFill>
              </a:defRPr>
            </a:lvl1pPr>
          </a:lstStyle>
          <a:p>
            <a:pPr lvl="0"/>
            <a:r>
              <a:rPr lang="en-US"/>
              <a:t>Click to edit Master text styles</a:t>
            </a:r>
          </a:p>
        </p:txBody>
      </p:sp>
      <p:sp>
        <p:nvSpPr>
          <p:cNvPr id="53" name="Text Placeholder 51">
            <a:extLst>
              <a:ext uri="{FF2B5EF4-FFF2-40B4-BE49-F238E27FC236}">
                <a16:creationId xmlns:a16="http://schemas.microsoft.com/office/drawing/2014/main" id="{F4229251-3156-6C59-0465-95516E9F7EB4}"/>
              </a:ext>
            </a:extLst>
          </p:cNvPr>
          <p:cNvSpPr>
            <a:spLocks noGrp="1"/>
          </p:cNvSpPr>
          <p:nvPr>
            <p:ph type="body" sz="quarter" idx="21"/>
          </p:nvPr>
        </p:nvSpPr>
        <p:spPr>
          <a:xfrm>
            <a:off x="2436119" y="4319081"/>
            <a:ext cx="1371596" cy="1143000"/>
          </a:xfrm>
        </p:spPr>
        <p:txBody>
          <a:bodyPr>
            <a:normAutofit/>
          </a:bodyPr>
          <a:lstStyle>
            <a:lvl1pPr algn="ctr">
              <a:defRPr sz="1000">
                <a:solidFill>
                  <a:schemeClr val="bg1">
                    <a:lumMod val="65000"/>
                  </a:schemeClr>
                </a:solidFill>
              </a:defRPr>
            </a:lvl1pPr>
          </a:lstStyle>
          <a:p>
            <a:pPr lvl="0"/>
            <a:r>
              <a:rPr lang="en-US"/>
              <a:t>Click to edit Master text styles</a:t>
            </a:r>
          </a:p>
        </p:txBody>
      </p:sp>
      <p:sp>
        <p:nvSpPr>
          <p:cNvPr id="54" name="Text Placeholder 51">
            <a:extLst>
              <a:ext uri="{FF2B5EF4-FFF2-40B4-BE49-F238E27FC236}">
                <a16:creationId xmlns:a16="http://schemas.microsoft.com/office/drawing/2014/main" id="{B7BBE006-5CDB-B573-756D-E9DE48316D6E}"/>
              </a:ext>
            </a:extLst>
          </p:cNvPr>
          <p:cNvSpPr>
            <a:spLocks noGrp="1"/>
          </p:cNvSpPr>
          <p:nvPr>
            <p:ph type="body" sz="quarter" idx="22"/>
          </p:nvPr>
        </p:nvSpPr>
        <p:spPr>
          <a:xfrm>
            <a:off x="4122513" y="4753796"/>
            <a:ext cx="1371596" cy="1143000"/>
          </a:xfrm>
        </p:spPr>
        <p:txBody>
          <a:bodyPr>
            <a:normAutofit/>
          </a:bodyPr>
          <a:lstStyle>
            <a:lvl1pPr algn="ctr">
              <a:defRPr sz="1000">
                <a:solidFill>
                  <a:schemeClr val="bg1">
                    <a:lumMod val="65000"/>
                  </a:schemeClr>
                </a:solidFill>
              </a:defRPr>
            </a:lvl1pPr>
          </a:lstStyle>
          <a:p>
            <a:pPr lvl="0"/>
            <a:r>
              <a:rPr lang="en-US"/>
              <a:t>Click to edit Master text styles</a:t>
            </a:r>
          </a:p>
        </p:txBody>
      </p:sp>
      <p:sp>
        <p:nvSpPr>
          <p:cNvPr id="55" name="Text Placeholder 51">
            <a:extLst>
              <a:ext uri="{FF2B5EF4-FFF2-40B4-BE49-F238E27FC236}">
                <a16:creationId xmlns:a16="http://schemas.microsoft.com/office/drawing/2014/main" id="{A318D28F-D864-41CC-EC9E-FE501C22867C}"/>
              </a:ext>
            </a:extLst>
          </p:cNvPr>
          <p:cNvSpPr>
            <a:spLocks noGrp="1"/>
          </p:cNvSpPr>
          <p:nvPr>
            <p:ph type="body" sz="quarter" idx="23"/>
          </p:nvPr>
        </p:nvSpPr>
        <p:spPr>
          <a:xfrm>
            <a:off x="794696" y="4753796"/>
            <a:ext cx="1371596" cy="1143000"/>
          </a:xfrm>
        </p:spPr>
        <p:txBody>
          <a:bodyPr>
            <a:normAutofit/>
          </a:bodyPr>
          <a:lstStyle>
            <a:lvl1pPr algn="ctr">
              <a:defRPr sz="1000">
                <a:solidFill>
                  <a:schemeClr val="bg1">
                    <a:lumMod val="65000"/>
                  </a:schemeClr>
                </a:solidFill>
              </a:defRPr>
            </a:lvl1pPr>
          </a:lstStyle>
          <a:p>
            <a:pPr lvl="0"/>
            <a:r>
              <a:rPr lang="en-US"/>
              <a:t>Click to edit Master text styles</a:t>
            </a:r>
          </a:p>
        </p:txBody>
      </p:sp>
    </p:spTree>
    <p:extLst>
      <p:ext uri="{BB962C8B-B14F-4D97-AF65-F5344CB8AC3E}">
        <p14:creationId xmlns:p14="http://schemas.microsoft.com/office/powerpoint/2010/main" val="109497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pic>
        <p:nvPicPr>
          <p:cNvPr id="44" name="Picture 43" descr="A group of white cubes&#10;&#10;Description automatically generated with low confidence">
            <a:extLst>
              <a:ext uri="{FF2B5EF4-FFF2-40B4-BE49-F238E27FC236}">
                <a16:creationId xmlns:a16="http://schemas.microsoft.com/office/drawing/2014/main" id="{5E142898-C826-2F90-F171-8918DD91DE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037" y="522"/>
            <a:ext cx="6119563" cy="2999786"/>
          </a:xfrm>
          <a:prstGeom prst="rect">
            <a:avLst/>
          </a:prstGeom>
        </p:spPr>
      </p:pic>
      <p:sp>
        <p:nvSpPr>
          <p:cNvPr id="3" name="object 2">
            <a:extLst>
              <a:ext uri="{FF2B5EF4-FFF2-40B4-BE49-F238E27FC236}">
                <a16:creationId xmlns:a16="http://schemas.microsoft.com/office/drawing/2014/main" id="{C205A2C7-5A74-ECB7-22E6-6503CD6C5789}"/>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rgbClr val="00E203"/>
          </a:solidFill>
        </p:spPr>
        <p:txBody>
          <a:bodyPr wrap="square" lIns="0" tIns="0" rIns="0" bIns="0" rtlCol="0"/>
          <a:lstStyle/>
          <a:p>
            <a:endParaRPr/>
          </a:p>
        </p:txBody>
      </p:sp>
      <p:sp>
        <p:nvSpPr>
          <p:cNvPr id="4" name="object 3">
            <a:extLst>
              <a:ext uri="{FF2B5EF4-FFF2-40B4-BE49-F238E27FC236}">
                <a16:creationId xmlns:a16="http://schemas.microsoft.com/office/drawing/2014/main" id="{4AAECCDD-5D7A-F412-3128-9E1B6BCCD0B1}"/>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1446E9A-A434-1900-5CAB-864BB0AD5DFD}"/>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rgbClr val="00E203"/>
            </a:solidFill>
          </a:ln>
        </p:spPr>
        <p:txBody>
          <a:bodyPr wrap="square" lIns="0" tIns="0" rIns="0" bIns="0" rtlCol="0"/>
          <a:lstStyle/>
          <a:p>
            <a:endParaRPr/>
          </a:p>
        </p:txBody>
      </p:sp>
      <p:sp>
        <p:nvSpPr>
          <p:cNvPr id="6" name="object 5">
            <a:extLst>
              <a:ext uri="{FF2B5EF4-FFF2-40B4-BE49-F238E27FC236}">
                <a16:creationId xmlns:a16="http://schemas.microsoft.com/office/drawing/2014/main" id="{246CE3EE-0EA6-2942-0F68-B24123C11D12}"/>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sp>
        <p:nvSpPr>
          <p:cNvPr id="7" name="object 6">
            <a:extLst>
              <a:ext uri="{FF2B5EF4-FFF2-40B4-BE49-F238E27FC236}">
                <a16:creationId xmlns:a16="http://schemas.microsoft.com/office/drawing/2014/main" id="{C24F4BFB-C7A6-3D73-855F-91EF5CBBEA3C}"/>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8" name="object 8">
            <a:extLst>
              <a:ext uri="{FF2B5EF4-FFF2-40B4-BE49-F238E27FC236}">
                <a16:creationId xmlns:a16="http://schemas.microsoft.com/office/drawing/2014/main" id="{2D50B90D-4985-998B-6C62-CBB5E7365C36}"/>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09413AAA-0CA3-024C-C2EF-15B6F2D8A163}"/>
              </a:ext>
            </a:extLst>
          </p:cNvPr>
          <p:cNvPicPr/>
          <p:nvPr/>
        </p:nvPicPr>
        <p:blipFill>
          <a:blip r:embed="rId3" cstate="print"/>
          <a:stretch>
            <a:fillRect/>
          </a:stretch>
        </p:blipFill>
        <p:spPr>
          <a:xfrm>
            <a:off x="9343593" y="6028956"/>
            <a:ext cx="2437409" cy="671880"/>
          </a:xfrm>
          <a:prstGeom prst="rect">
            <a:avLst/>
          </a:prstGeom>
        </p:spPr>
      </p:pic>
      <p:grpSp>
        <p:nvGrpSpPr>
          <p:cNvPr id="10" name="object 11">
            <a:extLst>
              <a:ext uri="{FF2B5EF4-FFF2-40B4-BE49-F238E27FC236}">
                <a16:creationId xmlns:a16="http://schemas.microsoft.com/office/drawing/2014/main" id="{546608BA-C366-CBA3-D7E8-997D61A84347}"/>
              </a:ext>
            </a:extLst>
          </p:cNvPr>
          <p:cNvGrpSpPr/>
          <p:nvPr/>
        </p:nvGrpSpPr>
        <p:grpSpPr>
          <a:xfrm>
            <a:off x="558952" y="1197003"/>
            <a:ext cx="1060403" cy="4007102"/>
            <a:chOff x="558952" y="1197003"/>
            <a:chExt cx="1060403" cy="4007102"/>
          </a:xfrm>
        </p:grpSpPr>
        <p:sp>
          <p:nvSpPr>
            <p:cNvPr id="11" name="object 12">
              <a:extLst>
                <a:ext uri="{FF2B5EF4-FFF2-40B4-BE49-F238E27FC236}">
                  <a16:creationId xmlns:a16="http://schemas.microsoft.com/office/drawing/2014/main" id="{602DED72-4297-404C-6ED4-7AE2BFFD9080}"/>
                </a:ext>
              </a:extLst>
            </p:cNvPr>
            <p:cNvSpPr/>
            <p:nvPr/>
          </p:nvSpPr>
          <p:spPr>
            <a:xfrm>
              <a:off x="923395" y="1839985"/>
              <a:ext cx="695960" cy="790575"/>
            </a:xfrm>
            <a:custGeom>
              <a:avLst/>
              <a:gdLst/>
              <a:ahLst/>
              <a:cxnLst/>
              <a:rect l="l" t="t" r="r" b="b"/>
              <a:pathLst>
                <a:path w="695960" h="790575">
                  <a:moveTo>
                    <a:pt x="31089" y="616188"/>
                  </a:moveTo>
                  <a:lnTo>
                    <a:pt x="18988" y="606298"/>
                  </a:lnTo>
                  <a:lnTo>
                    <a:pt x="9105" y="592818"/>
                  </a:lnTo>
                  <a:lnTo>
                    <a:pt x="2443" y="577488"/>
                  </a:lnTo>
                  <a:lnTo>
                    <a:pt x="0" y="562048"/>
                  </a:lnTo>
                  <a:lnTo>
                    <a:pt x="0" y="228266"/>
                  </a:lnTo>
                  <a:lnTo>
                    <a:pt x="18988" y="184018"/>
                  </a:lnTo>
                  <a:lnTo>
                    <a:pt x="316725" y="7515"/>
                  </a:lnTo>
                  <a:lnTo>
                    <a:pt x="347827" y="0"/>
                  </a:lnTo>
                  <a:lnTo>
                    <a:pt x="364377" y="1878"/>
                  </a:lnTo>
                  <a:lnTo>
                    <a:pt x="664552" y="174126"/>
                  </a:lnTo>
                  <a:lnTo>
                    <a:pt x="693199" y="212831"/>
                  </a:lnTo>
                  <a:lnTo>
                    <a:pt x="695642" y="228266"/>
                  </a:lnTo>
                  <a:lnTo>
                    <a:pt x="695642" y="562048"/>
                  </a:lnTo>
                  <a:lnTo>
                    <a:pt x="676654" y="606298"/>
                  </a:lnTo>
                  <a:lnTo>
                    <a:pt x="378929" y="782799"/>
                  </a:lnTo>
                  <a:lnTo>
                    <a:pt x="347827" y="790314"/>
                  </a:lnTo>
                  <a:lnTo>
                    <a:pt x="331277" y="788435"/>
                  </a:lnTo>
                  <a:lnTo>
                    <a:pt x="316725" y="782799"/>
                  </a:lnTo>
                  <a:lnTo>
                    <a:pt x="31089" y="616188"/>
                  </a:lnTo>
                  <a:close/>
                </a:path>
              </a:pathLst>
            </a:custGeom>
            <a:ln w="19050">
              <a:solidFill>
                <a:schemeClr val="accent2"/>
              </a:solidFill>
            </a:ln>
          </p:spPr>
          <p:txBody>
            <a:bodyPr wrap="square" lIns="0" tIns="0" rIns="0" bIns="0" rtlCol="0"/>
            <a:lstStyle/>
            <a:p>
              <a:endParaRPr/>
            </a:p>
          </p:txBody>
        </p:sp>
        <p:sp>
          <p:nvSpPr>
            <p:cNvPr id="12" name="object 13">
              <a:extLst>
                <a:ext uri="{FF2B5EF4-FFF2-40B4-BE49-F238E27FC236}">
                  <a16:creationId xmlns:a16="http://schemas.microsoft.com/office/drawing/2014/main" id="{3ED5F048-2DEE-18C6-5AEB-F212B5FB53FA}"/>
                </a:ext>
              </a:extLst>
            </p:cNvPr>
            <p:cNvSpPr/>
            <p:nvPr/>
          </p:nvSpPr>
          <p:spPr>
            <a:xfrm>
              <a:off x="558952" y="2483269"/>
              <a:ext cx="693420" cy="788035"/>
            </a:xfrm>
            <a:custGeom>
              <a:avLst/>
              <a:gdLst/>
              <a:ahLst/>
              <a:cxnLst/>
              <a:rect l="l" t="t" r="r" b="b"/>
              <a:pathLst>
                <a:path w="693419" h="788035">
                  <a:moveTo>
                    <a:pt x="31076" y="614194"/>
                  </a:moveTo>
                  <a:lnTo>
                    <a:pt x="18977" y="604302"/>
                  </a:lnTo>
                  <a:lnTo>
                    <a:pt x="9099" y="590819"/>
                  </a:lnTo>
                  <a:lnTo>
                    <a:pt x="2441" y="575489"/>
                  </a:lnTo>
                  <a:lnTo>
                    <a:pt x="0" y="560054"/>
                  </a:lnTo>
                  <a:lnTo>
                    <a:pt x="0" y="227593"/>
                  </a:lnTo>
                  <a:lnTo>
                    <a:pt x="18977" y="183345"/>
                  </a:lnTo>
                  <a:lnTo>
                    <a:pt x="315391" y="7515"/>
                  </a:lnTo>
                  <a:lnTo>
                    <a:pt x="346481" y="0"/>
                  </a:lnTo>
                  <a:lnTo>
                    <a:pt x="363026" y="1878"/>
                  </a:lnTo>
                  <a:lnTo>
                    <a:pt x="661885" y="173453"/>
                  </a:lnTo>
                  <a:lnTo>
                    <a:pt x="690519" y="212158"/>
                  </a:lnTo>
                  <a:lnTo>
                    <a:pt x="692962" y="227593"/>
                  </a:lnTo>
                  <a:lnTo>
                    <a:pt x="692962" y="560054"/>
                  </a:lnTo>
                  <a:lnTo>
                    <a:pt x="673980" y="604302"/>
                  </a:lnTo>
                  <a:lnTo>
                    <a:pt x="377571" y="780119"/>
                  </a:lnTo>
                  <a:lnTo>
                    <a:pt x="346481" y="787644"/>
                  </a:lnTo>
                  <a:lnTo>
                    <a:pt x="329936" y="785763"/>
                  </a:lnTo>
                  <a:lnTo>
                    <a:pt x="315391" y="780119"/>
                  </a:lnTo>
                  <a:lnTo>
                    <a:pt x="31076" y="614194"/>
                  </a:lnTo>
                  <a:close/>
                </a:path>
              </a:pathLst>
            </a:custGeom>
            <a:ln w="19050">
              <a:solidFill>
                <a:schemeClr val="accent3"/>
              </a:solidFill>
            </a:ln>
          </p:spPr>
          <p:txBody>
            <a:bodyPr wrap="square" lIns="0" tIns="0" rIns="0" bIns="0" rtlCol="0"/>
            <a:lstStyle/>
            <a:p>
              <a:endParaRPr/>
            </a:p>
          </p:txBody>
        </p:sp>
        <p:sp>
          <p:nvSpPr>
            <p:cNvPr id="13" name="object 14">
              <a:extLst>
                <a:ext uri="{FF2B5EF4-FFF2-40B4-BE49-F238E27FC236}">
                  <a16:creationId xmlns:a16="http://schemas.microsoft.com/office/drawing/2014/main" id="{15BC64A5-2BD1-882E-AEF3-48C05FAFCE37}"/>
                </a:ext>
              </a:extLst>
            </p:cNvPr>
            <p:cNvSpPr/>
            <p:nvPr/>
          </p:nvSpPr>
          <p:spPr>
            <a:xfrm>
              <a:off x="558952" y="3771752"/>
              <a:ext cx="693420" cy="788035"/>
            </a:xfrm>
            <a:custGeom>
              <a:avLst/>
              <a:gdLst/>
              <a:ahLst/>
              <a:cxnLst/>
              <a:rect l="l" t="t" r="r" b="b"/>
              <a:pathLst>
                <a:path w="693419" h="788035">
                  <a:moveTo>
                    <a:pt x="31076" y="614194"/>
                  </a:moveTo>
                  <a:lnTo>
                    <a:pt x="18977" y="604302"/>
                  </a:lnTo>
                  <a:lnTo>
                    <a:pt x="9099" y="590819"/>
                  </a:lnTo>
                  <a:lnTo>
                    <a:pt x="2441" y="575489"/>
                  </a:lnTo>
                  <a:lnTo>
                    <a:pt x="0" y="560054"/>
                  </a:lnTo>
                  <a:lnTo>
                    <a:pt x="0" y="227593"/>
                  </a:lnTo>
                  <a:lnTo>
                    <a:pt x="18977" y="183345"/>
                  </a:lnTo>
                  <a:lnTo>
                    <a:pt x="315391" y="7515"/>
                  </a:lnTo>
                  <a:lnTo>
                    <a:pt x="346481" y="0"/>
                  </a:lnTo>
                  <a:lnTo>
                    <a:pt x="363026" y="1878"/>
                  </a:lnTo>
                  <a:lnTo>
                    <a:pt x="661885" y="173453"/>
                  </a:lnTo>
                  <a:lnTo>
                    <a:pt x="690519" y="212158"/>
                  </a:lnTo>
                  <a:lnTo>
                    <a:pt x="692962" y="227593"/>
                  </a:lnTo>
                  <a:lnTo>
                    <a:pt x="692962" y="560054"/>
                  </a:lnTo>
                  <a:lnTo>
                    <a:pt x="673980" y="604302"/>
                  </a:lnTo>
                  <a:lnTo>
                    <a:pt x="377571" y="780119"/>
                  </a:lnTo>
                  <a:lnTo>
                    <a:pt x="346481" y="787644"/>
                  </a:lnTo>
                  <a:lnTo>
                    <a:pt x="329936" y="785763"/>
                  </a:lnTo>
                  <a:lnTo>
                    <a:pt x="315391" y="780119"/>
                  </a:lnTo>
                  <a:lnTo>
                    <a:pt x="31076" y="614194"/>
                  </a:lnTo>
                  <a:close/>
                </a:path>
              </a:pathLst>
            </a:custGeom>
            <a:ln w="19050">
              <a:solidFill>
                <a:schemeClr val="accent5"/>
              </a:solidFill>
            </a:ln>
          </p:spPr>
          <p:txBody>
            <a:bodyPr wrap="square" lIns="0" tIns="0" rIns="0" bIns="0" rtlCol="0"/>
            <a:lstStyle/>
            <a:p>
              <a:endParaRPr/>
            </a:p>
          </p:txBody>
        </p:sp>
        <p:sp>
          <p:nvSpPr>
            <p:cNvPr id="14" name="object 15">
              <a:extLst>
                <a:ext uri="{FF2B5EF4-FFF2-40B4-BE49-F238E27FC236}">
                  <a16:creationId xmlns:a16="http://schemas.microsoft.com/office/drawing/2014/main" id="{DBB23225-AA17-D04F-F862-B0281E198624}"/>
                </a:ext>
              </a:extLst>
            </p:cNvPr>
            <p:cNvSpPr/>
            <p:nvPr/>
          </p:nvSpPr>
          <p:spPr>
            <a:xfrm>
              <a:off x="924734" y="3127587"/>
              <a:ext cx="693420" cy="788035"/>
            </a:xfrm>
            <a:custGeom>
              <a:avLst/>
              <a:gdLst/>
              <a:ahLst/>
              <a:cxnLst/>
              <a:rect l="l" t="t" r="r" b="b"/>
              <a:pathLst>
                <a:path w="693419" h="788035">
                  <a:moveTo>
                    <a:pt x="31089" y="614194"/>
                  </a:moveTo>
                  <a:lnTo>
                    <a:pt x="18982" y="604302"/>
                  </a:lnTo>
                  <a:lnTo>
                    <a:pt x="9101" y="590818"/>
                  </a:lnTo>
                  <a:lnTo>
                    <a:pt x="2441" y="575484"/>
                  </a:lnTo>
                  <a:lnTo>
                    <a:pt x="0" y="560041"/>
                  </a:lnTo>
                  <a:lnTo>
                    <a:pt x="0" y="227593"/>
                  </a:lnTo>
                  <a:lnTo>
                    <a:pt x="18982" y="183345"/>
                  </a:lnTo>
                  <a:lnTo>
                    <a:pt x="315391" y="7515"/>
                  </a:lnTo>
                  <a:lnTo>
                    <a:pt x="346486" y="0"/>
                  </a:lnTo>
                  <a:lnTo>
                    <a:pt x="363031" y="1878"/>
                  </a:lnTo>
                  <a:lnTo>
                    <a:pt x="661885" y="173453"/>
                  </a:lnTo>
                  <a:lnTo>
                    <a:pt x="690532" y="212158"/>
                  </a:lnTo>
                  <a:lnTo>
                    <a:pt x="692975" y="227593"/>
                  </a:lnTo>
                  <a:lnTo>
                    <a:pt x="692975" y="560041"/>
                  </a:lnTo>
                  <a:lnTo>
                    <a:pt x="673987" y="604302"/>
                  </a:lnTo>
                  <a:lnTo>
                    <a:pt x="377570" y="780119"/>
                  </a:lnTo>
                  <a:lnTo>
                    <a:pt x="346486" y="787644"/>
                  </a:lnTo>
                  <a:lnTo>
                    <a:pt x="329938" y="785763"/>
                  </a:lnTo>
                  <a:lnTo>
                    <a:pt x="315391" y="780119"/>
                  </a:lnTo>
                  <a:lnTo>
                    <a:pt x="31089" y="614194"/>
                  </a:lnTo>
                  <a:close/>
                </a:path>
              </a:pathLst>
            </a:custGeom>
            <a:ln w="19050">
              <a:solidFill>
                <a:schemeClr val="accent4"/>
              </a:solidFill>
            </a:ln>
          </p:spPr>
          <p:txBody>
            <a:bodyPr wrap="square" lIns="0" tIns="0" rIns="0" bIns="0" rtlCol="0"/>
            <a:lstStyle/>
            <a:p>
              <a:endParaRPr/>
            </a:p>
          </p:txBody>
        </p:sp>
        <p:sp>
          <p:nvSpPr>
            <p:cNvPr id="15" name="object 16">
              <a:extLst>
                <a:ext uri="{FF2B5EF4-FFF2-40B4-BE49-F238E27FC236}">
                  <a16:creationId xmlns:a16="http://schemas.microsoft.com/office/drawing/2014/main" id="{E1F90602-73A9-B0DD-6547-52C9BF151516}"/>
                </a:ext>
              </a:extLst>
            </p:cNvPr>
            <p:cNvSpPr/>
            <p:nvPr/>
          </p:nvSpPr>
          <p:spPr>
            <a:xfrm>
              <a:off x="924734" y="4416070"/>
              <a:ext cx="693420" cy="788035"/>
            </a:xfrm>
            <a:custGeom>
              <a:avLst/>
              <a:gdLst/>
              <a:ahLst/>
              <a:cxnLst/>
              <a:rect l="l" t="t" r="r" b="b"/>
              <a:pathLst>
                <a:path w="693419" h="788035">
                  <a:moveTo>
                    <a:pt x="31089" y="614194"/>
                  </a:moveTo>
                  <a:lnTo>
                    <a:pt x="18982" y="604302"/>
                  </a:lnTo>
                  <a:lnTo>
                    <a:pt x="9101" y="590818"/>
                  </a:lnTo>
                  <a:lnTo>
                    <a:pt x="2441" y="575484"/>
                  </a:lnTo>
                  <a:lnTo>
                    <a:pt x="0" y="560041"/>
                  </a:lnTo>
                  <a:lnTo>
                    <a:pt x="0" y="227593"/>
                  </a:lnTo>
                  <a:lnTo>
                    <a:pt x="18982" y="183345"/>
                  </a:lnTo>
                  <a:lnTo>
                    <a:pt x="315391" y="7515"/>
                  </a:lnTo>
                  <a:lnTo>
                    <a:pt x="346486" y="0"/>
                  </a:lnTo>
                  <a:lnTo>
                    <a:pt x="363031" y="1878"/>
                  </a:lnTo>
                  <a:lnTo>
                    <a:pt x="661885" y="173453"/>
                  </a:lnTo>
                  <a:lnTo>
                    <a:pt x="690532" y="212158"/>
                  </a:lnTo>
                  <a:lnTo>
                    <a:pt x="692975" y="227593"/>
                  </a:lnTo>
                  <a:lnTo>
                    <a:pt x="692975" y="560041"/>
                  </a:lnTo>
                  <a:lnTo>
                    <a:pt x="673987" y="604302"/>
                  </a:lnTo>
                  <a:lnTo>
                    <a:pt x="377570" y="780119"/>
                  </a:lnTo>
                  <a:lnTo>
                    <a:pt x="346486" y="787644"/>
                  </a:lnTo>
                  <a:lnTo>
                    <a:pt x="329938" y="785763"/>
                  </a:lnTo>
                  <a:lnTo>
                    <a:pt x="315391" y="780119"/>
                  </a:lnTo>
                  <a:lnTo>
                    <a:pt x="31089" y="614194"/>
                  </a:lnTo>
                  <a:close/>
                </a:path>
              </a:pathLst>
            </a:custGeom>
            <a:ln w="19050">
              <a:solidFill>
                <a:schemeClr val="bg2"/>
              </a:solidFill>
            </a:ln>
          </p:spPr>
          <p:txBody>
            <a:bodyPr wrap="square" lIns="0" tIns="0" rIns="0" bIns="0" rtlCol="0"/>
            <a:lstStyle/>
            <a:p>
              <a:endParaRPr/>
            </a:p>
          </p:txBody>
        </p:sp>
        <p:sp>
          <p:nvSpPr>
            <p:cNvPr id="16" name="object 17">
              <a:extLst>
                <a:ext uri="{FF2B5EF4-FFF2-40B4-BE49-F238E27FC236}">
                  <a16:creationId xmlns:a16="http://schemas.microsoft.com/office/drawing/2014/main" id="{E69A29F0-805A-0FD9-1AC4-5383A9C29078}"/>
                </a:ext>
              </a:extLst>
            </p:cNvPr>
            <p:cNvSpPr/>
            <p:nvPr/>
          </p:nvSpPr>
          <p:spPr>
            <a:xfrm>
              <a:off x="558952" y="1197003"/>
              <a:ext cx="693420" cy="788035"/>
            </a:xfrm>
            <a:custGeom>
              <a:avLst/>
              <a:gdLst/>
              <a:ahLst/>
              <a:cxnLst/>
              <a:rect l="l" t="t" r="r" b="b"/>
              <a:pathLst>
                <a:path w="693419" h="788035">
                  <a:moveTo>
                    <a:pt x="31076" y="614194"/>
                  </a:moveTo>
                  <a:lnTo>
                    <a:pt x="18977" y="604302"/>
                  </a:lnTo>
                  <a:lnTo>
                    <a:pt x="9099" y="590819"/>
                  </a:lnTo>
                  <a:lnTo>
                    <a:pt x="2441" y="575489"/>
                  </a:lnTo>
                  <a:lnTo>
                    <a:pt x="0" y="560054"/>
                  </a:lnTo>
                  <a:lnTo>
                    <a:pt x="0" y="227593"/>
                  </a:lnTo>
                  <a:lnTo>
                    <a:pt x="18977" y="183345"/>
                  </a:lnTo>
                  <a:lnTo>
                    <a:pt x="315391" y="7515"/>
                  </a:lnTo>
                  <a:lnTo>
                    <a:pt x="346481" y="0"/>
                  </a:lnTo>
                  <a:lnTo>
                    <a:pt x="363026" y="1878"/>
                  </a:lnTo>
                  <a:lnTo>
                    <a:pt x="661885" y="173453"/>
                  </a:lnTo>
                  <a:lnTo>
                    <a:pt x="690519" y="212158"/>
                  </a:lnTo>
                  <a:lnTo>
                    <a:pt x="692962" y="227593"/>
                  </a:lnTo>
                  <a:lnTo>
                    <a:pt x="692962" y="560054"/>
                  </a:lnTo>
                  <a:lnTo>
                    <a:pt x="673980" y="604302"/>
                  </a:lnTo>
                  <a:lnTo>
                    <a:pt x="377571" y="780119"/>
                  </a:lnTo>
                  <a:lnTo>
                    <a:pt x="346481" y="787644"/>
                  </a:lnTo>
                  <a:lnTo>
                    <a:pt x="329936" y="785763"/>
                  </a:lnTo>
                  <a:lnTo>
                    <a:pt x="315391" y="780119"/>
                  </a:lnTo>
                  <a:lnTo>
                    <a:pt x="31076" y="614194"/>
                  </a:lnTo>
                  <a:close/>
                </a:path>
              </a:pathLst>
            </a:custGeom>
            <a:ln w="19050">
              <a:solidFill>
                <a:schemeClr val="accent1"/>
              </a:solidFill>
            </a:ln>
          </p:spPr>
          <p:txBody>
            <a:bodyPr wrap="square" lIns="0" tIns="0" rIns="0" bIns="0" rtlCol="0"/>
            <a:lstStyle/>
            <a:p>
              <a:endParaRPr/>
            </a:p>
          </p:txBody>
        </p:sp>
      </p:grpSp>
      <p:sp>
        <p:nvSpPr>
          <p:cNvPr id="18" name="object 19">
            <a:extLst>
              <a:ext uri="{FF2B5EF4-FFF2-40B4-BE49-F238E27FC236}">
                <a16:creationId xmlns:a16="http://schemas.microsoft.com/office/drawing/2014/main" id="{E14BA8D2-EA08-9F38-96F7-857E1FD1AFB1}"/>
              </a:ext>
            </a:extLst>
          </p:cNvPr>
          <p:cNvSpPr txBox="1"/>
          <p:nvPr/>
        </p:nvSpPr>
        <p:spPr>
          <a:xfrm>
            <a:off x="1180308" y="2110597"/>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accent2"/>
                </a:solidFill>
                <a:latin typeface="Calibri"/>
                <a:cs typeface="Calibri"/>
              </a:rPr>
              <a:t>02</a:t>
            </a:r>
            <a:endParaRPr sz="1200">
              <a:solidFill>
                <a:schemeClr val="accent2"/>
              </a:solidFill>
              <a:latin typeface="Calibri"/>
              <a:cs typeface="Calibri"/>
            </a:endParaRPr>
          </a:p>
        </p:txBody>
      </p:sp>
      <p:sp>
        <p:nvSpPr>
          <p:cNvPr id="19" name="object 20">
            <a:extLst>
              <a:ext uri="{FF2B5EF4-FFF2-40B4-BE49-F238E27FC236}">
                <a16:creationId xmlns:a16="http://schemas.microsoft.com/office/drawing/2014/main" id="{4098CDBC-1A02-C054-1520-B463109B0186}"/>
              </a:ext>
            </a:extLst>
          </p:cNvPr>
          <p:cNvSpPr txBox="1"/>
          <p:nvPr/>
        </p:nvSpPr>
        <p:spPr>
          <a:xfrm>
            <a:off x="1180308" y="3399901"/>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accent4"/>
                </a:solidFill>
                <a:latin typeface="Calibri"/>
                <a:cs typeface="Calibri"/>
              </a:rPr>
              <a:t>04</a:t>
            </a:r>
            <a:endParaRPr sz="1200">
              <a:solidFill>
                <a:schemeClr val="accent4"/>
              </a:solidFill>
              <a:latin typeface="Calibri"/>
              <a:cs typeface="Calibri"/>
            </a:endParaRPr>
          </a:p>
        </p:txBody>
      </p:sp>
      <p:sp>
        <p:nvSpPr>
          <p:cNvPr id="20" name="object 21">
            <a:extLst>
              <a:ext uri="{FF2B5EF4-FFF2-40B4-BE49-F238E27FC236}">
                <a16:creationId xmlns:a16="http://schemas.microsoft.com/office/drawing/2014/main" id="{0914E280-0E2D-C422-2288-9AC582611A6D}"/>
              </a:ext>
            </a:extLst>
          </p:cNvPr>
          <p:cNvSpPr txBox="1"/>
          <p:nvPr/>
        </p:nvSpPr>
        <p:spPr>
          <a:xfrm>
            <a:off x="1180308" y="4688443"/>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bg2"/>
                </a:solidFill>
                <a:latin typeface="Calibri"/>
                <a:cs typeface="Calibri"/>
              </a:rPr>
              <a:t>06</a:t>
            </a:r>
            <a:endParaRPr sz="1200">
              <a:solidFill>
                <a:schemeClr val="bg2"/>
              </a:solidFill>
              <a:latin typeface="Calibri"/>
              <a:cs typeface="Calibri"/>
            </a:endParaRPr>
          </a:p>
        </p:txBody>
      </p:sp>
      <p:sp>
        <p:nvSpPr>
          <p:cNvPr id="21" name="object 22">
            <a:extLst>
              <a:ext uri="{FF2B5EF4-FFF2-40B4-BE49-F238E27FC236}">
                <a16:creationId xmlns:a16="http://schemas.microsoft.com/office/drawing/2014/main" id="{732689D6-D2E9-7477-D4CE-E9D0AC302B0E}"/>
              </a:ext>
            </a:extLst>
          </p:cNvPr>
          <p:cNvSpPr txBox="1"/>
          <p:nvPr/>
        </p:nvSpPr>
        <p:spPr>
          <a:xfrm>
            <a:off x="816530" y="1475851"/>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accent1"/>
                </a:solidFill>
                <a:latin typeface="Calibri"/>
                <a:cs typeface="Calibri"/>
              </a:rPr>
              <a:t>01</a:t>
            </a:r>
            <a:endParaRPr sz="1200">
              <a:solidFill>
                <a:schemeClr val="accent1"/>
              </a:solidFill>
              <a:latin typeface="Calibri"/>
              <a:cs typeface="Calibri"/>
            </a:endParaRPr>
          </a:p>
        </p:txBody>
      </p:sp>
      <p:sp>
        <p:nvSpPr>
          <p:cNvPr id="22" name="object 23">
            <a:extLst>
              <a:ext uri="{FF2B5EF4-FFF2-40B4-BE49-F238E27FC236}">
                <a16:creationId xmlns:a16="http://schemas.microsoft.com/office/drawing/2014/main" id="{B3681AAE-35CD-720A-35BB-D68B83AF9BD3}"/>
              </a:ext>
            </a:extLst>
          </p:cNvPr>
          <p:cNvSpPr txBox="1"/>
          <p:nvPr/>
        </p:nvSpPr>
        <p:spPr>
          <a:xfrm>
            <a:off x="816530" y="2762412"/>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accent3"/>
                </a:solidFill>
                <a:latin typeface="Calibri"/>
                <a:cs typeface="Calibri"/>
              </a:rPr>
              <a:t>03</a:t>
            </a:r>
            <a:endParaRPr sz="1200">
              <a:solidFill>
                <a:schemeClr val="accent3"/>
              </a:solidFill>
              <a:latin typeface="Calibri"/>
              <a:cs typeface="Calibri"/>
            </a:endParaRPr>
          </a:p>
        </p:txBody>
      </p:sp>
      <p:sp>
        <p:nvSpPr>
          <p:cNvPr id="23" name="object 24">
            <a:extLst>
              <a:ext uri="{FF2B5EF4-FFF2-40B4-BE49-F238E27FC236}">
                <a16:creationId xmlns:a16="http://schemas.microsoft.com/office/drawing/2014/main" id="{6E269080-D097-2F31-0B47-F4B20950CD75}"/>
              </a:ext>
            </a:extLst>
          </p:cNvPr>
          <p:cNvSpPr txBox="1"/>
          <p:nvPr/>
        </p:nvSpPr>
        <p:spPr>
          <a:xfrm>
            <a:off x="816530" y="4050954"/>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accent5"/>
                </a:solidFill>
                <a:latin typeface="Calibri"/>
                <a:cs typeface="Calibri"/>
              </a:rPr>
              <a:t>05</a:t>
            </a:r>
            <a:endParaRPr sz="1200">
              <a:solidFill>
                <a:schemeClr val="accent5"/>
              </a:solidFill>
              <a:latin typeface="Calibri"/>
              <a:cs typeface="Calibri"/>
            </a:endParaRPr>
          </a:p>
        </p:txBody>
      </p:sp>
      <p:grpSp>
        <p:nvGrpSpPr>
          <p:cNvPr id="25" name="object 27">
            <a:extLst>
              <a:ext uri="{FF2B5EF4-FFF2-40B4-BE49-F238E27FC236}">
                <a16:creationId xmlns:a16="http://schemas.microsoft.com/office/drawing/2014/main" id="{CDE90540-8B3A-E6B6-F3AA-710BFB055C9C}"/>
              </a:ext>
            </a:extLst>
          </p:cNvPr>
          <p:cNvGrpSpPr/>
          <p:nvPr/>
        </p:nvGrpSpPr>
        <p:grpSpPr>
          <a:xfrm>
            <a:off x="1822194" y="2194735"/>
            <a:ext cx="792480" cy="47625"/>
            <a:chOff x="1822194" y="2194735"/>
            <a:chExt cx="792480" cy="47625"/>
          </a:xfrm>
        </p:grpSpPr>
        <p:sp>
          <p:nvSpPr>
            <p:cNvPr id="26" name="object 28">
              <a:extLst>
                <a:ext uri="{FF2B5EF4-FFF2-40B4-BE49-F238E27FC236}">
                  <a16:creationId xmlns:a16="http://schemas.microsoft.com/office/drawing/2014/main" id="{5B0BC79F-50A4-3EA0-CE01-05D20E0B2D0C}"/>
                </a:ext>
              </a:extLst>
            </p:cNvPr>
            <p:cNvSpPr/>
            <p:nvPr/>
          </p:nvSpPr>
          <p:spPr>
            <a:xfrm>
              <a:off x="1822194" y="2218547"/>
              <a:ext cx="749935" cy="0"/>
            </a:xfrm>
            <a:custGeom>
              <a:avLst/>
              <a:gdLst/>
              <a:ahLst/>
              <a:cxnLst/>
              <a:rect l="l" t="t" r="r" b="b"/>
              <a:pathLst>
                <a:path w="749935">
                  <a:moveTo>
                    <a:pt x="749338" y="0"/>
                  </a:moveTo>
                  <a:lnTo>
                    <a:pt x="0" y="0"/>
                  </a:lnTo>
                </a:path>
              </a:pathLst>
            </a:custGeom>
            <a:ln w="6350">
              <a:solidFill>
                <a:srgbClr val="959595"/>
              </a:solidFill>
            </a:ln>
          </p:spPr>
          <p:txBody>
            <a:bodyPr wrap="square" lIns="0" tIns="0" rIns="0" bIns="0" rtlCol="0"/>
            <a:lstStyle/>
            <a:p>
              <a:endParaRPr/>
            </a:p>
          </p:txBody>
        </p:sp>
        <p:sp>
          <p:nvSpPr>
            <p:cNvPr id="27" name="object 29">
              <a:extLst>
                <a:ext uri="{FF2B5EF4-FFF2-40B4-BE49-F238E27FC236}">
                  <a16:creationId xmlns:a16="http://schemas.microsoft.com/office/drawing/2014/main" id="{35D023DE-0E88-F90F-EF3C-EA9FE2A18F87}"/>
                </a:ext>
              </a:extLst>
            </p:cNvPr>
            <p:cNvSpPr/>
            <p:nvPr/>
          </p:nvSpPr>
          <p:spPr>
            <a:xfrm>
              <a:off x="2571532" y="2199497"/>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grpSp>
      <p:grpSp>
        <p:nvGrpSpPr>
          <p:cNvPr id="28" name="object 30">
            <a:extLst>
              <a:ext uri="{FF2B5EF4-FFF2-40B4-BE49-F238E27FC236}">
                <a16:creationId xmlns:a16="http://schemas.microsoft.com/office/drawing/2014/main" id="{F7248D55-0B31-E367-E097-3D40844275CD}"/>
              </a:ext>
            </a:extLst>
          </p:cNvPr>
          <p:cNvGrpSpPr/>
          <p:nvPr userDrawn="1"/>
        </p:nvGrpSpPr>
        <p:grpSpPr>
          <a:xfrm>
            <a:off x="1462187" y="1540857"/>
            <a:ext cx="1147445" cy="3274509"/>
            <a:chOff x="1462187" y="1540857"/>
            <a:chExt cx="1147445" cy="3274509"/>
          </a:xfrm>
        </p:grpSpPr>
        <p:sp>
          <p:nvSpPr>
            <p:cNvPr id="29" name="object 31">
              <a:extLst>
                <a:ext uri="{FF2B5EF4-FFF2-40B4-BE49-F238E27FC236}">
                  <a16:creationId xmlns:a16="http://schemas.microsoft.com/office/drawing/2014/main" id="{A3EF28B9-AFCB-A034-AA9E-C2854C20473D}"/>
                </a:ext>
              </a:extLst>
            </p:cNvPr>
            <p:cNvSpPr/>
            <p:nvPr/>
          </p:nvSpPr>
          <p:spPr>
            <a:xfrm>
              <a:off x="1462187" y="1559907"/>
              <a:ext cx="1109345" cy="0"/>
            </a:xfrm>
            <a:custGeom>
              <a:avLst/>
              <a:gdLst/>
              <a:ahLst/>
              <a:cxnLst/>
              <a:rect l="l" t="t" r="r" b="b"/>
              <a:pathLst>
                <a:path w="1109345">
                  <a:moveTo>
                    <a:pt x="1109345" y="0"/>
                  </a:moveTo>
                  <a:lnTo>
                    <a:pt x="0" y="0"/>
                  </a:lnTo>
                </a:path>
              </a:pathLst>
            </a:custGeom>
            <a:ln w="6350">
              <a:solidFill>
                <a:srgbClr val="959595"/>
              </a:solidFill>
            </a:ln>
          </p:spPr>
          <p:txBody>
            <a:bodyPr wrap="square" lIns="0" tIns="0" rIns="0" bIns="0" rtlCol="0"/>
            <a:lstStyle/>
            <a:p>
              <a:endParaRPr/>
            </a:p>
          </p:txBody>
        </p:sp>
        <p:sp>
          <p:nvSpPr>
            <p:cNvPr id="30" name="object 32">
              <a:extLst>
                <a:ext uri="{FF2B5EF4-FFF2-40B4-BE49-F238E27FC236}">
                  <a16:creationId xmlns:a16="http://schemas.microsoft.com/office/drawing/2014/main" id="{80C61B39-7D9A-575A-941E-A93932E07AC0}"/>
                </a:ext>
              </a:extLst>
            </p:cNvPr>
            <p:cNvSpPr/>
            <p:nvPr/>
          </p:nvSpPr>
          <p:spPr>
            <a:xfrm>
              <a:off x="2571532" y="1540857"/>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sp>
          <p:nvSpPr>
            <p:cNvPr id="31" name="object 33">
              <a:extLst>
                <a:ext uri="{FF2B5EF4-FFF2-40B4-BE49-F238E27FC236}">
                  <a16:creationId xmlns:a16="http://schemas.microsoft.com/office/drawing/2014/main" id="{2CE49824-C41B-C227-67BF-26D67560EAF4}"/>
                </a:ext>
              </a:extLst>
            </p:cNvPr>
            <p:cNvSpPr/>
            <p:nvPr/>
          </p:nvSpPr>
          <p:spPr>
            <a:xfrm>
              <a:off x="1462187" y="2877093"/>
              <a:ext cx="1109345" cy="0"/>
            </a:xfrm>
            <a:custGeom>
              <a:avLst/>
              <a:gdLst/>
              <a:ahLst/>
              <a:cxnLst/>
              <a:rect l="l" t="t" r="r" b="b"/>
              <a:pathLst>
                <a:path w="1109345">
                  <a:moveTo>
                    <a:pt x="1109345" y="0"/>
                  </a:moveTo>
                  <a:lnTo>
                    <a:pt x="0" y="0"/>
                  </a:lnTo>
                </a:path>
              </a:pathLst>
            </a:custGeom>
            <a:ln w="6350">
              <a:solidFill>
                <a:srgbClr val="959595"/>
              </a:solidFill>
            </a:ln>
          </p:spPr>
          <p:txBody>
            <a:bodyPr wrap="square" lIns="0" tIns="0" rIns="0" bIns="0" rtlCol="0"/>
            <a:lstStyle/>
            <a:p>
              <a:endParaRPr/>
            </a:p>
          </p:txBody>
        </p:sp>
        <p:sp>
          <p:nvSpPr>
            <p:cNvPr id="32" name="object 34">
              <a:extLst>
                <a:ext uri="{FF2B5EF4-FFF2-40B4-BE49-F238E27FC236}">
                  <a16:creationId xmlns:a16="http://schemas.microsoft.com/office/drawing/2014/main" id="{19A7984F-5B38-E127-A54C-6189B40E85DB}"/>
                </a:ext>
              </a:extLst>
            </p:cNvPr>
            <p:cNvSpPr/>
            <p:nvPr/>
          </p:nvSpPr>
          <p:spPr>
            <a:xfrm>
              <a:off x="2571532" y="2858043"/>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sp>
          <p:nvSpPr>
            <p:cNvPr id="33" name="object 35">
              <a:extLst>
                <a:ext uri="{FF2B5EF4-FFF2-40B4-BE49-F238E27FC236}">
                  <a16:creationId xmlns:a16="http://schemas.microsoft.com/office/drawing/2014/main" id="{A6593632-3623-EC55-E8A5-78285965B9FE}"/>
                </a:ext>
              </a:extLst>
            </p:cNvPr>
            <p:cNvSpPr/>
            <p:nvPr/>
          </p:nvSpPr>
          <p:spPr>
            <a:xfrm>
              <a:off x="1822194" y="3507834"/>
              <a:ext cx="749935" cy="0"/>
            </a:xfrm>
            <a:custGeom>
              <a:avLst/>
              <a:gdLst/>
              <a:ahLst/>
              <a:cxnLst/>
              <a:rect l="l" t="t" r="r" b="b"/>
              <a:pathLst>
                <a:path w="749935">
                  <a:moveTo>
                    <a:pt x="749338" y="0"/>
                  </a:moveTo>
                  <a:lnTo>
                    <a:pt x="0" y="0"/>
                  </a:lnTo>
                </a:path>
              </a:pathLst>
            </a:custGeom>
            <a:ln w="6350">
              <a:solidFill>
                <a:srgbClr val="959595"/>
              </a:solidFill>
            </a:ln>
          </p:spPr>
          <p:txBody>
            <a:bodyPr wrap="square" lIns="0" tIns="0" rIns="0" bIns="0" rtlCol="0"/>
            <a:lstStyle/>
            <a:p>
              <a:endParaRPr/>
            </a:p>
          </p:txBody>
        </p:sp>
        <p:sp>
          <p:nvSpPr>
            <p:cNvPr id="34" name="object 36">
              <a:extLst>
                <a:ext uri="{FF2B5EF4-FFF2-40B4-BE49-F238E27FC236}">
                  <a16:creationId xmlns:a16="http://schemas.microsoft.com/office/drawing/2014/main" id="{28A33963-22E3-AACC-8D01-07F188729E07}"/>
                </a:ext>
              </a:extLst>
            </p:cNvPr>
            <p:cNvSpPr/>
            <p:nvPr/>
          </p:nvSpPr>
          <p:spPr>
            <a:xfrm>
              <a:off x="2571532" y="3488784"/>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sp>
          <p:nvSpPr>
            <p:cNvPr id="35" name="object 37">
              <a:extLst>
                <a:ext uri="{FF2B5EF4-FFF2-40B4-BE49-F238E27FC236}">
                  <a16:creationId xmlns:a16="http://schemas.microsoft.com/office/drawing/2014/main" id="{22F16CEA-2111-7A4C-5AB0-8DEC336A7B6C}"/>
                </a:ext>
              </a:extLst>
            </p:cNvPr>
            <p:cNvSpPr/>
            <p:nvPr/>
          </p:nvSpPr>
          <p:spPr>
            <a:xfrm>
              <a:off x="1462187" y="4165574"/>
              <a:ext cx="1109345" cy="0"/>
            </a:xfrm>
            <a:custGeom>
              <a:avLst/>
              <a:gdLst/>
              <a:ahLst/>
              <a:cxnLst/>
              <a:rect l="l" t="t" r="r" b="b"/>
              <a:pathLst>
                <a:path w="1109345">
                  <a:moveTo>
                    <a:pt x="1109345" y="0"/>
                  </a:moveTo>
                  <a:lnTo>
                    <a:pt x="0" y="0"/>
                  </a:lnTo>
                </a:path>
              </a:pathLst>
            </a:custGeom>
            <a:ln w="6350">
              <a:solidFill>
                <a:srgbClr val="959595"/>
              </a:solidFill>
            </a:ln>
          </p:spPr>
          <p:txBody>
            <a:bodyPr wrap="square" lIns="0" tIns="0" rIns="0" bIns="0" rtlCol="0"/>
            <a:lstStyle/>
            <a:p>
              <a:endParaRPr/>
            </a:p>
          </p:txBody>
        </p:sp>
        <p:sp>
          <p:nvSpPr>
            <p:cNvPr id="36" name="object 38">
              <a:extLst>
                <a:ext uri="{FF2B5EF4-FFF2-40B4-BE49-F238E27FC236}">
                  <a16:creationId xmlns:a16="http://schemas.microsoft.com/office/drawing/2014/main" id="{AD70A4D2-E801-8158-0C47-107BAE4DE114}"/>
                </a:ext>
              </a:extLst>
            </p:cNvPr>
            <p:cNvSpPr/>
            <p:nvPr/>
          </p:nvSpPr>
          <p:spPr>
            <a:xfrm>
              <a:off x="2571532" y="4146524"/>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sp>
          <p:nvSpPr>
            <p:cNvPr id="37" name="object 39">
              <a:extLst>
                <a:ext uri="{FF2B5EF4-FFF2-40B4-BE49-F238E27FC236}">
                  <a16:creationId xmlns:a16="http://schemas.microsoft.com/office/drawing/2014/main" id="{DAD8E0BE-691F-4BF4-9023-6E86611E3EF4}"/>
                </a:ext>
              </a:extLst>
            </p:cNvPr>
            <p:cNvSpPr/>
            <p:nvPr/>
          </p:nvSpPr>
          <p:spPr>
            <a:xfrm>
              <a:off x="1822194" y="4796316"/>
              <a:ext cx="749935" cy="0"/>
            </a:xfrm>
            <a:custGeom>
              <a:avLst/>
              <a:gdLst/>
              <a:ahLst/>
              <a:cxnLst/>
              <a:rect l="l" t="t" r="r" b="b"/>
              <a:pathLst>
                <a:path w="749935">
                  <a:moveTo>
                    <a:pt x="749338" y="0"/>
                  </a:moveTo>
                  <a:lnTo>
                    <a:pt x="0" y="0"/>
                  </a:lnTo>
                </a:path>
              </a:pathLst>
            </a:custGeom>
            <a:ln w="6350">
              <a:solidFill>
                <a:srgbClr val="959595"/>
              </a:solidFill>
            </a:ln>
          </p:spPr>
          <p:txBody>
            <a:bodyPr wrap="square" lIns="0" tIns="0" rIns="0" bIns="0" rtlCol="0"/>
            <a:lstStyle/>
            <a:p>
              <a:endParaRPr/>
            </a:p>
          </p:txBody>
        </p:sp>
        <p:sp>
          <p:nvSpPr>
            <p:cNvPr id="38" name="object 40">
              <a:extLst>
                <a:ext uri="{FF2B5EF4-FFF2-40B4-BE49-F238E27FC236}">
                  <a16:creationId xmlns:a16="http://schemas.microsoft.com/office/drawing/2014/main" id="{991A0529-E8E8-DA0F-A348-B98A797E3525}"/>
                </a:ext>
              </a:extLst>
            </p:cNvPr>
            <p:cNvSpPr/>
            <p:nvPr/>
          </p:nvSpPr>
          <p:spPr>
            <a:xfrm>
              <a:off x="2571532" y="4777266"/>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grpSp>
      <p:sp>
        <p:nvSpPr>
          <p:cNvPr id="41" name="Holder 3">
            <a:extLst>
              <a:ext uri="{FF2B5EF4-FFF2-40B4-BE49-F238E27FC236}">
                <a16:creationId xmlns:a16="http://schemas.microsoft.com/office/drawing/2014/main" id="{D13F9E08-FEDC-0160-2685-42C4A41AAC7D}"/>
              </a:ext>
            </a:extLst>
          </p:cNvPr>
          <p:cNvSpPr>
            <a:spLocks noGrp="1"/>
          </p:cNvSpPr>
          <p:nvPr>
            <p:ph type="dt" sz="half" idx="2"/>
          </p:nvPr>
        </p:nvSpPr>
        <p:spPr>
          <a:xfrm>
            <a:off x="11242392" y="262620"/>
            <a:ext cx="478628" cy="144590"/>
          </a:xfrm>
          <a:prstGeom prst="rect">
            <a:avLst/>
          </a:prstGeom>
        </p:spPr>
        <p:txBody>
          <a:bodyPr lIns="0" tIns="0" rIns="0" bIns="0"/>
          <a:lstStyle>
            <a:lvl1pPr algn="r">
              <a:defRPr sz="900">
                <a:solidFill>
                  <a:schemeClr val="bg1"/>
                </a:solidFill>
                <a:latin typeface="+mn-lt"/>
              </a:defRPr>
            </a:lvl1pPr>
          </a:lstStyle>
          <a:p>
            <a:fld id="{7514A0DC-7E78-461D-BA3C-B35C25AEC383}" type="datetimeFigureOut">
              <a:rPr lang="en-GB" smtClean="0"/>
              <a:t>07/03/2025</a:t>
            </a:fld>
            <a:endParaRPr lang="en-GB"/>
          </a:p>
        </p:txBody>
      </p:sp>
      <p:sp>
        <p:nvSpPr>
          <p:cNvPr id="42" name="Title 1">
            <a:extLst>
              <a:ext uri="{FF2B5EF4-FFF2-40B4-BE49-F238E27FC236}">
                <a16:creationId xmlns:a16="http://schemas.microsoft.com/office/drawing/2014/main" id="{D7EDC0C1-C8D4-81A8-C342-927600546461}"/>
              </a:ext>
            </a:extLst>
          </p:cNvPr>
          <p:cNvSpPr>
            <a:spLocks noGrp="1"/>
          </p:cNvSpPr>
          <p:nvPr>
            <p:ph type="title"/>
          </p:nvPr>
        </p:nvSpPr>
        <p:spPr>
          <a:xfrm>
            <a:off x="2870721" y="1104901"/>
            <a:ext cx="6197079" cy="4741885"/>
          </a:xfrm>
          <a:prstGeom prst="rect">
            <a:avLst/>
          </a:prstGeom>
        </p:spPr>
        <p:txBody>
          <a:bodyPr anchor="t"/>
          <a:lstStyle>
            <a:lvl1pPr>
              <a:lnSpc>
                <a:spcPts val="5000"/>
              </a:lnSpc>
              <a:defRPr sz="2400">
                <a:solidFill>
                  <a:schemeClr val="tx2"/>
                </a:solidFill>
              </a:defRPr>
            </a:lvl1pPr>
          </a:lstStyle>
          <a:p>
            <a:r>
              <a:rPr lang="en-US"/>
              <a:t>Click to edit Master title style</a:t>
            </a:r>
          </a:p>
        </p:txBody>
      </p:sp>
    </p:spTree>
    <p:extLst>
      <p:ext uri="{BB962C8B-B14F-4D97-AF65-F5344CB8AC3E}">
        <p14:creationId xmlns:p14="http://schemas.microsoft.com/office/powerpoint/2010/main" val="3560961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Section Start">
    <p:spTree>
      <p:nvGrpSpPr>
        <p:cNvPr id="1" name=""/>
        <p:cNvGrpSpPr/>
        <p:nvPr/>
      </p:nvGrpSpPr>
      <p:grpSpPr>
        <a:xfrm>
          <a:off x="0" y="0"/>
          <a:ext cx="0" cy="0"/>
          <a:chOff x="0" y="0"/>
          <a:chExt cx="0" cy="0"/>
        </a:xfrm>
      </p:grpSpPr>
      <p:pic>
        <p:nvPicPr>
          <p:cNvPr id="51" name="Picture 50" descr="A picture containing honeycomb, echinoderm&#10;&#10;Description automatically generated">
            <a:extLst>
              <a:ext uri="{FF2B5EF4-FFF2-40B4-BE49-F238E27FC236}">
                <a16:creationId xmlns:a16="http://schemas.microsoft.com/office/drawing/2014/main" id="{10228B53-81D7-21CC-51E1-775E4B74C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tx2"/>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accent1"/>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tx2"/>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07/03/2025</a:t>
            </a:fld>
            <a:endParaRPr lang="en-GB"/>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5" name="object 13">
            <a:extLst>
              <a:ext uri="{FF2B5EF4-FFF2-40B4-BE49-F238E27FC236}">
                <a16:creationId xmlns:a16="http://schemas.microsoft.com/office/drawing/2014/main" id="{3DFA8D19-93C2-CB7C-DCB9-2AB22280413A}"/>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36" name="object 14">
            <a:extLst>
              <a:ext uri="{FF2B5EF4-FFF2-40B4-BE49-F238E27FC236}">
                <a16:creationId xmlns:a16="http://schemas.microsoft.com/office/drawing/2014/main" id="{E626F834-A458-EE63-439C-8A43C0372581}"/>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37" name="object 15">
            <a:extLst>
              <a:ext uri="{FF2B5EF4-FFF2-40B4-BE49-F238E27FC236}">
                <a16:creationId xmlns:a16="http://schemas.microsoft.com/office/drawing/2014/main" id="{1B418E55-D913-FA57-CD2A-0AFE521577E0}"/>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38" name="object 16">
            <a:extLst>
              <a:ext uri="{FF2B5EF4-FFF2-40B4-BE49-F238E27FC236}">
                <a16:creationId xmlns:a16="http://schemas.microsoft.com/office/drawing/2014/main" id="{48C6A737-5D01-5D3D-68EB-76B810721512}"/>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39" name="object 17">
            <a:extLst>
              <a:ext uri="{FF2B5EF4-FFF2-40B4-BE49-F238E27FC236}">
                <a16:creationId xmlns:a16="http://schemas.microsoft.com/office/drawing/2014/main" id="{8B955017-6E6F-548E-7C10-6299C7C27B81}"/>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accent1"/>
          </a:solidFill>
          <a:ln>
            <a:solidFill>
              <a:schemeClr val="accent1"/>
            </a:solidFill>
          </a:ln>
        </p:spPr>
        <p:txBody>
          <a:bodyPr wrap="square" lIns="0" tIns="0" rIns="0" bIns="0" rtlCol="0"/>
          <a:lstStyle/>
          <a:p>
            <a:endParaRPr/>
          </a:p>
        </p:txBody>
      </p:sp>
      <p:sp>
        <p:nvSpPr>
          <p:cNvPr id="40" name="object 19">
            <a:extLst>
              <a:ext uri="{FF2B5EF4-FFF2-40B4-BE49-F238E27FC236}">
                <a16:creationId xmlns:a16="http://schemas.microsoft.com/office/drawing/2014/main" id="{074243B1-5B34-41FC-414A-E9395DD6134D}"/>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solidFill>
                <a:latin typeface="Calibri"/>
                <a:cs typeface="Calibri"/>
              </a:rPr>
              <a:t>01</a:t>
            </a:r>
            <a:endParaRPr lang="en-GB" sz="1200">
              <a:solidFill>
                <a:schemeClr val="bg1"/>
              </a:solidFill>
              <a:latin typeface="Calibri"/>
              <a:cs typeface="Calibri"/>
            </a:endParaRPr>
          </a:p>
        </p:txBody>
      </p:sp>
      <p:sp>
        <p:nvSpPr>
          <p:cNvPr id="43" name="object 19">
            <a:extLst>
              <a:ext uri="{FF2B5EF4-FFF2-40B4-BE49-F238E27FC236}">
                <a16:creationId xmlns:a16="http://schemas.microsoft.com/office/drawing/2014/main" id="{7B182DD6-B82D-0D47-A842-0628B052253D}"/>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03</a:t>
            </a:r>
            <a:endParaRPr lang="en-GB" sz="1200">
              <a:solidFill>
                <a:schemeClr val="bg1">
                  <a:lumMod val="85000"/>
                </a:schemeClr>
              </a:solidFill>
              <a:latin typeface="Calibri"/>
              <a:cs typeface="Calibri"/>
            </a:endParaRPr>
          </a:p>
        </p:txBody>
      </p:sp>
      <p:sp>
        <p:nvSpPr>
          <p:cNvPr id="44" name="object 19">
            <a:extLst>
              <a:ext uri="{FF2B5EF4-FFF2-40B4-BE49-F238E27FC236}">
                <a16:creationId xmlns:a16="http://schemas.microsoft.com/office/drawing/2014/main" id="{C724384D-9735-4253-67AC-FE4E24F438C4}"/>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04</a:t>
            </a:r>
            <a:endParaRPr lang="en-GB" sz="1200">
              <a:solidFill>
                <a:schemeClr val="bg1">
                  <a:lumMod val="85000"/>
                </a:schemeClr>
              </a:solidFill>
              <a:latin typeface="Calibri"/>
              <a:cs typeface="Calibri"/>
            </a:endParaRPr>
          </a:p>
        </p:txBody>
      </p:sp>
      <p:sp>
        <p:nvSpPr>
          <p:cNvPr id="45" name="object 19">
            <a:extLst>
              <a:ext uri="{FF2B5EF4-FFF2-40B4-BE49-F238E27FC236}">
                <a16:creationId xmlns:a16="http://schemas.microsoft.com/office/drawing/2014/main" id="{2F2EF391-D219-8C5E-AB36-0D32A144B4AC}"/>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46" name="object 19">
            <a:extLst>
              <a:ext uri="{FF2B5EF4-FFF2-40B4-BE49-F238E27FC236}">
                <a16:creationId xmlns:a16="http://schemas.microsoft.com/office/drawing/2014/main" id="{46890BE9-1116-A8E3-6592-6C76061DF3FB}"/>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06</a:t>
            </a:r>
            <a:endParaRPr lang="en-GB" sz="1200">
              <a:solidFill>
                <a:schemeClr val="bg1">
                  <a:lumMod val="85000"/>
                </a:schemeClr>
              </a:solidFill>
              <a:latin typeface="Calibri"/>
              <a:cs typeface="Calibri"/>
            </a:endParaRPr>
          </a:p>
        </p:txBody>
      </p:sp>
      <p:sp>
        <p:nvSpPr>
          <p:cNvPr id="48" name="object 12">
            <a:extLst>
              <a:ext uri="{FF2B5EF4-FFF2-40B4-BE49-F238E27FC236}">
                <a16:creationId xmlns:a16="http://schemas.microsoft.com/office/drawing/2014/main" id="{64714B24-0E18-5087-C3A4-CC057E8E5A83}"/>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bg1"/>
          </a:solidFill>
          <a:ln w="12700">
            <a:solidFill>
              <a:schemeClr val="bg1">
                <a:lumMod val="85000"/>
              </a:schemeClr>
            </a:solidFill>
          </a:ln>
        </p:spPr>
        <p:txBody>
          <a:bodyPr wrap="square" lIns="0" tIns="0" rIns="0" bIns="0" rtlCol="0"/>
          <a:lstStyle/>
          <a:p>
            <a:endParaRPr/>
          </a:p>
        </p:txBody>
      </p:sp>
      <p:sp>
        <p:nvSpPr>
          <p:cNvPr id="49" name="object 19">
            <a:extLst>
              <a:ext uri="{FF2B5EF4-FFF2-40B4-BE49-F238E27FC236}">
                <a16:creationId xmlns:a16="http://schemas.microsoft.com/office/drawing/2014/main" id="{9ECDD394-CA5E-9CBB-8826-55D024E24AEC}"/>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lumMod val="85000"/>
                  </a:schemeClr>
                </a:solidFill>
                <a:latin typeface="Calibri"/>
                <a:cs typeface="Calibri"/>
              </a:rPr>
              <a:t>02</a:t>
            </a:r>
            <a:endParaRPr sz="1200">
              <a:solidFill>
                <a:schemeClr val="bg1">
                  <a:lumMod val="85000"/>
                </a:schemeClr>
              </a:solidFill>
              <a:latin typeface="Calibri"/>
              <a:cs typeface="Calibri"/>
            </a:endParaRPr>
          </a:p>
        </p:txBody>
      </p:sp>
    </p:spTree>
    <p:extLst>
      <p:ext uri="{BB962C8B-B14F-4D97-AF65-F5344CB8AC3E}">
        <p14:creationId xmlns:p14="http://schemas.microsoft.com/office/powerpoint/2010/main" val="13872680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Section Start">
    <p:spTree>
      <p:nvGrpSpPr>
        <p:cNvPr id="1" name=""/>
        <p:cNvGrpSpPr/>
        <p:nvPr/>
      </p:nvGrpSpPr>
      <p:grpSpPr>
        <a:xfrm>
          <a:off x="0" y="0"/>
          <a:ext cx="0" cy="0"/>
          <a:chOff x="0" y="0"/>
          <a:chExt cx="0" cy="0"/>
        </a:xfrm>
      </p:grpSpPr>
      <p:pic>
        <p:nvPicPr>
          <p:cNvPr id="33" name="Picture 32" descr="A picture containing honeycomb, echinoderm&#10;&#10;Description automatically generated">
            <a:extLst>
              <a:ext uri="{FF2B5EF4-FFF2-40B4-BE49-F238E27FC236}">
                <a16:creationId xmlns:a16="http://schemas.microsoft.com/office/drawing/2014/main" id="{4A098B85-F42D-5FF1-067B-00FF4061B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accent2"/>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accent2"/>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accent2"/>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11" name="object 12">
            <a:extLst>
              <a:ext uri="{FF2B5EF4-FFF2-40B4-BE49-F238E27FC236}">
                <a16:creationId xmlns:a16="http://schemas.microsoft.com/office/drawing/2014/main" id="{837FE667-3828-1323-1442-E65E5A6748EE}"/>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accent2"/>
          </a:solidFill>
          <a:ln w="12700">
            <a:solidFill>
              <a:schemeClr val="accent2"/>
            </a:solidFill>
          </a:ln>
        </p:spPr>
        <p:txBody>
          <a:bodyPr wrap="square" lIns="0" tIns="0" rIns="0" bIns="0" rtlCol="0"/>
          <a:lstStyle/>
          <a:p>
            <a:endParaRPr/>
          </a:p>
        </p:txBody>
      </p:sp>
      <p:sp>
        <p:nvSpPr>
          <p:cNvPr id="12" name="object 13">
            <a:extLst>
              <a:ext uri="{FF2B5EF4-FFF2-40B4-BE49-F238E27FC236}">
                <a16:creationId xmlns:a16="http://schemas.microsoft.com/office/drawing/2014/main" id="{74480159-A55C-F5AC-9E0F-9B2A963A2DED}"/>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3" name="object 14">
            <a:extLst>
              <a:ext uri="{FF2B5EF4-FFF2-40B4-BE49-F238E27FC236}">
                <a16:creationId xmlns:a16="http://schemas.microsoft.com/office/drawing/2014/main" id="{B970BFF8-F581-F5FF-15D9-65CFE4347A80}"/>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4" name="object 15">
            <a:extLst>
              <a:ext uri="{FF2B5EF4-FFF2-40B4-BE49-F238E27FC236}">
                <a16:creationId xmlns:a16="http://schemas.microsoft.com/office/drawing/2014/main" id="{E3E09568-E836-0A7F-A141-C6F26435350D}"/>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5" name="object 16">
            <a:extLst>
              <a:ext uri="{FF2B5EF4-FFF2-40B4-BE49-F238E27FC236}">
                <a16:creationId xmlns:a16="http://schemas.microsoft.com/office/drawing/2014/main" id="{893D14FF-16F0-B487-2B12-4BFA0FC5B92D}"/>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6" name="object 17">
            <a:extLst>
              <a:ext uri="{FF2B5EF4-FFF2-40B4-BE49-F238E27FC236}">
                <a16:creationId xmlns:a16="http://schemas.microsoft.com/office/drawing/2014/main" id="{5151083E-AF60-F1BB-A8E5-206925DE494F}"/>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bg1"/>
          </a:solidFill>
          <a:ln>
            <a:solidFill>
              <a:schemeClr val="bg1">
                <a:lumMod val="85000"/>
              </a:schemeClr>
            </a:solidFill>
          </a:ln>
        </p:spPr>
        <p:txBody>
          <a:bodyPr wrap="square" lIns="0" tIns="0" rIns="0" bIns="0" rtlCol="0"/>
          <a:lstStyle/>
          <a:p>
            <a:endParaRPr/>
          </a:p>
        </p:txBody>
      </p:sp>
      <p:sp>
        <p:nvSpPr>
          <p:cNvPr id="18" name="object 19">
            <a:extLst>
              <a:ext uri="{FF2B5EF4-FFF2-40B4-BE49-F238E27FC236}">
                <a16:creationId xmlns:a16="http://schemas.microsoft.com/office/drawing/2014/main" id="{CB9459F2-F117-B727-470C-808D2637C690}"/>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01</a:t>
            </a:r>
            <a:endParaRPr lang="en-GB" sz="1200">
              <a:solidFill>
                <a:schemeClr val="bg1">
                  <a:lumMod val="85000"/>
                </a:schemeClr>
              </a:solidFill>
              <a:latin typeface="Calibri"/>
              <a:cs typeface="Calibri"/>
            </a:endParaRPr>
          </a:p>
        </p:txBody>
      </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07/03/2025</a:t>
            </a:fld>
            <a:endParaRPr lang="en-GB"/>
          </a:p>
        </p:txBody>
      </p:sp>
      <p:sp>
        <p:nvSpPr>
          <p:cNvPr id="30" name="object 19">
            <a:extLst>
              <a:ext uri="{FF2B5EF4-FFF2-40B4-BE49-F238E27FC236}">
                <a16:creationId xmlns:a16="http://schemas.microsoft.com/office/drawing/2014/main" id="{057E56DB-6122-3CAE-0D49-80705A0C4338}"/>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solidFill>
                <a:latin typeface="Calibri"/>
                <a:cs typeface="Calibri"/>
              </a:rPr>
              <a:t>02</a:t>
            </a:r>
            <a:endParaRPr sz="1200">
              <a:solidFill>
                <a:schemeClr val="bg1"/>
              </a:solidFill>
              <a:latin typeface="Calibri"/>
              <a:cs typeface="Calibri"/>
            </a:endParaRPr>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object 19">
            <a:extLst>
              <a:ext uri="{FF2B5EF4-FFF2-40B4-BE49-F238E27FC236}">
                <a16:creationId xmlns:a16="http://schemas.microsoft.com/office/drawing/2014/main" id="{A466CA85-3407-1EFB-ED8E-E6C86B1CA2C1}"/>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03</a:t>
            </a:r>
            <a:endParaRPr lang="en-GB" sz="1200">
              <a:solidFill>
                <a:schemeClr val="bg1">
                  <a:lumMod val="85000"/>
                </a:schemeClr>
              </a:solidFill>
              <a:latin typeface="Calibri"/>
              <a:cs typeface="Calibri"/>
            </a:endParaRPr>
          </a:p>
        </p:txBody>
      </p:sp>
      <p:sp>
        <p:nvSpPr>
          <p:cNvPr id="27" name="object 19">
            <a:extLst>
              <a:ext uri="{FF2B5EF4-FFF2-40B4-BE49-F238E27FC236}">
                <a16:creationId xmlns:a16="http://schemas.microsoft.com/office/drawing/2014/main" id="{CD69EBAC-A65C-9E88-DF46-75FBE9C3C20A}"/>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04</a:t>
            </a:r>
            <a:endParaRPr lang="en-GB" sz="1200">
              <a:solidFill>
                <a:schemeClr val="bg1">
                  <a:lumMod val="85000"/>
                </a:schemeClr>
              </a:solidFill>
              <a:latin typeface="Calibri"/>
              <a:cs typeface="Calibri"/>
            </a:endParaRPr>
          </a:p>
        </p:txBody>
      </p:sp>
      <p:sp>
        <p:nvSpPr>
          <p:cNvPr id="28" name="object 19">
            <a:extLst>
              <a:ext uri="{FF2B5EF4-FFF2-40B4-BE49-F238E27FC236}">
                <a16:creationId xmlns:a16="http://schemas.microsoft.com/office/drawing/2014/main" id="{7C7450E4-EDED-F33E-5F81-D410FA74088D}"/>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29" name="object 19">
            <a:extLst>
              <a:ext uri="{FF2B5EF4-FFF2-40B4-BE49-F238E27FC236}">
                <a16:creationId xmlns:a16="http://schemas.microsoft.com/office/drawing/2014/main" id="{4A37B01D-F3E7-79DD-200C-A18BA9E04451}"/>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06</a:t>
            </a:r>
            <a:endParaRPr lang="en-GB" sz="1200">
              <a:solidFill>
                <a:schemeClr val="bg1">
                  <a:lumMod val="85000"/>
                </a:schemeClr>
              </a:solidFill>
              <a:latin typeface="Calibri"/>
              <a:cs typeface="Calibri"/>
            </a:endParaRPr>
          </a:p>
        </p:txBody>
      </p:sp>
    </p:spTree>
    <p:extLst>
      <p:ext uri="{BB962C8B-B14F-4D97-AF65-F5344CB8AC3E}">
        <p14:creationId xmlns:p14="http://schemas.microsoft.com/office/powerpoint/2010/main" val="247618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Section Start">
    <p:spTree>
      <p:nvGrpSpPr>
        <p:cNvPr id="1" name=""/>
        <p:cNvGrpSpPr/>
        <p:nvPr/>
      </p:nvGrpSpPr>
      <p:grpSpPr>
        <a:xfrm>
          <a:off x="0" y="0"/>
          <a:ext cx="0" cy="0"/>
          <a:chOff x="0" y="0"/>
          <a:chExt cx="0" cy="0"/>
        </a:xfrm>
      </p:grpSpPr>
      <p:pic>
        <p:nvPicPr>
          <p:cNvPr id="10" name="Picture 9" descr="A picture containing honeycomb, echinoderm&#10;&#10;Description automatically generated">
            <a:extLst>
              <a:ext uri="{FF2B5EF4-FFF2-40B4-BE49-F238E27FC236}">
                <a16:creationId xmlns:a16="http://schemas.microsoft.com/office/drawing/2014/main" id="{018BE901-778C-9F73-F5C2-5D49574B0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accent3"/>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accent3"/>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accent3"/>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11" name="object 12">
            <a:extLst>
              <a:ext uri="{FF2B5EF4-FFF2-40B4-BE49-F238E27FC236}">
                <a16:creationId xmlns:a16="http://schemas.microsoft.com/office/drawing/2014/main" id="{837FE667-3828-1323-1442-E65E5A6748EE}"/>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bg1"/>
          </a:solidFill>
          <a:ln w="12700">
            <a:solidFill>
              <a:schemeClr val="bg1">
                <a:lumMod val="85000"/>
              </a:schemeClr>
            </a:solidFill>
          </a:ln>
        </p:spPr>
        <p:txBody>
          <a:bodyPr wrap="square" lIns="0" tIns="0" rIns="0" bIns="0" rtlCol="0"/>
          <a:lstStyle/>
          <a:p>
            <a:endParaRPr/>
          </a:p>
        </p:txBody>
      </p:sp>
      <p:sp>
        <p:nvSpPr>
          <p:cNvPr id="12" name="object 13">
            <a:extLst>
              <a:ext uri="{FF2B5EF4-FFF2-40B4-BE49-F238E27FC236}">
                <a16:creationId xmlns:a16="http://schemas.microsoft.com/office/drawing/2014/main" id="{74480159-A55C-F5AC-9E0F-9B2A963A2DED}"/>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solidFill>
            <a:schemeClr val="accent3"/>
          </a:solidFill>
          <a:ln w="12700">
            <a:solidFill>
              <a:schemeClr val="accent3"/>
            </a:solidFill>
          </a:ln>
        </p:spPr>
        <p:txBody>
          <a:bodyPr wrap="square" lIns="0" tIns="0" rIns="0" bIns="0" rtlCol="0"/>
          <a:lstStyle/>
          <a:p>
            <a:endParaRPr/>
          </a:p>
        </p:txBody>
      </p:sp>
      <p:sp>
        <p:nvSpPr>
          <p:cNvPr id="13" name="object 14">
            <a:extLst>
              <a:ext uri="{FF2B5EF4-FFF2-40B4-BE49-F238E27FC236}">
                <a16:creationId xmlns:a16="http://schemas.microsoft.com/office/drawing/2014/main" id="{B970BFF8-F581-F5FF-15D9-65CFE4347A80}"/>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4" name="object 15">
            <a:extLst>
              <a:ext uri="{FF2B5EF4-FFF2-40B4-BE49-F238E27FC236}">
                <a16:creationId xmlns:a16="http://schemas.microsoft.com/office/drawing/2014/main" id="{E3E09568-E836-0A7F-A141-C6F26435350D}"/>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5" name="object 16">
            <a:extLst>
              <a:ext uri="{FF2B5EF4-FFF2-40B4-BE49-F238E27FC236}">
                <a16:creationId xmlns:a16="http://schemas.microsoft.com/office/drawing/2014/main" id="{893D14FF-16F0-B487-2B12-4BFA0FC5B92D}"/>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6" name="object 17">
            <a:extLst>
              <a:ext uri="{FF2B5EF4-FFF2-40B4-BE49-F238E27FC236}">
                <a16:creationId xmlns:a16="http://schemas.microsoft.com/office/drawing/2014/main" id="{5151083E-AF60-F1BB-A8E5-206925DE494F}"/>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bg1"/>
          </a:solidFill>
          <a:ln>
            <a:solidFill>
              <a:schemeClr val="bg1">
                <a:lumMod val="85000"/>
              </a:schemeClr>
            </a:solidFill>
          </a:ln>
        </p:spPr>
        <p:txBody>
          <a:bodyPr wrap="square" lIns="0" tIns="0" rIns="0" bIns="0" rtlCol="0"/>
          <a:lstStyle/>
          <a:p>
            <a:endParaRPr/>
          </a:p>
        </p:txBody>
      </p:sp>
      <p:sp>
        <p:nvSpPr>
          <p:cNvPr id="18" name="object 19">
            <a:extLst>
              <a:ext uri="{FF2B5EF4-FFF2-40B4-BE49-F238E27FC236}">
                <a16:creationId xmlns:a16="http://schemas.microsoft.com/office/drawing/2014/main" id="{CB9459F2-F117-B727-470C-808D2637C690}"/>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01</a:t>
            </a:r>
            <a:endParaRPr lang="en-GB" sz="1200">
              <a:solidFill>
                <a:schemeClr val="bg1">
                  <a:lumMod val="85000"/>
                </a:schemeClr>
              </a:solidFill>
              <a:latin typeface="Calibri"/>
              <a:cs typeface="Calibri"/>
            </a:endParaRPr>
          </a:p>
        </p:txBody>
      </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07/03/2025</a:t>
            </a:fld>
            <a:endParaRPr lang="en-GB"/>
          </a:p>
        </p:txBody>
      </p:sp>
      <p:sp>
        <p:nvSpPr>
          <p:cNvPr id="30" name="object 19">
            <a:extLst>
              <a:ext uri="{FF2B5EF4-FFF2-40B4-BE49-F238E27FC236}">
                <a16:creationId xmlns:a16="http://schemas.microsoft.com/office/drawing/2014/main" id="{057E56DB-6122-3CAE-0D49-80705A0C4338}"/>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lumMod val="85000"/>
                  </a:schemeClr>
                </a:solidFill>
                <a:latin typeface="Calibri"/>
                <a:cs typeface="Calibri"/>
              </a:rPr>
              <a:t>02</a:t>
            </a:r>
            <a:endParaRPr sz="1200">
              <a:solidFill>
                <a:schemeClr val="bg1">
                  <a:lumMod val="85000"/>
                </a:schemeClr>
              </a:solidFill>
              <a:latin typeface="Calibri"/>
              <a:cs typeface="Calibri"/>
            </a:endParaRPr>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object 19">
            <a:extLst>
              <a:ext uri="{FF2B5EF4-FFF2-40B4-BE49-F238E27FC236}">
                <a16:creationId xmlns:a16="http://schemas.microsoft.com/office/drawing/2014/main" id="{A466CA85-3407-1EFB-ED8E-E6C86B1CA2C1}"/>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solidFill>
                <a:latin typeface="Calibri"/>
                <a:cs typeface="Calibri"/>
              </a:rPr>
              <a:t>03</a:t>
            </a:r>
            <a:endParaRPr lang="en-GB" sz="1200">
              <a:solidFill>
                <a:schemeClr val="bg1"/>
              </a:solidFill>
              <a:latin typeface="Calibri"/>
              <a:cs typeface="Calibri"/>
            </a:endParaRPr>
          </a:p>
        </p:txBody>
      </p:sp>
      <p:sp>
        <p:nvSpPr>
          <p:cNvPr id="27" name="object 19">
            <a:extLst>
              <a:ext uri="{FF2B5EF4-FFF2-40B4-BE49-F238E27FC236}">
                <a16:creationId xmlns:a16="http://schemas.microsoft.com/office/drawing/2014/main" id="{CD69EBAC-A65C-9E88-DF46-75FBE9C3C20A}"/>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04</a:t>
            </a:r>
            <a:endParaRPr lang="en-GB" sz="1200">
              <a:solidFill>
                <a:schemeClr val="bg1">
                  <a:lumMod val="85000"/>
                </a:schemeClr>
              </a:solidFill>
              <a:latin typeface="Calibri"/>
              <a:cs typeface="Calibri"/>
            </a:endParaRPr>
          </a:p>
        </p:txBody>
      </p:sp>
      <p:sp>
        <p:nvSpPr>
          <p:cNvPr id="28" name="object 19">
            <a:extLst>
              <a:ext uri="{FF2B5EF4-FFF2-40B4-BE49-F238E27FC236}">
                <a16:creationId xmlns:a16="http://schemas.microsoft.com/office/drawing/2014/main" id="{7C7450E4-EDED-F33E-5F81-D410FA74088D}"/>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29" name="object 19">
            <a:extLst>
              <a:ext uri="{FF2B5EF4-FFF2-40B4-BE49-F238E27FC236}">
                <a16:creationId xmlns:a16="http://schemas.microsoft.com/office/drawing/2014/main" id="{4A37B01D-F3E7-79DD-200C-A18BA9E04451}"/>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06</a:t>
            </a:r>
            <a:endParaRPr lang="en-GB" sz="1200">
              <a:solidFill>
                <a:schemeClr val="bg1">
                  <a:lumMod val="85000"/>
                </a:schemeClr>
              </a:solidFill>
              <a:latin typeface="Calibri"/>
              <a:cs typeface="Calibri"/>
            </a:endParaRPr>
          </a:p>
        </p:txBody>
      </p:sp>
    </p:spTree>
    <p:extLst>
      <p:ext uri="{BB962C8B-B14F-4D97-AF65-F5344CB8AC3E}">
        <p14:creationId xmlns:p14="http://schemas.microsoft.com/office/powerpoint/2010/main" val="189548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 Section Start">
    <p:spTree>
      <p:nvGrpSpPr>
        <p:cNvPr id="1" name=""/>
        <p:cNvGrpSpPr/>
        <p:nvPr/>
      </p:nvGrpSpPr>
      <p:grpSpPr>
        <a:xfrm>
          <a:off x="0" y="0"/>
          <a:ext cx="0" cy="0"/>
          <a:chOff x="0" y="0"/>
          <a:chExt cx="0" cy="0"/>
        </a:xfrm>
      </p:grpSpPr>
      <p:pic>
        <p:nvPicPr>
          <p:cNvPr id="10" name="Picture 9" descr="A picture containing honeycomb, echinoderm&#10;&#10;Description automatically generated">
            <a:extLst>
              <a:ext uri="{FF2B5EF4-FFF2-40B4-BE49-F238E27FC236}">
                <a16:creationId xmlns:a16="http://schemas.microsoft.com/office/drawing/2014/main" id="{9D348FE3-4847-135C-7369-09B957197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accent4"/>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accent4"/>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accent4"/>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11" name="object 12">
            <a:extLst>
              <a:ext uri="{FF2B5EF4-FFF2-40B4-BE49-F238E27FC236}">
                <a16:creationId xmlns:a16="http://schemas.microsoft.com/office/drawing/2014/main" id="{837FE667-3828-1323-1442-E65E5A6748EE}"/>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bg1"/>
          </a:solidFill>
          <a:ln w="12700">
            <a:solidFill>
              <a:schemeClr val="bg1">
                <a:lumMod val="85000"/>
              </a:schemeClr>
            </a:solidFill>
          </a:ln>
        </p:spPr>
        <p:txBody>
          <a:bodyPr wrap="square" lIns="0" tIns="0" rIns="0" bIns="0" rtlCol="0"/>
          <a:lstStyle/>
          <a:p>
            <a:endParaRPr/>
          </a:p>
        </p:txBody>
      </p:sp>
      <p:sp>
        <p:nvSpPr>
          <p:cNvPr id="12" name="object 13">
            <a:extLst>
              <a:ext uri="{FF2B5EF4-FFF2-40B4-BE49-F238E27FC236}">
                <a16:creationId xmlns:a16="http://schemas.microsoft.com/office/drawing/2014/main" id="{74480159-A55C-F5AC-9E0F-9B2A963A2DED}"/>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noFill/>
          <a:ln w="12700">
            <a:solidFill>
              <a:schemeClr val="bg1">
                <a:lumMod val="85000"/>
              </a:schemeClr>
            </a:solidFill>
          </a:ln>
        </p:spPr>
        <p:txBody>
          <a:bodyPr wrap="square" lIns="0" tIns="0" rIns="0" bIns="0" rtlCol="0"/>
          <a:lstStyle/>
          <a:p>
            <a:endParaRPr/>
          </a:p>
        </p:txBody>
      </p:sp>
      <p:sp>
        <p:nvSpPr>
          <p:cNvPr id="13" name="object 14">
            <a:extLst>
              <a:ext uri="{FF2B5EF4-FFF2-40B4-BE49-F238E27FC236}">
                <a16:creationId xmlns:a16="http://schemas.microsoft.com/office/drawing/2014/main" id="{B970BFF8-F581-F5FF-15D9-65CFE4347A80}"/>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4" name="object 15">
            <a:extLst>
              <a:ext uri="{FF2B5EF4-FFF2-40B4-BE49-F238E27FC236}">
                <a16:creationId xmlns:a16="http://schemas.microsoft.com/office/drawing/2014/main" id="{E3E09568-E836-0A7F-A141-C6F26435350D}"/>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solidFill>
            <a:schemeClr val="accent4"/>
          </a:solidFill>
          <a:ln w="12700">
            <a:solidFill>
              <a:schemeClr val="accent4"/>
            </a:solidFill>
          </a:ln>
        </p:spPr>
        <p:txBody>
          <a:bodyPr wrap="square" lIns="0" tIns="0" rIns="0" bIns="0" rtlCol="0"/>
          <a:lstStyle/>
          <a:p>
            <a:endParaRPr/>
          </a:p>
        </p:txBody>
      </p:sp>
      <p:sp>
        <p:nvSpPr>
          <p:cNvPr id="15" name="object 16">
            <a:extLst>
              <a:ext uri="{FF2B5EF4-FFF2-40B4-BE49-F238E27FC236}">
                <a16:creationId xmlns:a16="http://schemas.microsoft.com/office/drawing/2014/main" id="{893D14FF-16F0-B487-2B12-4BFA0FC5B92D}"/>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6" name="object 17">
            <a:extLst>
              <a:ext uri="{FF2B5EF4-FFF2-40B4-BE49-F238E27FC236}">
                <a16:creationId xmlns:a16="http://schemas.microsoft.com/office/drawing/2014/main" id="{5151083E-AF60-F1BB-A8E5-206925DE494F}"/>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bg1"/>
          </a:solidFill>
          <a:ln>
            <a:solidFill>
              <a:schemeClr val="bg1">
                <a:lumMod val="85000"/>
              </a:schemeClr>
            </a:solidFill>
          </a:ln>
        </p:spPr>
        <p:txBody>
          <a:bodyPr wrap="square" lIns="0" tIns="0" rIns="0" bIns="0" rtlCol="0"/>
          <a:lstStyle/>
          <a:p>
            <a:endParaRPr/>
          </a:p>
        </p:txBody>
      </p:sp>
      <p:sp>
        <p:nvSpPr>
          <p:cNvPr id="18" name="object 19">
            <a:extLst>
              <a:ext uri="{FF2B5EF4-FFF2-40B4-BE49-F238E27FC236}">
                <a16:creationId xmlns:a16="http://schemas.microsoft.com/office/drawing/2014/main" id="{CB9459F2-F117-B727-470C-808D2637C690}"/>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01</a:t>
            </a:r>
            <a:endParaRPr lang="en-GB" sz="1200">
              <a:solidFill>
                <a:schemeClr val="bg1">
                  <a:lumMod val="85000"/>
                </a:schemeClr>
              </a:solidFill>
              <a:latin typeface="Calibri"/>
              <a:cs typeface="Calibri"/>
            </a:endParaRPr>
          </a:p>
        </p:txBody>
      </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07/03/2025</a:t>
            </a:fld>
            <a:endParaRPr lang="en-GB"/>
          </a:p>
        </p:txBody>
      </p:sp>
      <p:sp>
        <p:nvSpPr>
          <p:cNvPr id="30" name="object 19">
            <a:extLst>
              <a:ext uri="{FF2B5EF4-FFF2-40B4-BE49-F238E27FC236}">
                <a16:creationId xmlns:a16="http://schemas.microsoft.com/office/drawing/2014/main" id="{057E56DB-6122-3CAE-0D49-80705A0C4338}"/>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lumMod val="85000"/>
                  </a:schemeClr>
                </a:solidFill>
                <a:latin typeface="Calibri"/>
                <a:cs typeface="Calibri"/>
              </a:rPr>
              <a:t>02</a:t>
            </a:r>
            <a:endParaRPr sz="1200">
              <a:solidFill>
                <a:schemeClr val="bg1">
                  <a:lumMod val="85000"/>
                </a:schemeClr>
              </a:solidFill>
              <a:latin typeface="Calibri"/>
              <a:cs typeface="Calibri"/>
            </a:endParaRPr>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object 19">
            <a:extLst>
              <a:ext uri="{FF2B5EF4-FFF2-40B4-BE49-F238E27FC236}">
                <a16:creationId xmlns:a16="http://schemas.microsoft.com/office/drawing/2014/main" id="{A466CA85-3407-1EFB-ED8E-E6C86B1CA2C1}"/>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03</a:t>
            </a:r>
            <a:endParaRPr lang="en-GB" sz="1200">
              <a:solidFill>
                <a:schemeClr val="bg1">
                  <a:lumMod val="85000"/>
                </a:schemeClr>
              </a:solidFill>
              <a:latin typeface="Calibri"/>
              <a:cs typeface="Calibri"/>
            </a:endParaRPr>
          </a:p>
        </p:txBody>
      </p:sp>
      <p:sp>
        <p:nvSpPr>
          <p:cNvPr id="27" name="object 19">
            <a:extLst>
              <a:ext uri="{FF2B5EF4-FFF2-40B4-BE49-F238E27FC236}">
                <a16:creationId xmlns:a16="http://schemas.microsoft.com/office/drawing/2014/main" id="{CD69EBAC-A65C-9E88-DF46-75FBE9C3C20A}"/>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solidFill>
                <a:latin typeface="Calibri"/>
                <a:cs typeface="Calibri"/>
              </a:rPr>
              <a:t>04</a:t>
            </a:r>
            <a:endParaRPr lang="en-GB" sz="1200">
              <a:solidFill>
                <a:schemeClr val="bg1"/>
              </a:solidFill>
              <a:latin typeface="Calibri"/>
              <a:cs typeface="Calibri"/>
            </a:endParaRPr>
          </a:p>
        </p:txBody>
      </p:sp>
      <p:sp>
        <p:nvSpPr>
          <p:cNvPr id="28" name="object 19">
            <a:extLst>
              <a:ext uri="{FF2B5EF4-FFF2-40B4-BE49-F238E27FC236}">
                <a16:creationId xmlns:a16="http://schemas.microsoft.com/office/drawing/2014/main" id="{7C7450E4-EDED-F33E-5F81-D410FA74088D}"/>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29" name="object 19">
            <a:extLst>
              <a:ext uri="{FF2B5EF4-FFF2-40B4-BE49-F238E27FC236}">
                <a16:creationId xmlns:a16="http://schemas.microsoft.com/office/drawing/2014/main" id="{4A37B01D-F3E7-79DD-200C-A18BA9E04451}"/>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06</a:t>
            </a:r>
            <a:endParaRPr lang="en-GB" sz="1200">
              <a:solidFill>
                <a:schemeClr val="bg1">
                  <a:lumMod val="85000"/>
                </a:schemeClr>
              </a:solidFill>
              <a:latin typeface="Calibri"/>
              <a:cs typeface="Calibri"/>
            </a:endParaRPr>
          </a:p>
        </p:txBody>
      </p:sp>
    </p:spTree>
    <p:extLst>
      <p:ext uri="{BB962C8B-B14F-4D97-AF65-F5344CB8AC3E}">
        <p14:creationId xmlns:p14="http://schemas.microsoft.com/office/powerpoint/2010/main" val="252020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 Section Start">
    <p:spTree>
      <p:nvGrpSpPr>
        <p:cNvPr id="1" name=""/>
        <p:cNvGrpSpPr/>
        <p:nvPr/>
      </p:nvGrpSpPr>
      <p:grpSpPr>
        <a:xfrm>
          <a:off x="0" y="0"/>
          <a:ext cx="0" cy="0"/>
          <a:chOff x="0" y="0"/>
          <a:chExt cx="0" cy="0"/>
        </a:xfrm>
      </p:grpSpPr>
      <p:pic>
        <p:nvPicPr>
          <p:cNvPr id="41" name="Picture 40" descr="A picture containing honeycomb, echinoderm&#10;&#10;Description automatically generated">
            <a:extLst>
              <a:ext uri="{FF2B5EF4-FFF2-40B4-BE49-F238E27FC236}">
                <a16:creationId xmlns:a16="http://schemas.microsoft.com/office/drawing/2014/main" id="{F66DD94F-27C3-C479-EAFB-B37E95AD5D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accent5"/>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accent5"/>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accent5"/>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07/03/2025</a:t>
            </a:fld>
            <a:endParaRPr lang="en-GB"/>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5" name="object 11">
            <a:extLst>
              <a:ext uri="{FF2B5EF4-FFF2-40B4-BE49-F238E27FC236}">
                <a16:creationId xmlns:a16="http://schemas.microsoft.com/office/drawing/2014/main" id="{2DA00FE6-C15C-9669-D8E7-893432D69307}"/>
              </a:ext>
            </a:extLst>
          </p:cNvPr>
          <p:cNvGrpSpPr/>
          <p:nvPr/>
        </p:nvGrpSpPr>
        <p:grpSpPr>
          <a:xfrm>
            <a:off x="552598" y="1188003"/>
            <a:ext cx="1073150" cy="4025265"/>
            <a:chOff x="552598" y="1188003"/>
            <a:chExt cx="1073150" cy="4025265"/>
          </a:xfrm>
        </p:grpSpPr>
        <p:sp>
          <p:nvSpPr>
            <p:cNvPr id="26" name="object 12">
              <a:extLst>
                <a:ext uri="{FF2B5EF4-FFF2-40B4-BE49-F238E27FC236}">
                  <a16:creationId xmlns:a16="http://schemas.microsoft.com/office/drawing/2014/main" id="{0E09DB5F-EC4E-FC60-495B-58A2ACF0AD24}"/>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ln w="12700">
              <a:solidFill>
                <a:srgbClr val="E6E6E6"/>
              </a:solidFill>
            </a:ln>
          </p:spPr>
          <p:txBody>
            <a:bodyPr wrap="square" lIns="0" tIns="0" rIns="0" bIns="0" rtlCol="0"/>
            <a:lstStyle/>
            <a:p>
              <a:endParaRPr/>
            </a:p>
          </p:txBody>
        </p:sp>
        <p:sp>
          <p:nvSpPr>
            <p:cNvPr id="27" name="object 13">
              <a:extLst>
                <a:ext uri="{FF2B5EF4-FFF2-40B4-BE49-F238E27FC236}">
                  <a16:creationId xmlns:a16="http://schemas.microsoft.com/office/drawing/2014/main" id="{7F764358-9B53-031F-4E5F-446613B6C249}"/>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rgbClr val="E6E6E6"/>
              </a:solidFill>
            </a:ln>
          </p:spPr>
          <p:txBody>
            <a:bodyPr wrap="square" lIns="0" tIns="0" rIns="0" bIns="0" rtlCol="0"/>
            <a:lstStyle/>
            <a:p>
              <a:endParaRPr/>
            </a:p>
          </p:txBody>
        </p:sp>
        <p:sp>
          <p:nvSpPr>
            <p:cNvPr id="28" name="object 14">
              <a:extLst>
                <a:ext uri="{FF2B5EF4-FFF2-40B4-BE49-F238E27FC236}">
                  <a16:creationId xmlns:a16="http://schemas.microsoft.com/office/drawing/2014/main" id="{B6EAB7DB-D13B-95B0-E612-40229770FE76}"/>
                </a:ext>
              </a:extLst>
            </p:cNvPr>
            <p:cNvSpPr/>
            <p:nvPr/>
          </p:nvSpPr>
          <p:spPr>
            <a:xfrm>
              <a:off x="558948" y="3769101"/>
              <a:ext cx="693420" cy="793115"/>
            </a:xfrm>
            <a:custGeom>
              <a:avLst/>
              <a:gdLst/>
              <a:ahLst/>
              <a:cxnLst/>
              <a:rect l="l" t="t" r="r" b="b"/>
              <a:pathLst>
                <a:path w="693419" h="793114">
                  <a:moveTo>
                    <a:pt x="346486" y="0"/>
                  </a:moveTo>
                  <a:lnTo>
                    <a:pt x="23317" y="180635"/>
                  </a:lnTo>
                  <a:lnTo>
                    <a:pt x="0" y="221249"/>
                  </a:lnTo>
                  <a:lnTo>
                    <a:pt x="0" y="571693"/>
                  </a:lnTo>
                  <a:lnTo>
                    <a:pt x="23317" y="612308"/>
                  </a:lnTo>
                  <a:lnTo>
                    <a:pt x="323164" y="787314"/>
                  </a:lnTo>
                  <a:lnTo>
                    <a:pt x="346486" y="792953"/>
                  </a:lnTo>
                  <a:lnTo>
                    <a:pt x="358895" y="791543"/>
                  </a:lnTo>
                  <a:lnTo>
                    <a:pt x="669658" y="612308"/>
                  </a:lnTo>
                  <a:lnTo>
                    <a:pt x="692975" y="571693"/>
                  </a:lnTo>
                  <a:lnTo>
                    <a:pt x="692975" y="221249"/>
                  </a:lnTo>
                  <a:lnTo>
                    <a:pt x="669658" y="180635"/>
                  </a:lnTo>
                  <a:lnTo>
                    <a:pt x="369798" y="5629"/>
                  </a:lnTo>
                  <a:lnTo>
                    <a:pt x="346486" y="0"/>
                  </a:lnTo>
                  <a:close/>
                </a:path>
              </a:pathLst>
            </a:custGeom>
            <a:solidFill>
              <a:schemeClr val="accent5"/>
            </a:solidFill>
          </p:spPr>
          <p:txBody>
            <a:bodyPr wrap="square" lIns="0" tIns="0" rIns="0" bIns="0" rtlCol="0"/>
            <a:lstStyle/>
            <a:p>
              <a:endParaRPr/>
            </a:p>
          </p:txBody>
        </p:sp>
        <p:sp>
          <p:nvSpPr>
            <p:cNvPr id="29" name="object 15">
              <a:extLst>
                <a:ext uri="{FF2B5EF4-FFF2-40B4-BE49-F238E27FC236}">
                  <a16:creationId xmlns:a16="http://schemas.microsoft.com/office/drawing/2014/main" id="{176C4533-4452-EBE2-EE73-64ABFBD2411C}"/>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rgbClr val="E6E6E6"/>
              </a:solidFill>
            </a:ln>
          </p:spPr>
          <p:txBody>
            <a:bodyPr wrap="square" lIns="0" tIns="0" rIns="0" bIns="0" rtlCol="0"/>
            <a:lstStyle/>
            <a:p>
              <a:endParaRPr/>
            </a:p>
          </p:txBody>
        </p:sp>
        <p:sp>
          <p:nvSpPr>
            <p:cNvPr id="32" name="object 16">
              <a:extLst>
                <a:ext uri="{FF2B5EF4-FFF2-40B4-BE49-F238E27FC236}">
                  <a16:creationId xmlns:a16="http://schemas.microsoft.com/office/drawing/2014/main" id="{052BEA65-9D2A-D88A-F38B-007F8142D430}"/>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rgbClr val="E6E6E6"/>
              </a:solidFill>
            </a:ln>
          </p:spPr>
          <p:txBody>
            <a:bodyPr wrap="square" lIns="0" tIns="0" rIns="0" bIns="0" rtlCol="0"/>
            <a:lstStyle/>
            <a:p>
              <a:endParaRPr/>
            </a:p>
          </p:txBody>
        </p:sp>
        <p:sp>
          <p:nvSpPr>
            <p:cNvPr id="33" name="object 17">
              <a:extLst>
                <a:ext uri="{FF2B5EF4-FFF2-40B4-BE49-F238E27FC236}">
                  <a16:creationId xmlns:a16="http://schemas.microsoft.com/office/drawing/2014/main" id="{57730784-A668-2F3B-8E05-4A9E34806C6F}"/>
                </a:ext>
              </a:extLst>
            </p:cNvPr>
            <p:cNvSpPr/>
            <p:nvPr/>
          </p:nvSpPr>
          <p:spPr>
            <a:xfrm>
              <a:off x="558948" y="1194353"/>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rgbClr val="E6E6E6"/>
              </a:solidFill>
            </a:ln>
          </p:spPr>
          <p:txBody>
            <a:bodyPr wrap="square" lIns="0" tIns="0" rIns="0" bIns="0" rtlCol="0"/>
            <a:lstStyle/>
            <a:p>
              <a:endParaRPr/>
            </a:p>
          </p:txBody>
        </p:sp>
      </p:grpSp>
      <p:sp>
        <p:nvSpPr>
          <p:cNvPr id="34" name="object 18">
            <a:extLst>
              <a:ext uri="{FF2B5EF4-FFF2-40B4-BE49-F238E27FC236}">
                <a16:creationId xmlns:a16="http://schemas.microsoft.com/office/drawing/2014/main" id="{7693E4FF-3A3F-7739-3DBC-5F760246ECE1}"/>
              </a:ext>
            </a:extLst>
          </p:cNvPr>
          <p:cNvSpPr txBox="1"/>
          <p:nvPr/>
        </p:nvSpPr>
        <p:spPr>
          <a:xfrm>
            <a:off x="1180308" y="3399901"/>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E6E6E6"/>
                </a:solidFill>
                <a:latin typeface="Calibri"/>
                <a:cs typeface="Calibri"/>
              </a:rPr>
              <a:t>04</a:t>
            </a:r>
            <a:endParaRPr sz="1200">
              <a:latin typeface="Calibri"/>
              <a:cs typeface="Calibri"/>
            </a:endParaRPr>
          </a:p>
        </p:txBody>
      </p:sp>
      <p:sp>
        <p:nvSpPr>
          <p:cNvPr id="35" name="object 19">
            <a:extLst>
              <a:ext uri="{FF2B5EF4-FFF2-40B4-BE49-F238E27FC236}">
                <a16:creationId xmlns:a16="http://schemas.microsoft.com/office/drawing/2014/main" id="{1FF60379-CF13-C0A6-93DF-D9FDE4851A63}"/>
              </a:ext>
            </a:extLst>
          </p:cNvPr>
          <p:cNvSpPr txBox="1"/>
          <p:nvPr/>
        </p:nvSpPr>
        <p:spPr>
          <a:xfrm>
            <a:off x="1180308" y="4688443"/>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E6E6E6"/>
                </a:solidFill>
                <a:latin typeface="Calibri"/>
                <a:cs typeface="Calibri"/>
              </a:rPr>
              <a:t>06</a:t>
            </a:r>
            <a:endParaRPr sz="1200">
              <a:latin typeface="Calibri"/>
              <a:cs typeface="Calibri"/>
            </a:endParaRPr>
          </a:p>
        </p:txBody>
      </p:sp>
      <p:sp>
        <p:nvSpPr>
          <p:cNvPr id="36" name="object 20">
            <a:extLst>
              <a:ext uri="{FF2B5EF4-FFF2-40B4-BE49-F238E27FC236}">
                <a16:creationId xmlns:a16="http://schemas.microsoft.com/office/drawing/2014/main" id="{34FB6E9F-6547-A0B9-B10A-2CE284017768}"/>
              </a:ext>
            </a:extLst>
          </p:cNvPr>
          <p:cNvSpPr txBox="1"/>
          <p:nvPr/>
        </p:nvSpPr>
        <p:spPr>
          <a:xfrm>
            <a:off x="816530" y="1475851"/>
            <a:ext cx="544195" cy="843280"/>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E6E6E6"/>
                </a:solidFill>
                <a:latin typeface="Calibri"/>
                <a:cs typeface="Calibri"/>
              </a:rPr>
              <a:t>01</a:t>
            </a:r>
            <a:endParaRPr sz="1200">
              <a:latin typeface="Calibri"/>
              <a:cs typeface="Calibri"/>
            </a:endParaRPr>
          </a:p>
          <a:p>
            <a:pPr>
              <a:lnSpc>
                <a:spcPct val="100000"/>
              </a:lnSpc>
            </a:pPr>
            <a:endParaRPr sz="1400">
              <a:latin typeface="Calibri"/>
              <a:cs typeface="Calibri"/>
            </a:endParaRPr>
          </a:p>
          <a:p>
            <a:pPr>
              <a:lnSpc>
                <a:spcPct val="100000"/>
              </a:lnSpc>
              <a:spcBef>
                <a:spcPts val="15"/>
              </a:spcBef>
            </a:pPr>
            <a:endParaRPr sz="1500">
              <a:latin typeface="Calibri"/>
              <a:cs typeface="Calibri"/>
            </a:endParaRPr>
          </a:p>
          <a:p>
            <a:pPr marR="5080" algn="r">
              <a:lnSpc>
                <a:spcPct val="100000"/>
              </a:lnSpc>
            </a:pPr>
            <a:r>
              <a:rPr sz="1200" spc="-25">
                <a:solidFill>
                  <a:srgbClr val="E6E6E6"/>
                </a:solidFill>
                <a:latin typeface="Calibri"/>
                <a:cs typeface="Calibri"/>
              </a:rPr>
              <a:t>02</a:t>
            </a:r>
            <a:endParaRPr sz="1200">
              <a:latin typeface="Calibri"/>
              <a:cs typeface="Calibri"/>
            </a:endParaRPr>
          </a:p>
        </p:txBody>
      </p:sp>
      <p:sp>
        <p:nvSpPr>
          <p:cNvPr id="37" name="object 21">
            <a:extLst>
              <a:ext uri="{FF2B5EF4-FFF2-40B4-BE49-F238E27FC236}">
                <a16:creationId xmlns:a16="http://schemas.microsoft.com/office/drawing/2014/main" id="{58AC3A20-C7A9-3179-B886-B56E602D0865}"/>
              </a:ext>
            </a:extLst>
          </p:cNvPr>
          <p:cNvSpPr txBox="1"/>
          <p:nvPr/>
        </p:nvSpPr>
        <p:spPr>
          <a:xfrm>
            <a:off x="816530" y="2762412"/>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E6E6E6"/>
                </a:solidFill>
                <a:latin typeface="Calibri"/>
                <a:cs typeface="Calibri"/>
              </a:rPr>
              <a:t>03</a:t>
            </a:r>
            <a:endParaRPr sz="1200">
              <a:latin typeface="Calibri"/>
              <a:cs typeface="Calibri"/>
            </a:endParaRPr>
          </a:p>
        </p:txBody>
      </p:sp>
      <p:sp>
        <p:nvSpPr>
          <p:cNvPr id="38" name="object 22">
            <a:extLst>
              <a:ext uri="{FF2B5EF4-FFF2-40B4-BE49-F238E27FC236}">
                <a16:creationId xmlns:a16="http://schemas.microsoft.com/office/drawing/2014/main" id="{F67CDCED-451B-FFEC-9FD2-E2C45C7EFD29}"/>
              </a:ext>
            </a:extLst>
          </p:cNvPr>
          <p:cNvSpPr txBox="1"/>
          <p:nvPr/>
        </p:nvSpPr>
        <p:spPr>
          <a:xfrm>
            <a:off x="816530" y="4050954"/>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FFFFFF"/>
                </a:solidFill>
                <a:latin typeface="Calibri"/>
                <a:cs typeface="Calibri"/>
              </a:rPr>
              <a:t>05</a:t>
            </a:r>
            <a:endParaRPr sz="1200">
              <a:latin typeface="Calibri"/>
              <a:cs typeface="Calibri"/>
            </a:endParaRPr>
          </a:p>
        </p:txBody>
      </p:sp>
    </p:spTree>
    <p:extLst>
      <p:ext uri="{BB962C8B-B14F-4D97-AF65-F5344CB8AC3E}">
        <p14:creationId xmlns:p14="http://schemas.microsoft.com/office/powerpoint/2010/main" val="101319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 Section Start">
    <p:spTree>
      <p:nvGrpSpPr>
        <p:cNvPr id="1" name=""/>
        <p:cNvGrpSpPr/>
        <p:nvPr/>
      </p:nvGrpSpPr>
      <p:grpSpPr>
        <a:xfrm>
          <a:off x="0" y="0"/>
          <a:ext cx="0" cy="0"/>
          <a:chOff x="0" y="0"/>
          <a:chExt cx="0" cy="0"/>
        </a:xfrm>
      </p:grpSpPr>
      <p:pic>
        <p:nvPicPr>
          <p:cNvPr id="10" name="Picture 9" descr="A picture containing honeycomb, echinoderm&#10;&#10;Description automatically generated">
            <a:extLst>
              <a:ext uri="{FF2B5EF4-FFF2-40B4-BE49-F238E27FC236}">
                <a16:creationId xmlns:a16="http://schemas.microsoft.com/office/drawing/2014/main" id="{AFB667DA-CE39-16BB-54A0-398BA0D90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bg2"/>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bg2"/>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accent6"/>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11" name="object 12">
            <a:extLst>
              <a:ext uri="{FF2B5EF4-FFF2-40B4-BE49-F238E27FC236}">
                <a16:creationId xmlns:a16="http://schemas.microsoft.com/office/drawing/2014/main" id="{837FE667-3828-1323-1442-E65E5A6748EE}"/>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bg1"/>
          </a:solidFill>
          <a:ln w="12700">
            <a:solidFill>
              <a:schemeClr val="bg1">
                <a:lumMod val="85000"/>
              </a:schemeClr>
            </a:solidFill>
          </a:ln>
        </p:spPr>
        <p:txBody>
          <a:bodyPr wrap="square" lIns="0" tIns="0" rIns="0" bIns="0" rtlCol="0"/>
          <a:lstStyle/>
          <a:p>
            <a:endParaRPr/>
          </a:p>
        </p:txBody>
      </p:sp>
      <p:sp>
        <p:nvSpPr>
          <p:cNvPr id="12" name="object 13">
            <a:extLst>
              <a:ext uri="{FF2B5EF4-FFF2-40B4-BE49-F238E27FC236}">
                <a16:creationId xmlns:a16="http://schemas.microsoft.com/office/drawing/2014/main" id="{74480159-A55C-F5AC-9E0F-9B2A963A2DED}"/>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noFill/>
          <a:ln w="12700">
            <a:solidFill>
              <a:schemeClr val="bg1">
                <a:lumMod val="85000"/>
              </a:schemeClr>
            </a:solidFill>
          </a:ln>
        </p:spPr>
        <p:txBody>
          <a:bodyPr wrap="square" lIns="0" tIns="0" rIns="0" bIns="0" rtlCol="0"/>
          <a:lstStyle/>
          <a:p>
            <a:endParaRPr/>
          </a:p>
        </p:txBody>
      </p:sp>
      <p:sp>
        <p:nvSpPr>
          <p:cNvPr id="13" name="object 14">
            <a:extLst>
              <a:ext uri="{FF2B5EF4-FFF2-40B4-BE49-F238E27FC236}">
                <a16:creationId xmlns:a16="http://schemas.microsoft.com/office/drawing/2014/main" id="{B970BFF8-F581-F5FF-15D9-65CFE4347A80}"/>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4" name="object 15">
            <a:extLst>
              <a:ext uri="{FF2B5EF4-FFF2-40B4-BE49-F238E27FC236}">
                <a16:creationId xmlns:a16="http://schemas.microsoft.com/office/drawing/2014/main" id="{E3E09568-E836-0A7F-A141-C6F26435350D}"/>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noFill/>
          <a:ln w="12700">
            <a:solidFill>
              <a:schemeClr val="bg1">
                <a:lumMod val="85000"/>
              </a:schemeClr>
            </a:solidFill>
          </a:ln>
        </p:spPr>
        <p:txBody>
          <a:bodyPr wrap="square" lIns="0" tIns="0" rIns="0" bIns="0" rtlCol="0"/>
          <a:lstStyle/>
          <a:p>
            <a:endParaRPr/>
          </a:p>
        </p:txBody>
      </p:sp>
      <p:sp>
        <p:nvSpPr>
          <p:cNvPr id="15" name="object 16">
            <a:extLst>
              <a:ext uri="{FF2B5EF4-FFF2-40B4-BE49-F238E27FC236}">
                <a16:creationId xmlns:a16="http://schemas.microsoft.com/office/drawing/2014/main" id="{893D14FF-16F0-B487-2B12-4BFA0FC5B92D}"/>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solidFill>
            <a:schemeClr val="bg2"/>
          </a:solidFill>
          <a:ln w="12700">
            <a:solidFill>
              <a:schemeClr val="bg2"/>
            </a:solidFill>
          </a:ln>
        </p:spPr>
        <p:txBody>
          <a:bodyPr wrap="square" lIns="0" tIns="0" rIns="0" bIns="0" rtlCol="0"/>
          <a:lstStyle/>
          <a:p>
            <a:endParaRPr>
              <a:solidFill>
                <a:schemeClr val="bg2"/>
              </a:solidFill>
            </a:endParaRPr>
          </a:p>
        </p:txBody>
      </p:sp>
      <p:sp>
        <p:nvSpPr>
          <p:cNvPr id="16" name="object 17">
            <a:extLst>
              <a:ext uri="{FF2B5EF4-FFF2-40B4-BE49-F238E27FC236}">
                <a16:creationId xmlns:a16="http://schemas.microsoft.com/office/drawing/2014/main" id="{5151083E-AF60-F1BB-A8E5-206925DE494F}"/>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bg1"/>
          </a:solidFill>
          <a:ln>
            <a:solidFill>
              <a:schemeClr val="bg1">
                <a:lumMod val="85000"/>
              </a:schemeClr>
            </a:solidFill>
          </a:ln>
        </p:spPr>
        <p:txBody>
          <a:bodyPr wrap="square" lIns="0" tIns="0" rIns="0" bIns="0" rtlCol="0"/>
          <a:lstStyle/>
          <a:p>
            <a:endParaRPr/>
          </a:p>
        </p:txBody>
      </p:sp>
      <p:sp>
        <p:nvSpPr>
          <p:cNvPr id="18" name="object 19">
            <a:extLst>
              <a:ext uri="{FF2B5EF4-FFF2-40B4-BE49-F238E27FC236}">
                <a16:creationId xmlns:a16="http://schemas.microsoft.com/office/drawing/2014/main" id="{CB9459F2-F117-B727-470C-808D2637C690}"/>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01</a:t>
            </a:r>
            <a:endParaRPr lang="en-GB" sz="1200">
              <a:solidFill>
                <a:schemeClr val="bg1">
                  <a:lumMod val="85000"/>
                </a:schemeClr>
              </a:solidFill>
              <a:latin typeface="Calibri"/>
              <a:cs typeface="Calibri"/>
            </a:endParaRPr>
          </a:p>
        </p:txBody>
      </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07/03/2025</a:t>
            </a:fld>
            <a:endParaRPr lang="en-GB"/>
          </a:p>
        </p:txBody>
      </p:sp>
      <p:sp>
        <p:nvSpPr>
          <p:cNvPr id="30" name="object 19">
            <a:extLst>
              <a:ext uri="{FF2B5EF4-FFF2-40B4-BE49-F238E27FC236}">
                <a16:creationId xmlns:a16="http://schemas.microsoft.com/office/drawing/2014/main" id="{057E56DB-6122-3CAE-0D49-80705A0C4338}"/>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lumMod val="85000"/>
                  </a:schemeClr>
                </a:solidFill>
                <a:latin typeface="Calibri"/>
                <a:cs typeface="Calibri"/>
              </a:rPr>
              <a:t>02</a:t>
            </a:r>
            <a:endParaRPr sz="1200">
              <a:solidFill>
                <a:schemeClr val="bg1">
                  <a:lumMod val="85000"/>
                </a:schemeClr>
              </a:solidFill>
              <a:latin typeface="Calibri"/>
              <a:cs typeface="Calibri"/>
            </a:endParaRPr>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object 19">
            <a:extLst>
              <a:ext uri="{FF2B5EF4-FFF2-40B4-BE49-F238E27FC236}">
                <a16:creationId xmlns:a16="http://schemas.microsoft.com/office/drawing/2014/main" id="{A466CA85-3407-1EFB-ED8E-E6C86B1CA2C1}"/>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03</a:t>
            </a:r>
            <a:endParaRPr lang="en-GB" sz="1200">
              <a:solidFill>
                <a:schemeClr val="bg1">
                  <a:lumMod val="85000"/>
                </a:schemeClr>
              </a:solidFill>
              <a:latin typeface="Calibri"/>
              <a:cs typeface="Calibri"/>
            </a:endParaRPr>
          </a:p>
        </p:txBody>
      </p:sp>
      <p:sp>
        <p:nvSpPr>
          <p:cNvPr id="27" name="object 19">
            <a:extLst>
              <a:ext uri="{FF2B5EF4-FFF2-40B4-BE49-F238E27FC236}">
                <a16:creationId xmlns:a16="http://schemas.microsoft.com/office/drawing/2014/main" id="{CD69EBAC-A65C-9E88-DF46-75FBE9C3C20A}"/>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04</a:t>
            </a:r>
            <a:endParaRPr lang="en-GB" sz="1200">
              <a:solidFill>
                <a:schemeClr val="bg1">
                  <a:lumMod val="85000"/>
                </a:schemeClr>
              </a:solidFill>
              <a:latin typeface="Calibri"/>
              <a:cs typeface="Calibri"/>
            </a:endParaRPr>
          </a:p>
        </p:txBody>
      </p:sp>
      <p:sp>
        <p:nvSpPr>
          <p:cNvPr id="28" name="object 19">
            <a:extLst>
              <a:ext uri="{FF2B5EF4-FFF2-40B4-BE49-F238E27FC236}">
                <a16:creationId xmlns:a16="http://schemas.microsoft.com/office/drawing/2014/main" id="{7C7450E4-EDED-F33E-5F81-D410FA74088D}"/>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29" name="object 19">
            <a:extLst>
              <a:ext uri="{FF2B5EF4-FFF2-40B4-BE49-F238E27FC236}">
                <a16:creationId xmlns:a16="http://schemas.microsoft.com/office/drawing/2014/main" id="{4A37B01D-F3E7-79DD-200C-A18BA9E04451}"/>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solidFill>
                <a:latin typeface="Calibri"/>
                <a:cs typeface="Calibri"/>
              </a:rPr>
              <a:t>06</a:t>
            </a:r>
            <a:endParaRPr lang="en-GB" sz="1200">
              <a:solidFill>
                <a:schemeClr val="bg1"/>
              </a:solidFill>
              <a:latin typeface="Calibri"/>
              <a:cs typeface="Calibri"/>
            </a:endParaRPr>
          </a:p>
        </p:txBody>
      </p:sp>
    </p:spTree>
    <p:extLst>
      <p:ext uri="{BB962C8B-B14F-4D97-AF65-F5344CB8AC3E}">
        <p14:creationId xmlns:p14="http://schemas.microsoft.com/office/powerpoint/2010/main" val="43274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 Section Start">
    <p:spTree>
      <p:nvGrpSpPr>
        <p:cNvPr id="1" name=""/>
        <p:cNvGrpSpPr/>
        <p:nvPr/>
      </p:nvGrpSpPr>
      <p:grpSpPr>
        <a:xfrm>
          <a:off x="0" y="0"/>
          <a:ext cx="0" cy="0"/>
          <a:chOff x="0" y="0"/>
          <a:chExt cx="0" cy="0"/>
        </a:xfrm>
      </p:grpSpPr>
      <p:pic>
        <p:nvPicPr>
          <p:cNvPr id="19" name="Picture 18" descr="A picture containing honeycomb, echinoderm&#10;&#10;Description automatically generated">
            <a:extLst>
              <a:ext uri="{FF2B5EF4-FFF2-40B4-BE49-F238E27FC236}">
                <a16:creationId xmlns:a16="http://schemas.microsoft.com/office/drawing/2014/main" id="{60C2AD41-D6E9-2736-610F-CFDF14059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tx1"/>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tx1"/>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bg2"/>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11" name="object 12">
            <a:extLst>
              <a:ext uri="{FF2B5EF4-FFF2-40B4-BE49-F238E27FC236}">
                <a16:creationId xmlns:a16="http://schemas.microsoft.com/office/drawing/2014/main" id="{837FE667-3828-1323-1442-E65E5A6748EE}"/>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bg1"/>
          </a:solidFill>
          <a:ln w="12700">
            <a:solidFill>
              <a:schemeClr val="bg1">
                <a:lumMod val="85000"/>
              </a:schemeClr>
            </a:solidFill>
          </a:ln>
        </p:spPr>
        <p:txBody>
          <a:bodyPr wrap="square" lIns="0" tIns="0" rIns="0" bIns="0" rtlCol="0"/>
          <a:lstStyle/>
          <a:p>
            <a:endParaRPr/>
          </a:p>
        </p:txBody>
      </p:sp>
      <p:sp>
        <p:nvSpPr>
          <p:cNvPr id="12" name="object 13">
            <a:extLst>
              <a:ext uri="{FF2B5EF4-FFF2-40B4-BE49-F238E27FC236}">
                <a16:creationId xmlns:a16="http://schemas.microsoft.com/office/drawing/2014/main" id="{74480159-A55C-F5AC-9E0F-9B2A963A2DED}"/>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noFill/>
          <a:ln w="12700">
            <a:solidFill>
              <a:schemeClr val="bg1">
                <a:lumMod val="85000"/>
              </a:schemeClr>
            </a:solidFill>
          </a:ln>
        </p:spPr>
        <p:txBody>
          <a:bodyPr wrap="square" lIns="0" tIns="0" rIns="0" bIns="0" rtlCol="0"/>
          <a:lstStyle/>
          <a:p>
            <a:endParaRPr/>
          </a:p>
        </p:txBody>
      </p:sp>
      <p:sp>
        <p:nvSpPr>
          <p:cNvPr id="13" name="object 14">
            <a:extLst>
              <a:ext uri="{FF2B5EF4-FFF2-40B4-BE49-F238E27FC236}">
                <a16:creationId xmlns:a16="http://schemas.microsoft.com/office/drawing/2014/main" id="{B970BFF8-F581-F5FF-15D9-65CFE4347A80}"/>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4" name="object 15">
            <a:extLst>
              <a:ext uri="{FF2B5EF4-FFF2-40B4-BE49-F238E27FC236}">
                <a16:creationId xmlns:a16="http://schemas.microsoft.com/office/drawing/2014/main" id="{E3E09568-E836-0A7F-A141-C6F26435350D}"/>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noFill/>
          <a:ln w="12700">
            <a:solidFill>
              <a:schemeClr val="bg1">
                <a:lumMod val="85000"/>
              </a:schemeClr>
            </a:solidFill>
          </a:ln>
        </p:spPr>
        <p:txBody>
          <a:bodyPr wrap="square" lIns="0" tIns="0" rIns="0" bIns="0" rtlCol="0"/>
          <a:lstStyle/>
          <a:p>
            <a:endParaRPr/>
          </a:p>
        </p:txBody>
      </p:sp>
      <p:sp>
        <p:nvSpPr>
          <p:cNvPr id="16" name="object 17">
            <a:extLst>
              <a:ext uri="{FF2B5EF4-FFF2-40B4-BE49-F238E27FC236}">
                <a16:creationId xmlns:a16="http://schemas.microsoft.com/office/drawing/2014/main" id="{5151083E-AF60-F1BB-A8E5-206925DE494F}"/>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bg1"/>
          </a:solidFill>
          <a:ln>
            <a:solidFill>
              <a:schemeClr val="bg1">
                <a:lumMod val="85000"/>
              </a:schemeClr>
            </a:solidFill>
          </a:ln>
        </p:spPr>
        <p:txBody>
          <a:bodyPr wrap="square" lIns="0" tIns="0" rIns="0" bIns="0" rtlCol="0"/>
          <a:lstStyle/>
          <a:p>
            <a:endParaRPr/>
          </a:p>
        </p:txBody>
      </p:sp>
      <p:sp>
        <p:nvSpPr>
          <p:cNvPr id="18" name="object 19">
            <a:extLst>
              <a:ext uri="{FF2B5EF4-FFF2-40B4-BE49-F238E27FC236}">
                <a16:creationId xmlns:a16="http://schemas.microsoft.com/office/drawing/2014/main" id="{CB9459F2-F117-B727-470C-808D2637C690}"/>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01</a:t>
            </a:r>
            <a:endParaRPr lang="en-GB" sz="1200">
              <a:solidFill>
                <a:schemeClr val="bg1">
                  <a:lumMod val="85000"/>
                </a:schemeClr>
              </a:solidFill>
              <a:latin typeface="Calibri"/>
              <a:cs typeface="Calibri"/>
            </a:endParaRPr>
          </a:p>
        </p:txBody>
      </p:sp>
      <p:sp>
        <p:nvSpPr>
          <p:cNvPr id="21" name="object 22">
            <a:extLst>
              <a:ext uri="{FF2B5EF4-FFF2-40B4-BE49-F238E27FC236}">
                <a16:creationId xmlns:a16="http://schemas.microsoft.com/office/drawing/2014/main" id="{30850653-55B2-9EFD-9029-B06A30DD4D07}"/>
              </a:ext>
            </a:extLst>
          </p:cNvPr>
          <p:cNvSpPr/>
          <p:nvPr/>
        </p:nvSpPr>
        <p:spPr>
          <a:xfrm>
            <a:off x="558948" y="5056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solidFill>
            <a:schemeClr val="tx1"/>
          </a:solidFill>
          <a:ln w="12700">
            <a:solidFill>
              <a:schemeClr val="tx1"/>
            </a:solidFill>
          </a:ln>
        </p:spPr>
        <p:txBody>
          <a:bodyPr wrap="square" lIns="0" tIns="0" rIns="0" bIns="0" rtlCol="0"/>
          <a:lstStyle/>
          <a:p>
            <a:endParaRPr/>
          </a:p>
        </p:txBody>
      </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07/03/2025</a:t>
            </a:fld>
            <a:endParaRPr lang="en-GB"/>
          </a:p>
        </p:txBody>
      </p:sp>
      <p:sp>
        <p:nvSpPr>
          <p:cNvPr id="30" name="object 19">
            <a:extLst>
              <a:ext uri="{FF2B5EF4-FFF2-40B4-BE49-F238E27FC236}">
                <a16:creationId xmlns:a16="http://schemas.microsoft.com/office/drawing/2014/main" id="{057E56DB-6122-3CAE-0D49-80705A0C4338}"/>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lumMod val="85000"/>
                  </a:schemeClr>
                </a:solidFill>
                <a:latin typeface="Calibri"/>
                <a:cs typeface="Calibri"/>
              </a:rPr>
              <a:t>02</a:t>
            </a:r>
            <a:endParaRPr sz="1200">
              <a:solidFill>
                <a:schemeClr val="bg1">
                  <a:lumMod val="85000"/>
                </a:schemeClr>
              </a:solidFill>
              <a:latin typeface="Calibri"/>
              <a:cs typeface="Calibri"/>
            </a:endParaRPr>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object 19">
            <a:extLst>
              <a:ext uri="{FF2B5EF4-FFF2-40B4-BE49-F238E27FC236}">
                <a16:creationId xmlns:a16="http://schemas.microsoft.com/office/drawing/2014/main" id="{A466CA85-3407-1EFB-ED8E-E6C86B1CA2C1}"/>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03</a:t>
            </a:r>
            <a:endParaRPr lang="en-GB" sz="1200">
              <a:solidFill>
                <a:schemeClr val="bg1">
                  <a:lumMod val="85000"/>
                </a:schemeClr>
              </a:solidFill>
              <a:latin typeface="Calibri"/>
              <a:cs typeface="Calibri"/>
            </a:endParaRPr>
          </a:p>
        </p:txBody>
      </p:sp>
      <p:sp>
        <p:nvSpPr>
          <p:cNvPr id="27" name="object 19">
            <a:extLst>
              <a:ext uri="{FF2B5EF4-FFF2-40B4-BE49-F238E27FC236}">
                <a16:creationId xmlns:a16="http://schemas.microsoft.com/office/drawing/2014/main" id="{CD69EBAC-A65C-9E88-DF46-75FBE9C3C20A}"/>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04</a:t>
            </a:r>
            <a:endParaRPr lang="en-GB" sz="1200">
              <a:solidFill>
                <a:schemeClr val="bg1">
                  <a:lumMod val="85000"/>
                </a:schemeClr>
              </a:solidFill>
              <a:latin typeface="Calibri"/>
              <a:cs typeface="Calibri"/>
            </a:endParaRPr>
          </a:p>
        </p:txBody>
      </p:sp>
      <p:sp>
        <p:nvSpPr>
          <p:cNvPr id="28" name="object 19">
            <a:extLst>
              <a:ext uri="{FF2B5EF4-FFF2-40B4-BE49-F238E27FC236}">
                <a16:creationId xmlns:a16="http://schemas.microsoft.com/office/drawing/2014/main" id="{7C7450E4-EDED-F33E-5F81-D410FA74088D}"/>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32" name="object 19">
            <a:extLst>
              <a:ext uri="{FF2B5EF4-FFF2-40B4-BE49-F238E27FC236}">
                <a16:creationId xmlns:a16="http://schemas.microsoft.com/office/drawing/2014/main" id="{889F57B1-3D13-4F6E-D8D5-803276DA4BCC}"/>
              </a:ext>
            </a:extLst>
          </p:cNvPr>
          <p:cNvSpPr txBox="1"/>
          <p:nvPr/>
        </p:nvSpPr>
        <p:spPr>
          <a:xfrm>
            <a:off x="609600" y="535887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solidFill>
                <a:latin typeface="Calibri"/>
                <a:cs typeface="Calibri"/>
              </a:rPr>
              <a:t>07</a:t>
            </a:r>
            <a:endParaRPr lang="en-GB" sz="1200">
              <a:solidFill>
                <a:schemeClr val="bg1"/>
              </a:solidFill>
              <a:latin typeface="Calibri"/>
              <a:cs typeface="Calibri"/>
            </a:endParaRPr>
          </a:p>
        </p:txBody>
      </p:sp>
      <p:sp>
        <p:nvSpPr>
          <p:cNvPr id="10" name="object 16">
            <a:extLst>
              <a:ext uri="{FF2B5EF4-FFF2-40B4-BE49-F238E27FC236}">
                <a16:creationId xmlns:a16="http://schemas.microsoft.com/office/drawing/2014/main" id="{356E2248-8BC8-89DD-F64B-943702B7CBCB}"/>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7" name="object 19">
            <a:extLst>
              <a:ext uri="{FF2B5EF4-FFF2-40B4-BE49-F238E27FC236}">
                <a16:creationId xmlns:a16="http://schemas.microsoft.com/office/drawing/2014/main" id="{51325CDC-42A5-7677-AD30-228895365D1F}"/>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06</a:t>
            </a:r>
            <a:endParaRPr lang="en-GB" sz="1200">
              <a:solidFill>
                <a:schemeClr val="bg1">
                  <a:lumMod val="85000"/>
                </a:schemeClr>
              </a:solidFill>
              <a:latin typeface="Calibri"/>
              <a:cs typeface="Calibri"/>
            </a:endParaRPr>
          </a:p>
        </p:txBody>
      </p:sp>
    </p:spTree>
    <p:extLst>
      <p:ext uri="{BB962C8B-B14F-4D97-AF65-F5344CB8AC3E}">
        <p14:creationId xmlns:p14="http://schemas.microsoft.com/office/powerpoint/2010/main" val="3428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ate Placeholder 18">
            <a:extLst>
              <a:ext uri="{FF2B5EF4-FFF2-40B4-BE49-F238E27FC236}">
                <a16:creationId xmlns:a16="http://schemas.microsoft.com/office/drawing/2014/main" id="{F7207CD5-85C4-C41D-9629-0D416C095F1F}"/>
              </a:ext>
            </a:extLst>
          </p:cNvPr>
          <p:cNvSpPr>
            <a:spLocks noGrp="1"/>
          </p:cNvSpPr>
          <p:nvPr>
            <p:ph type="dt" sz="half" idx="2"/>
          </p:nvPr>
        </p:nvSpPr>
        <p:spPr>
          <a:xfrm>
            <a:off x="11242392" y="222699"/>
            <a:ext cx="544895" cy="205005"/>
          </a:xfrm>
          <a:prstGeom prst="rect">
            <a:avLst/>
          </a:prstGeom>
        </p:spPr>
        <p:txBody>
          <a:bodyPr/>
          <a:lstStyle>
            <a:lvl1pPr algn="r">
              <a:defRPr sz="900">
                <a:latin typeface="+mn-lt"/>
              </a:defRPr>
            </a:lvl1pPr>
          </a:lstStyle>
          <a:p>
            <a:fld id="{7514A0DC-7E78-461D-BA3C-B35C25AEC383}" type="datetimeFigureOut">
              <a:rPr lang="en-GB" smtClean="0"/>
              <a:t>07/03/2025</a:t>
            </a:fld>
            <a:endParaRPr lang="en-GB"/>
          </a:p>
        </p:txBody>
      </p:sp>
      <p:sp>
        <p:nvSpPr>
          <p:cNvPr id="4" name="Title Placeholder 1">
            <a:extLst>
              <a:ext uri="{FF2B5EF4-FFF2-40B4-BE49-F238E27FC236}">
                <a16:creationId xmlns:a16="http://schemas.microsoft.com/office/drawing/2014/main" id="{209EC8FD-C5E8-55E7-AA31-DF4D75D302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2">
            <a:extLst>
              <a:ext uri="{FF2B5EF4-FFF2-40B4-BE49-F238E27FC236}">
                <a16:creationId xmlns:a16="http://schemas.microsoft.com/office/drawing/2014/main" id="{56535DE1-5C20-7E2C-A7A0-776105EE3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552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eaLnBrk="1" hangingPunct="1">
        <a:defRPr sz="5400">
          <a:solidFill>
            <a:schemeClr val="tx2"/>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B40C-EF15-7FC0-68CE-B3CBADB459AF}"/>
              </a:ext>
            </a:extLst>
          </p:cNvPr>
          <p:cNvSpPr>
            <a:spLocks noGrp="1"/>
          </p:cNvSpPr>
          <p:nvPr>
            <p:ph type="title"/>
          </p:nvPr>
        </p:nvSpPr>
        <p:spPr/>
        <p:txBody>
          <a:bodyPr>
            <a:normAutofit fontScale="90000"/>
          </a:bodyPr>
          <a:lstStyle/>
          <a:p>
            <a:r>
              <a:rPr lang="en-GB"/>
              <a:t>Member Benchmarking Survey 2024 Research Findings</a:t>
            </a:r>
          </a:p>
        </p:txBody>
      </p:sp>
      <p:sp>
        <p:nvSpPr>
          <p:cNvPr id="3" name="Text Placeholder 2">
            <a:extLst>
              <a:ext uri="{FF2B5EF4-FFF2-40B4-BE49-F238E27FC236}">
                <a16:creationId xmlns:a16="http://schemas.microsoft.com/office/drawing/2014/main" id="{8CABC450-3D8B-B2A9-3994-AC0E04607742}"/>
              </a:ext>
            </a:extLst>
          </p:cNvPr>
          <p:cNvSpPr>
            <a:spLocks noGrp="1"/>
          </p:cNvSpPr>
          <p:nvPr>
            <p:ph type="body" idx="13"/>
          </p:nvPr>
        </p:nvSpPr>
        <p:spPr/>
        <p:txBody>
          <a:bodyPr/>
          <a:lstStyle/>
          <a:p>
            <a:r>
              <a:rPr lang="en-GB"/>
              <a:t>Royal College of Pathologists</a:t>
            </a:r>
          </a:p>
        </p:txBody>
      </p:sp>
      <p:pic>
        <p:nvPicPr>
          <p:cNvPr id="5" name="Picture 4" descr="A black text on a white background&#10;&#10;Description automatically generated">
            <a:extLst>
              <a:ext uri="{FF2B5EF4-FFF2-40B4-BE49-F238E27FC236}">
                <a16:creationId xmlns:a16="http://schemas.microsoft.com/office/drawing/2014/main" id="{C2C58A43-B0C7-1509-ED1F-D0E2B54AE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97" y="5534977"/>
            <a:ext cx="3057525" cy="847725"/>
          </a:xfrm>
          <a:prstGeom prst="rect">
            <a:avLst/>
          </a:prstGeom>
        </p:spPr>
      </p:pic>
      <p:sp>
        <p:nvSpPr>
          <p:cNvPr id="6" name="Text Placeholder 2">
            <a:extLst>
              <a:ext uri="{FF2B5EF4-FFF2-40B4-BE49-F238E27FC236}">
                <a16:creationId xmlns:a16="http://schemas.microsoft.com/office/drawing/2014/main" id="{D2DCB50D-551E-11A6-451C-793FADEAD144}"/>
              </a:ext>
            </a:extLst>
          </p:cNvPr>
          <p:cNvSpPr txBox="1">
            <a:spLocks/>
          </p:cNvSpPr>
          <p:nvPr/>
        </p:nvSpPr>
        <p:spPr>
          <a:xfrm>
            <a:off x="1981200" y="4022339"/>
            <a:ext cx="7425298" cy="558541"/>
          </a:xfrm>
          <a:prstGeom prst="rect">
            <a:avLst/>
          </a:prstGeom>
        </p:spPr>
        <p:txBody>
          <a:bodyPr vert="horz" lIns="91440" tIns="45720" rIns="91440" bIns="45720" rtlCol="0">
            <a:normAutofit/>
          </a:bodyPr>
          <a:lstStyle>
            <a:lvl1pPr marL="0" indent="0" eaLnBrk="1" hangingPunct="1">
              <a:buNone/>
              <a:defRPr sz="2800">
                <a:solidFill>
                  <a:schemeClr val="tx2"/>
                </a:solidFill>
                <a:latin typeface="+mn-lt"/>
                <a:ea typeface="+mn-ea"/>
                <a:cs typeface="+mn-cs"/>
              </a:defRPr>
            </a:lvl1pPr>
            <a:lvl2pPr marL="457200" indent="0" eaLnBrk="1" hangingPunct="1">
              <a:buNone/>
              <a:defRPr sz="2000">
                <a:solidFill>
                  <a:schemeClr val="tx1">
                    <a:tint val="75000"/>
                  </a:schemeClr>
                </a:solidFill>
                <a:latin typeface="+mn-lt"/>
                <a:ea typeface="+mn-ea"/>
                <a:cs typeface="+mn-cs"/>
              </a:defRPr>
            </a:lvl2pPr>
            <a:lvl3pPr marL="914400" indent="0" eaLnBrk="1" hangingPunct="1">
              <a:buNone/>
              <a:defRPr sz="1800">
                <a:solidFill>
                  <a:schemeClr val="tx1">
                    <a:tint val="75000"/>
                  </a:schemeClr>
                </a:solidFill>
                <a:latin typeface="+mn-lt"/>
                <a:ea typeface="+mn-ea"/>
                <a:cs typeface="+mn-cs"/>
              </a:defRPr>
            </a:lvl3pPr>
            <a:lvl4pPr marL="1371600" indent="0" eaLnBrk="1" hangingPunct="1">
              <a:buNone/>
              <a:defRPr sz="1600">
                <a:solidFill>
                  <a:schemeClr val="tx1">
                    <a:tint val="75000"/>
                  </a:schemeClr>
                </a:solidFill>
                <a:latin typeface="+mn-lt"/>
                <a:ea typeface="+mn-ea"/>
                <a:cs typeface="+mn-cs"/>
              </a:defRPr>
            </a:lvl4pPr>
            <a:lvl5pPr marL="1828800" indent="0" eaLnBrk="1" hangingPunct="1">
              <a:buNone/>
              <a:defRPr sz="1600">
                <a:solidFill>
                  <a:schemeClr val="tx1">
                    <a:tint val="75000"/>
                  </a:schemeClr>
                </a:solidFill>
                <a:latin typeface="+mn-lt"/>
                <a:ea typeface="+mn-ea"/>
                <a:cs typeface="+mn-cs"/>
              </a:defRPr>
            </a:lvl5pPr>
            <a:lvl6pPr marL="2286000" indent="0" eaLnBrk="1" hangingPunct="1">
              <a:buNone/>
              <a:defRPr sz="1600">
                <a:solidFill>
                  <a:schemeClr val="tx1">
                    <a:tint val="75000"/>
                  </a:schemeClr>
                </a:solidFill>
                <a:latin typeface="+mn-lt"/>
                <a:ea typeface="+mn-ea"/>
                <a:cs typeface="+mn-cs"/>
              </a:defRPr>
            </a:lvl6pPr>
            <a:lvl7pPr marL="2743200" indent="0" eaLnBrk="1" hangingPunct="1">
              <a:buNone/>
              <a:defRPr sz="1600">
                <a:solidFill>
                  <a:schemeClr val="tx1">
                    <a:tint val="75000"/>
                  </a:schemeClr>
                </a:solidFill>
                <a:latin typeface="+mn-lt"/>
                <a:ea typeface="+mn-ea"/>
                <a:cs typeface="+mn-cs"/>
              </a:defRPr>
            </a:lvl7pPr>
            <a:lvl8pPr marL="3200400" indent="0" eaLnBrk="1" hangingPunct="1">
              <a:buNone/>
              <a:defRPr sz="1600">
                <a:solidFill>
                  <a:schemeClr val="tx1">
                    <a:tint val="75000"/>
                  </a:schemeClr>
                </a:solidFill>
                <a:latin typeface="+mn-lt"/>
                <a:ea typeface="+mn-ea"/>
                <a:cs typeface="+mn-cs"/>
              </a:defRPr>
            </a:lvl8pPr>
            <a:lvl9pPr marL="3657600" indent="0" eaLnBrk="1" hangingPunct="1">
              <a:buNone/>
              <a:defRPr sz="1600">
                <a:solidFill>
                  <a:schemeClr val="tx1">
                    <a:tint val="75000"/>
                  </a:schemeClr>
                </a:solidFill>
                <a:latin typeface="+mn-lt"/>
                <a:ea typeface="+mn-ea"/>
                <a:cs typeface="+mn-cs"/>
              </a:defRPr>
            </a:lvl9pPr>
          </a:lstStyle>
          <a:p>
            <a:r>
              <a:rPr lang="en-GB"/>
              <a:t>Report prepared by: Research by Design</a:t>
            </a:r>
          </a:p>
        </p:txBody>
      </p:sp>
    </p:spTree>
    <p:extLst>
      <p:ext uri="{BB962C8B-B14F-4D97-AF65-F5344CB8AC3E}">
        <p14:creationId xmlns:p14="http://schemas.microsoft.com/office/powerpoint/2010/main" val="188141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0F1FC-3C1B-435C-D3C5-CECDC786D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C1100-C871-3FF3-5021-C37A259594AC}"/>
              </a:ext>
            </a:extLst>
          </p:cNvPr>
          <p:cNvSpPr>
            <a:spLocks noGrp="1"/>
          </p:cNvSpPr>
          <p:nvPr>
            <p:ph type="title"/>
          </p:nvPr>
        </p:nvSpPr>
        <p:spPr/>
        <p:txBody>
          <a:bodyPr/>
          <a:lstStyle/>
          <a:p>
            <a:r>
              <a:rPr lang="en-US">
                <a:solidFill>
                  <a:schemeClr val="accent1"/>
                </a:solidFill>
              </a:rPr>
              <a:t>Audiences explored in this report</a:t>
            </a:r>
            <a:endParaRPr lang="en-GB">
              <a:solidFill>
                <a:schemeClr val="accent1"/>
              </a:solidFill>
            </a:endParaRPr>
          </a:p>
        </p:txBody>
      </p:sp>
      <p:grpSp>
        <p:nvGrpSpPr>
          <p:cNvPr id="3" name="Group 2">
            <a:extLst>
              <a:ext uri="{FF2B5EF4-FFF2-40B4-BE49-F238E27FC236}">
                <a16:creationId xmlns:a16="http://schemas.microsoft.com/office/drawing/2014/main" id="{A2D4E13D-EB04-20FC-0166-8EFF853E7FC7}"/>
              </a:ext>
            </a:extLst>
          </p:cNvPr>
          <p:cNvGrpSpPr/>
          <p:nvPr/>
        </p:nvGrpSpPr>
        <p:grpSpPr>
          <a:xfrm>
            <a:off x="1308201" y="1341565"/>
            <a:ext cx="2539837" cy="4174869"/>
            <a:chOff x="886519" y="1051560"/>
            <a:chExt cx="3008585" cy="4945380"/>
          </a:xfrm>
        </p:grpSpPr>
        <p:sp>
          <p:nvSpPr>
            <p:cNvPr id="4" name="Shape">
              <a:extLst>
                <a:ext uri="{FF2B5EF4-FFF2-40B4-BE49-F238E27FC236}">
                  <a16:creationId xmlns:a16="http://schemas.microsoft.com/office/drawing/2014/main" id="{837A21FD-6520-1C06-EC53-D86A493F7DC3}"/>
                </a:ext>
              </a:extLst>
            </p:cNvPr>
            <p:cNvSpPr/>
            <p:nvPr/>
          </p:nvSpPr>
          <p:spPr>
            <a:xfrm>
              <a:off x="2386442" y="4488278"/>
              <a:ext cx="1508662" cy="1508662"/>
            </a:xfrm>
            <a:custGeom>
              <a:avLst/>
              <a:gdLst/>
              <a:ahLst/>
              <a:cxnLst>
                <a:cxn ang="0">
                  <a:pos x="wd2" y="hd2"/>
                </a:cxn>
                <a:cxn ang="5400000">
                  <a:pos x="wd2" y="hd2"/>
                </a:cxn>
                <a:cxn ang="10800000">
                  <a:pos x="wd2" y="hd2"/>
                </a:cxn>
                <a:cxn ang="16200000">
                  <a:pos x="wd2" y="hd2"/>
                </a:cxn>
              </a:cxnLst>
              <a:rect l="0" t="0" r="r" b="b"/>
              <a:pathLst>
                <a:path w="21600" h="21600" extrusionOk="0">
                  <a:moveTo>
                    <a:pt x="2648" y="0"/>
                  </a:moveTo>
                  <a:lnTo>
                    <a:pt x="18952" y="0"/>
                  </a:lnTo>
                  <a:cubicBezTo>
                    <a:pt x="20412" y="0"/>
                    <a:pt x="21600" y="1188"/>
                    <a:pt x="21600" y="2648"/>
                  </a:cubicBezTo>
                  <a:lnTo>
                    <a:pt x="21600" y="18952"/>
                  </a:lnTo>
                  <a:cubicBezTo>
                    <a:pt x="21600" y="20412"/>
                    <a:pt x="20412" y="21600"/>
                    <a:pt x="18952" y="21600"/>
                  </a:cubicBezTo>
                  <a:lnTo>
                    <a:pt x="2648" y="21600"/>
                  </a:lnTo>
                  <a:cubicBezTo>
                    <a:pt x="1188" y="21600"/>
                    <a:pt x="0" y="20412"/>
                    <a:pt x="0" y="18952"/>
                  </a:cubicBezTo>
                  <a:lnTo>
                    <a:pt x="0" y="2648"/>
                  </a:lnTo>
                  <a:cubicBezTo>
                    <a:pt x="0" y="1188"/>
                    <a:pt x="1188" y="0"/>
                    <a:pt x="2648" y="0"/>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14" name="Shape">
              <a:extLst>
                <a:ext uri="{FF2B5EF4-FFF2-40B4-BE49-F238E27FC236}">
                  <a16:creationId xmlns:a16="http://schemas.microsoft.com/office/drawing/2014/main" id="{66160966-E558-295A-7FAB-340AAB6F9ACD}"/>
                </a:ext>
              </a:extLst>
            </p:cNvPr>
            <p:cNvSpPr/>
            <p:nvPr/>
          </p:nvSpPr>
          <p:spPr>
            <a:xfrm>
              <a:off x="886519" y="1051560"/>
              <a:ext cx="2560063" cy="2064945"/>
            </a:xfrm>
            <a:custGeom>
              <a:avLst/>
              <a:gdLst/>
              <a:ahLst/>
              <a:cxnLst>
                <a:cxn ang="0">
                  <a:pos x="wd2" y="hd2"/>
                </a:cxn>
                <a:cxn ang="5400000">
                  <a:pos x="wd2" y="hd2"/>
                </a:cxn>
                <a:cxn ang="10800000">
                  <a:pos x="wd2" y="hd2"/>
                </a:cxn>
                <a:cxn ang="16200000">
                  <a:pos x="wd2" y="hd2"/>
                </a:cxn>
              </a:cxnLst>
              <a:rect l="0" t="0" r="r" b="b"/>
              <a:pathLst>
                <a:path w="21600" h="21600" extrusionOk="0">
                  <a:moveTo>
                    <a:pt x="17619" y="4417"/>
                  </a:moveTo>
                  <a:lnTo>
                    <a:pt x="5050" y="4417"/>
                  </a:lnTo>
                  <a:lnTo>
                    <a:pt x="5050" y="1234"/>
                  </a:lnTo>
                  <a:cubicBezTo>
                    <a:pt x="5050" y="548"/>
                    <a:pt x="4608" y="0"/>
                    <a:pt x="4055" y="0"/>
                  </a:cubicBezTo>
                  <a:lnTo>
                    <a:pt x="995" y="0"/>
                  </a:lnTo>
                  <a:cubicBezTo>
                    <a:pt x="442" y="0"/>
                    <a:pt x="0" y="548"/>
                    <a:pt x="0" y="1234"/>
                  </a:cubicBezTo>
                  <a:lnTo>
                    <a:pt x="0" y="5027"/>
                  </a:lnTo>
                  <a:cubicBezTo>
                    <a:pt x="0" y="5712"/>
                    <a:pt x="442" y="6261"/>
                    <a:pt x="995" y="6261"/>
                  </a:cubicBezTo>
                  <a:lnTo>
                    <a:pt x="1843" y="6261"/>
                  </a:lnTo>
                  <a:lnTo>
                    <a:pt x="1843" y="20320"/>
                  </a:lnTo>
                  <a:cubicBezTo>
                    <a:pt x="1843" y="21036"/>
                    <a:pt x="2310" y="21600"/>
                    <a:pt x="2875" y="21600"/>
                  </a:cubicBezTo>
                  <a:lnTo>
                    <a:pt x="21600" y="21600"/>
                  </a:lnTo>
                  <a:lnTo>
                    <a:pt x="21600" y="9338"/>
                  </a:lnTo>
                  <a:cubicBezTo>
                    <a:pt x="21600" y="6626"/>
                    <a:pt x="19818" y="4417"/>
                    <a:pt x="17619" y="4417"/>
                  </a:cubicBezTo>
                  <a:close/>
                  <a:moveTo>
                    <a:pt x="4595" y="4463"/>
                  </a:moveTo>
                  <a:cubicBezTo>
                    <a:pt x="4595" y="5149"/>
                    <a:pt x="4153" y="5697"/>
                    <a:pt x="3600" y="5697"/>
                  </a:cubicBezTo>
                  <a:lnTo>
                    <a:pt x="1450" y="5697"/>
                  </a:lnTo>
                  <a:cubicBezTo>
                    <a:pt x="897" y="5697"/>
                    <a:pt x="455" y="5149"/>
                    <a:pt x="455" y="4463"/>
                  </a:cubicBezTo>
                  <a:lnTo>
                    <a:pt x="455" y="1797"/>
                  </a:lnTo>
                  <a:cubicBezTo>
                    <a:pt x="455" y="1112"/>
                    <a:pt x="897" y="564"/>
                    <a:pt x="1450" y="564"/>
                  </a:cubicBezTo>
                  <a:lnTo>
                    <a:pt x="3600" y="564"/>
                  </a:lnTo>
                  <a:cubicBezTo>
                    <a:pt x="4153" y="564"/>
                    <a:pt x="4595" y="1112"/>
                    <a:pt x="4595" y="1797"/>
                  </a:cubicBezTo>
                  <a:lnTo>
                    <a:pt x="4595" y="4463"/>
                  </a:ln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15" name="Shape">
              <a:extLst>
                <a:ext uri="{FF2B5EF4-FFF2-40B4-BE49-F238E27FC236}">
                  <a16:creationId xmlns:a16="http://schemas.microsoft.com/office/drawing/2014/main" id="{326F3A3E-FCAD-B688-1722-1EF2BB342B68}"/>
                </a:ext>
              </a:extLst>
            </p:cNvPr>
            <p:cNvSpPr/>
            <p:nvPr/>
          </p:nvSpPr>
          <p:spPr>
            <a:xfrm>
              <a:off x="1265141" y="2041800"/>
              <a:ext cx="2494539" cy="3831363"/>
            </a:xfrm>
            <a:custGeom>
              <a:avLst/>
              <a:gdLst/>
              <a:ahLst/>
              <a:cxnLst>
                <a:cxn ang="0">
                  <a:pos x="wd2" y="hd2"/>
                </a:cxn>
                <a:cxn ang="5400000">
                  <a:pos x="wd2" y="hd2"/>
                </a:cxn>
                <a:cxn ang="10800000">
                  <a:pos x="wd2" y="hd2"/>
                </a:cxn>
                <a:cxn ang="16200000">
                  <a:pos x="wd2" y="hd2"/>
                </a:cxn>
              </a:cxnLst>
              <a:rect l="0" t="0" r="r" b="b"/>
              <a:pathLst>
                <a:path w="21600" h="21600" extrusionOk="0">
                  <a:moveTo>
                    <a:pt x="20579" y="21600"/>
                  </a:moveTo>
                  <a:lnTo>
                    <a:pt x="1021" y="21600"/>
                  </a:lnTo>
                  <a:cubicBezTo>
                    <a:pt x="454" y="21600"/>
                    <a:pt x="0" y="21304"/>
                    <a:pt x="0" y="20935"/>
                  </a:cubicBezTo>
                  <a:lnTo>
                    <a:pt x="0" y="665"/>
                  </a:lnTo>
                  <a:cubicBezTo>
                    <a:pt x="0" y="296"/>
                    <a:pt x="454" y="0"/>
                    <a:pt x="1021" y="0"/>
                  </a:cubicBezTo>
                  <a:lnTo>
                    <a:pt x="20579" y="0"/>
                  </a:lnTo>
                  <a:cubicBezTo>
                    <a:pt x="21146" y="0"/>
                    <a:pt x="21600" y="296"/>
                    <a:pt x="21600" y="665"/>
                  </a:cubicBezTo>
                  <a:lnTo>
                    <a:pt x="21600" y="20935"/>
                  </a:lnTo>
                  <a:cubicBezTo>
                    <a:pt x="21600" y="21304"/>
                    <a:pt x="21146" y="21600"/>
                    <a:pt x="20579" y="21600"/>
                  </a:cubicBezTo>
                  <a:close/>
                </a:path>
              </a:pathLst>
            </a:custGeom>
            <a:solidFill>
              <a:schemeClr val="bg1"/>
            </a:solidFill>
            <a:ln w="12700">
              <a:solidFill>
                <a:schemeClr val="tx2"/>
              </a:solidFill>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2250"/>
            </a:p>
          </p:txBody>
        </p:sp>
        <p:sp>
          <p:nvSpPr>
            <p:cNvPr id="16" name="TextBox 15">
              <a:extLst>
                <a:ext uri="{FF2B5EF4-FFF2-40B4-BE49-F238E27FC236}">
                  <a16:creationId xmlns:a16="http://schemas.microsoft.com/office/drawing/2014/main" id="{2BED7477-E85E-73BC-8BF1-23F77E9AC9AE}"/>
                </a:ext>
              </a:extLst>
            </p:cNvPr>
            <p:cNvSpPr txBox="1"/>
            <p:nvPr/>
          </p:nvSpPr>
          <p:spPr>
            <a:xfrm>
              <a:off x="1413569" y="1569861"/>
              <a:ext cx="1749892" cy="401037"/>
            </a:xfrm>
            <a:prstGeom prst="rect">
              <a:avLst/>
            </a:prstGeom>
            <a:noFill/>
          </p:spPr>
          <p:txBody>
            <a:bodyPr wrap="square" lIns="0" rIns="0" rtlCol="0" anchor="ctr">
              <a:spAutoFit/>
            </a:bodyPr>
            <a:lstStyle/>
            <a:p>
              <a:pPr algn="ctr"/>
              <a:r>
                <a:rPr lang="en-US" sz="1600" b="1" noProof="1">
                  <a:latin typeface="+mj-lt"/>
                </a:rPr>
                <a:t>Specialty</a:t>
              </a:r>
            </a:p>
          </p:txBody>
        </p:sp>
      </p:grpSp>
      <p:grpSp>
        <p:nvGrpSpPr>
          <p:cNvPr id="20" name="Group 19">
            <a:extLst>
              <a:ext uri="{FF2B5EF4-FFF2-40B4-BE49-F238E27FC236}">
                <a16:creationId xmlns:a16="http://schemas.microsoft.com/office/drawing/2014/main" id="{8BAC36C8-FF75-83FB-B204-DDD9F3328981}"/>
              </a:ext>
            </a:extLst>
          </p:cNvPr>
          <p:cNvGrpSpPr/>
          <p:nvPr/>
        </p:nvGrpSpPr>
        <p:grpSpPr>
          <a:xfrm>
            <a:off x="8560848" y="1341564"/>
            <a:ext cx="2527567" cy="4185351"/>
            <a:chOff x="8311429" y="1051560"/>
            <a:chExt cx="2994052" cy="4957793"/>
          </a:xfrm>
        </p:grpSpPr>
        <p:sp>
          <p:nvSpPr>
            <p:cNvPr id="22" name="Shape">
              <a:extLst>
                <a:ext uri="{FF2B5EF4-FFF2-40B4-BE49-F238E27FC236}">
                  <a16:creationId xmlns:a16="http://schemas.microsoft.com/office/drawing/2014/main" id="{83F5DA4F-8779-E428-A638-553CB4C5773C}"/>
                </a:ext>
              </a:extLst>
            </p:cNvPr>
            <p:cNvSpPr/>
            <p:nvPr/>
          </p:nvSpPr>
          <p:spPr>
            <a:xfrm>
              <a:off x="9796789" y="4488278"/>
              <a:ext cx="1508692" cy="1508662"/>
            </a:xfrm>
            <a:custGeom>
              <a:avLst/>
              <a:gdLst/>
              <a:ahLst/>
              <a:cxnLst>
                <a:cxn ang="0">
                  <a:pos x="wd2" y="hd2"/>
                </a:cxn>
                <a:cxn ang="5400000">
                  <a:pos x="wd2" y="hd2"/>
                </a:cxn>
                <a:cxn ang="10800000">
                  <a:pos x="wd2" y="hd2"/>
                </a:cxn>
                <a:cxn ang="16200000">
                  <a:pos x="wd2" y="hd2"/>
                </a:cxn>
              </a:cxnLst>
              <a:rect l="0" t="0" r="r" b="b"/>
              <a:pathLst>
                <a:path w="21579" h="21600" extrusionOk="0">
                  <a:moveTo>
                    <a:pt x="2645" y="0"/>
                  </a:moveTo>
                  <a:lnTo>
                    <a:pt x="18934" y="0"/>
                  </a:lnTo>
                  <a:cubicBezTo>
                    <a:pt x="20392" y="0"/>
                    <a:pt x="21579" y="1188"/>
                    <a:pt x="21579" y="2648"/>
                  </a:cubicBezTo>
                  <a:lnTo>
                    <a:pt x="21579" y="18952"/>
                  </a:lnTo>
                  <a:cubicBezTo>
                    <a:pt x="21579" y="20412"/>
                    <a:pt x="20392" y="21600"/>
                    <a:pt x="18934" y="21600"/>
                  </a:cubicBezTo>
                  <a:lnTo>
                    <a:pt x="2645" y="21600"/>
                  </a:lnTo>
                  <a:cubicBezTo>
                    <a:pt x="1187" y="21600"/>
                    <a:pt x="0" y="20412"/>
                    <a:pt x="0" y="18952"/>
                  </a:cubicBezTo>
                  <a:lnTo>
                    <a:pt x="0" y="2648"/>
                  </a:lnTo>
                  <a:cubicBezTo>
                    <a:pt x="-21" y="1188"/>
                    <a:pt x="1166" y="0"/>
                    <a:pt x="2645" y="0"/>
                  </a:cubicBezTo>
                  <a:close/>
                </a:path>
              </a:pathLst>
            </a:custGeom>
            <a:solidFill>
              <a:schemeClr val="accent3">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23" name="Shape">
              <a:extLst>
                <a:ext uri="{FF2B5EF4-FFF2-40B4-BE49-F238E27FC236}">
                  <a16:creationId xmlns:a16="http://schemas.microsoft.com/office/drawing/2014/main" id="{1B70F405-8E07-4D78-2DF2-60AC2AB09DF9}"/>
                </a:ext>
              </a:extLst>
            </p:cNvPr>
            <p:cNvSpPr/>
            <p:nvPr/>
          </p:nvSpPr>
          <p:spPr>
            <a:xfrm>
              <a:off x="8311429" y="1051560"/>
              <a:ext cx="2560063" cy="2064945"/>
            </a:xfrm>
            <a:custGeom>
              <a:avLst/>
              <a:gdLst/>
              <a:ahLst/>
              <a:cxnLst>
                <a:cxn ang="0">
                  <a:pos x="wd2" y="hd2"/>
                </a:cxn>
                <a:cxn ang="5400000">
                  <a:pos x="wd2" y="hd2"/>
                </a:cxn>
                <a:cxn ang="10800000">
                  <a:pos x="wd2" y="hd2"/>
                </a:cxn>
                <a:cxn ang="16200000">
                  <a:pos x="wd2" y="hd2"/>
                </a:cxn>
              </a:cxnLst>
              <a:rect l="0" t="0" r="r" b="b"/>
              <a:pathLst>
                <a:path w="21600" h="21600" extrusionOk="0">
                  <a:moveTo>
                    <a:pt x="17619" y="4417"/>
                  </a:moveTo>
                  <a:lnTo>
                    <a:pt x="5050" y="4417"/>
                  </a:lnTo>
                  <a:lnTo>
                    <a:pt x="5050" y="1234"/>
                  </a:lnTo>
                  <a:cubicBezTo>
                    <a:pt x="5050" y="548"/>
                    <a:pt x="4608" y="0"/>
                    <a:pt x="4055" y="0"/>
                  </a:cubicBezTo>
                  <a:lnTo>
                    <a:pt x="995" y="0"/>
                  </a:lnTo>
                  <a:cubicBezTo>
                    <a:pt x="442" y="0"/>
                    <a:pt x="0" y="548"/>
                    <a:pt x="0" y="1234"/>
                  </a:cubicBezTo>
                  <a:lnTo>
                    <a:pt x="0" y="5027"/>
                  </a:lnTo>
                  <a:cubicBezTo>
                    <a:pt x="0" y="5712"/>
                    <a:pt x="442" y="6261"/>
                    <a:pt x="995" y="6261"/>
                  </a:cubicBezTo>
                  <a:lnTo>
                    <a:pt x="1843" y="6261"/>
                  </a:lnTo>
                  <a:lnTo>
                    <a:pt x="1843" y="20320"/>
                  </a:lnTo>
                  <a:cubicBezTo>
                    <a:pt x="1843" y="21036"/>
                    <a:pt x="2310" y="21600"/>
                    <a:pt x="2875" y="21600"/>
                  </a:cubicBezTo>
                  <a:lnTo>
                    <a:pt x="21600" y="21600"/>
                  </a:lnTo>
                  <a:lnTo>
                    <a:pt x="21600" y="9338"/>
                  </a:lnTo>
                  <a:cubicBezTo>
                    <a:pt x="21600" y="6626"/>
                    <a:pt x="19818" y="4417"/>
                    <a:pt x="17619" y="4417"/>
                  </a:cubicBezTo>
                  <a:close/>
                  <a:moveTo>
                    <a:pt x="4583" y="4463"/>
                  </a:moveTo>
                  <a:cubicBezTo>
                    <a:pt x="4583" y="5149"/>
                    <a:pt x="4141" y="5697"/>
                    <a:pt x="3588" y="5697"/>
                  </a:cubicBezTo>
                  <a:lnTo>
                    <a:pt x="1438" y="5697"/>
                  </a:lnTo>
                  <a:cubicBezTo>
                    <a:pt x="885" y="5697"/>
                    <a:pt x="442" y="5149"/>
                    <a:pt x="442" y="4463"/>
                  </a:cubicBezTo>
                  <a:lnTo>
                    <a:pt x="442" y="1797"/>
                  </a:lnTo>
                  <a:cubicBezTo>
                    <a:pt x="442" y="1112"/>
                    <a:pt x="885" y="564"/>
                    <a:pt x="1438" y="564"/>
                  </a:cubicBezTo>
                  <a:lnTo>
                    <a:pt x="3588" y="564"/>
                  </a:lnTo>
                  <a:cubicBezTo>
                    <a:pt x="4141" y="564"/>
                    <a:pt x="4583" y="1112"/>
                    <a:pt x="4583" y="1797"/>
                  </a:cubicBezTo>
                  <a:lnTo>
                    <a:pt x="4583" y="4463"/>
                  </a:ln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24" name="Shape">
              <a:extLst>
                <a:ext uri="{FF2B5EF4-FFF2-40B4-BE49-F238E27FC236}">
                  <a16:creationId xmlns:a16="http://schemas.microsoft.com/office/drawing/2014/main" id="{F83D5DAE-C316-42F6-50F0-D7E78529AD09}"/>
                </a:ext>
              </a:extLst>
            </p:cNvPr>
            <p:cNvSpPr/>
            <p:nvPr/>
          </p:nvSpPr>
          <p:spPr>
            <a:xfrm>
              <a:off x="8675488" y="2041800"/>
              <a:ext cx="2494539" cy="3831363"/>
            </a:xfrm>
            <a:custGeom>
              <a:avLst/>
              <a:gdLst/>
              <a:ahLst/>
              <a:cxnLst>
                <a:cxn ang="0">
                  <a:pos x="wd2" y="hd2"/>
                </a:cxn>
                <a:cxn ang="5400000">
                  <a:pos x="wd2" y="hd2"/>
                </a:cxn>
                <a:cxn ang="10800000">
                  <a:pos x="wd2" y="hd2"/>
                </a:cxn>
                <a:cxn ang="16200000">
                  <a:pos x="wd2" y="hd2"/>
                </a:cxn>
              </a:cxnLst>
              <a:rect l="0" t="0" r="r" b="b"/>
              <a:pathLst>
                <a:path w="21600" h="21600" extrusionOk="0">
                  <a:moveTo>
                    <a:pt x="20579" y="21600"/>
                  </a:moveTo>
                  <a:lnTo>
                    <a:pt x="1021" y="21600"/>
                  </a:lnTo>
                  <a:cubicBezTo>
                    <a:pt x="454" y="21600"/>
                    <a:pt x="0" y="21304"/>
                    <a:pt x="0" y="20935"/>
                  </a:cubicBezTo>
                  <a:lnTo>
                    <a:pt x="0" y="665"/>
                  </a:lnTo>
                  <a:cubicBezTo>
                    <a:pt x="0" y="296"/>
                    <a:pt x="454" y="0"/>
                    <a:pt x="1021" y="0"/>
                  </a:cubicBezTo>
                  <a:lnTo>
                    <a:pt x="20579" y="0"/>
                  </a:lnTo>
                  <a:cubicBezTo>
                    <a:pt x="21146" y="0"/>
                    <a:pt x="21600" y="296"/>
                    <a:pt x="21600" y="665"/>
                  </a:cubicBezTo>
                  <a:lnTo>
                    <a:pt x="21600" y="20935"/>
                  </a:lnTo>
                  <a:cubicBezTo>
                    <a:pt x="21600" y="21304"/>
                    <a:pt x="21146" y="21600"/>
                    <a:pt x="20579" y="21600"/>
                  </a:cubicBezTo>
                  <a:close/>
                </a:path>
              </a:pathLst>
            </a:custGeom>
            <a:solidFill>
              <a:schemeClr val="bg1"/>
            </a:solidFill>
            <a:ln w="12700">
              <a:solidFill>
                <a:schemeClr val="tx2"/>
              </a:solidFill>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2250"/>
            </a:p>
          </p:txBody>
        </p:sp>
        <p:sp>
          <p:nvSpPr>
            <p:cNvPr id="25" name="TextBox 24">
              <a:extLst>
                <a:ext uri="{FF2B5EF4-FFF2-40B4-BE49-F238E27FC236}">
                  <a16:creationId xmlns:a16="http://schemas.microsoft.com/office/drawing/2014/main" id="{21DCE578-E902-0ACA-17E3-B6FD278B49F4}"/>
                </a:ext>
              </a:extLst>
            </p:cNvPr>
            <p:cNvSpPr txBox="1"/>
            <p:nvPr/>
          </p:nvSpPr>
          <p:spPr>
            <a:xfrm>
              <a:off x="8838481" y="1424030"/>
              <a:ext cx="1749893" cy="692700"/>
            </a:xfrm>
            <a:prstGeom prst="rect">
              <a:avLst/>
            </a:prstGeom>
            <a:noFill/>
          </p:spPr>
          <p:txBody>
            <a:bodyPr wrap="square" lIns="0" rIns="0" rtlCol="0" anchor="ctr">
              <a:spAutoFit/>
            </a:bodyPr>
            <a:lstStyle/>
            <a:p>
              <a:pPr algn="ctr"/>
              <a:r>
                <a:rPr lang="en-US" sz="1600" b="1" noProof="1">
                  <a:latin typeface="+mj-lt"/>
                </a:rPr>
                <a:t>Fellows (By Career Stage)</a:t>
              </a:r>
            </a:p>
          </p:txBody>
        </p:sp>
        <p:sp>
          <p:nvSpPr>
            <p:cNvPr id="26" name="TextBox 25">
              <a:extLst>
                <a:ext uri="{FF2B5EF4-FFF2-40B4-BE49-F238E27FC236}">
                  <a16:creationId xmlns:a16="http://schemas.microsoft.com/office/drawing/2014/main" id="{BDB7EE47-1D6F-5C8E-B5CD-65761252CA9F}"/>
                </a:ext>
              </a:extLst>
            </p:cNvPr>
            <p:cNvSpPr txBox="1"/>
            <p:nvPr/>
          </p:nvSpPr>
          <p:spPr>
            <a:xfrm>
              <a:off x="8899341" y="2400018"/>
              <a:ext cx="2039878" cy="3609335"/>
            </a:xfrm>
            <a:prstGeom prst="rect">
              <a:avLst/>
            </a:prstGeom>
            <a:noFill/>
          </p:spPr>
          <p:txBody>
            <a:bodyPr wrap="square" lIns="0" rIns="0" rtlCol="0" anchor="t">
              <a:spAutoFit/>
            </a:bodyPr>
            <a:lstStyle/>
            <a:p>
              <a:pPr marR="0" lvl="0" algn="ctr" defTabSz="914400" rtl="0" eaLnBrk="1" fontAlgn="b" latinLnBrk="0" hangingPunct="1">
                <a:lnSpc>
                  <a:spcPct val="100000"/>
                </a:lnSpc>
                <a:spcBef>
                  <a:spcPts val="0"/>
                </a:spcBef>
                <a:spcAft>
                  <a:spcPts val="0"/>
                </a:spcAft>
                <a:buClrTx/>
                <a:buSzTx/>
                <a:tabLst/>
                <a:defRPr/>
              </a:pPr>
              <a:r>
                <a:rPr lang="en-US" sz="1200" b="1">
                  <a:solidFill>
                    <a:srgbClr val="202C4D"/>
                  </a:solidFill>
                  <a:latin typeface="Calibri" panose="020F0502020204030204"/>
                  <a:ea typeface="+mn-ea"/>
                  <a:cs typeface="+mn-cs"/>
                </a:rPr>
                <a:t>Deeper dive into understanding the needs of Fellows</a:t>
              </a:r>
              <a:r>
                <a:rPr kumimoji="0" lang="en-US" sz="1200" b="0" i="0" u="none" strike="noStrike" kern="0" cap="none" spc="0" normalizeH="0" baseline="0" noProof="0">
                  <a:ln>
                    <a:noFill/>
                  </a:ln>
                  <a:solidFill>
                    <a:srgbClr val="202C4D"/>
                  </a:solidFill>
                  <a:effectLst/>
                  <a:uLnTx/>
                  <a:uFillTx/>
                  <a:latin typeface="Calibri" panose="020F0502020204030204"/>
                </a:rPr>
                <a:t>, the most significant member class (both in size and strategic importance). </a:t>
              </a:r>
            </a:p>
            <a:p>
              <a:pPr marR="0" lvl="0" algn="ctr" defTabSz="914400" rtl="0" eaLnBrk="1" fontAlgn="b" latinLnBrk="0" hangingPunct="1">
                <a:lnSpc>
                  <a:spcPct val="100000"/>
                </a:lnSpc>
                <a:spcBef>
                  <a:spcPts val="0"/>
                </a:spcBef>
                <a:spcAft>
                  <a:spcPts val="0"/>
                </a:spcAft>
                <a:buClrTx/>
                <a:buSzTx/>
                <a:tabLst/>
                <a:defRPr/>
              </a:pPr>
              <a:endParaRPr lang="en-US" sz="1200">
                <a:solidFill>
                  <a:srgbClr val="202C4D"/>
                </a:solidFill>
                <a:latin typeface="Calibri" panose="020F0502020204030204"/>
                <a:ea typeface="Calibri" panose="020F0502020204030204" pitchFamily="34" charset="0"/>
              </a:endParaRPr>
            </a:p>
            <a:p>
              <a:pPr marR="0" lvl="0" algn="ctr" defTabSz="914400" rtl="0" eaLnBrk="1" fontAlgn="b" latinLnBrk="0" hangingPunct="1">
                <a:lnSpc>
                  <a:spcPct val="100000"/>
                </a:lnSpc>
                <a:spcBef>
                  <a:spcPts val="0"/>
                </a:spcBef>
                <a:spcAft>
                  <a:spcPts val="0"/>
                </a:spcAft>
                <a:buClrTx/>
                <a:buSzTx/>
                <a:tabLst/>
                <a:defRPr/>
              </a:pPr>
              <a:r>
                <a:rPr lang="en-US" sz="1200">
                  <a:solidFill>
                    <a:srgbClr val="202C4D"/>
                  </a:solidFill>
                  <a:latin typeface="Calibri" panose="020F0502020204030204"/>
                  <a:ea typeface="Calibri" panose="020F0502020204030204" pitchFamily="34" charset="0"/>
                </a:rPr>
                <a:t>The Fellow cohort has therefore been split further, by career stage:</a:t>
              </a:r>
            </a:p>
            <a:p>
              <a:pPr marR="0" lvl="0" algn="ctr" defTabSz="914400" rtl="0" eaLnBrk="1" fontAlgn="b" latinLnBrk="0" hangingPunct="1">
                <a:lnSpc>
                  <a:spcPct val="100000"/>
                </a:lnSpc>
                <a:spcBef>
                  <a:spcPts val="0"/>
                </a:spcBef>
                <a:spcAft>
                  <a:spcPts val="0"/>
                </a:spcAft>
                <a:buClrTx/>
                <a:buSzTx/>
                <a:tabLst/>
                <a:defRPr/>
              </a:pPr>
              <a:endParaRPr lang="en-US" sz="1200">
                <a:solidFill>
                  <a:srgbClr val="202C4D"/>
                </a:solidFill>
                <a:latin typeface="Calibri" panose="020F0502020204030204"/>
                <a:ea typeface="Calibri" panose="020F0502020204030204" pitchFamily="34" charset="0"/>
              </a:endParaRPr>
            </a:p>
            <a:p>
              <a:pPr marL="171450" marR="0" lvl="0" indent="-171450" algn="ctr"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200" b="1">
                  <a:solidFill>
                    <a:srgbClr val="202C4D"/>
                  </a:solidFill>
                  <a:latin typeface="Calibri" panose="020F0502020204030204"/>
                </a:rPr>
                <a:t>Early career </a:t>
              </a:r>
            </a:p>
            <a:p>
              <a:pPr marL="171450" marR="0" lvl="0" indent="-171450" algn="ctr"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200" b="1">
                  <a:solidFill>
                    <a:srgbClr val="202C4D"/>
                  </a:solidFill>
                  <a:latin typeface="Calibri" panose="020F0502020204030204"/>
                </a:rPr>
                <a:t>Mid-career </a:t>
              </a:r>
            </a:p>
            <a:p>
              <a:pPr marL="171450" marR="0" lvl="0" indent="-171450" algn="ctr"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200" b="1">
                  <a:solidFill>
                    <a:srgbClr val="202C4D"/>
                  </a:solidFill>
                  <a:latin typeface="Calibri" panose="020F0502020204030204"/>
                </a:rPr>
                <a:t>Established career </a:t>
              </a:r>
            </a:p>
            <a:p>
              <a:pPr marL="171450" marR="0" lvl="0" indent="-171450" algn="ctr"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200" b="1">
                  <a:solidFill>
                    <a:srgbClr val="202C4D"/>
                  </a:solidFill>
                  <a:latin typeface="Calibri" panose="020F0502020204030204"/>
                </a:rPr>
                <a:t>Retired </a:t>
              </a:r>
              <a:endParaRPr lang="en-US" sz="1200" b="1">
                <a:solidFill>
                  <a:srgbClr val="202C4D"/>
                </a:solidFill>
                <a:latin typeface="Calibri" panose="020F0502020204030204"/>
              </a:endParaRPr>
            </a:p>
            <a:p>
              <a:pPr marR="0" lvl="0" algn="ctr" defTabSz="914400" rtl="0" eaLnBrk="1" fontAlgn="b" latinLnBrk="0" hangingPunct="1">
                <a:lnSpc>
                  <a:spcPct val="100000"/>
                </a:lnSpc>
                <a:spcBef>
                  <a:spcPts val="0"/>
                </a:spcBef>
                <a:spcAft>
                  <a:spcPts val="0"/>
                </a:spcAft>
                <a:buClrTx/>
                <a:buSzTx/>
                <a:tabLst/>
                <a:defRPr/>
              </a:pPr>
              <a:endParaRPr lang="en-US" sz="1200">
                <a:solidFill>
                  <a:srgbClr val="202C4D"/>
                </a:solidFill>
                <a:latin typeface="Calibri" panose="020F0502020204030204"/>
              </a:endParaRPr>
            </a:p>
          </p:txBody>
        </p:sp>
      </p:grpSp>
      <p:grpSp>
        <p:nvGrpSpPr>
          <p:cNvPr id="28" name="Group 27">
            <a:extLst>
              <a:ext uri="{FF2B5EF4-FFF2-40B4-BE49-F238E27FC236}">
                <a16:creationId xmlns:a16="http://schemas.microsoft.com/office/drawing/2014/main" id="{633F0917-FB00-571F-0099-4650C3134C03}"/>
              </a:ext>
            </a:extLst>
          </p:cNvPr>
          <p:cNvGrpSpPr/>
          <p:nvPr/>
        </p:nvGrpSpPr>
        <p:grpSpPr>
          <a:xfrm>
            <a:off x="4831871" y="1341564"/>
            <a:ext cx="2539840" cy="4174872"/>
            <a:chOff x="4598972" y="1051560"/>
            <a:chExt cx="3008589" cy="4945380"/>
          </a:xfrm>
        </p:grpSpPr>
        <p:sp>
          <p:nvSpPr>
            <p:cNvPr id="29" name="Shape">
              <a:extLst>
                <a:ext uri="{FF2B5EF4-FFF2-40B4-BE49-F238E27FC236}">
                  <a16:creationId xmlns:a16="http://schemas.microsoft.com/office/drawing/2014/main" id="{EA97718A-ECFB-E04D-6A87-AAC0E6ED0FEA}"/>
                </a:ext>
              </a:extLst>
            </p:cNvPr>
            <p:cNvSpPr/>
            <p:nvPr/>
          </p:nvSpPr>
          <p:spPr>
            <a:xfrm>
              <a:off x="6098897" y="4488278"/>
              <a:ext cx="1508664" cy="1508662"/>
            </a:xfrm>
            <a:custGeom>
              <a:avLst/>
              <a:gdLst/>
              <a:ahLst/>
              <a:cxnLst>
                <a:cxn ang="0">
                  <a:pos x="wd2" y="hd2"/>
                </a:cxn>
                <a:cxn ang="5400000">
                  <a:pos x="wd2" y="hd2"/>
                </a:cxn>
                <a:cxn ang="10800000">
                  <a:pos x="wd2" y="hd2"/>
                </a:cxn>
                <a:cxn ang="16200000">
                  <a:pos x="wd2" y="hd2"/>
                </a:cxn>
              </a:cxnLst>
              <a:rect l="0" t="0" r="r" b="b"/>
              <a:pathLst>
                <a:path w="21600" h="21600" extrusionOk="0">
                  <a:moveTo>
                    <a:pt x="2648" y="0"/>
                  </a:moveTo>
                  <a:lnTo>
                    <a:pt x="18952" y="0"/>
                  </a:lnTo>
                  <a:cubicBezTo>
                    <a:pt x="20412" y="0"/>
                    <a:pt x="21600" y="1188"/>
                    <a:pt x="21600" y="2648"/>
                  </a:cubicBezTo>
                  <a:lnTo>
                    <a:pt x="21600" y="18952"/>
                  </a:lnTo>
                  <a:cubicBezTo>
                    <a:pt x="21600" y="20412"/>
                    <a:pt x="20412" y="21600"/>
                    <a:pt x="18952" y="21600"/>
                  </a:cubicBezTo>
                  <a:lnTo>
                    <a:pt x="2648" y="21600"/>
                  </a:lnTo>
                  <a:cubicBezTo>
                    <a:pt x="1188" y="21600"/>
                    <a:pt x="0" y="20412"/>
                    <a:pt x="0" y="18952"/>
                  </a:cubicBezTo>
                  <a:lnTo>
                    <a:pt x="0" y="2648"/>
                  </a:lnTo>
                  <a:cubicBezTo>
                    <a:pt x="0" y="1188"/>
                    <a:pt x="1188" y="0"/>
                    <a:pt x="2648" y="0"/>
                  </a:cubicBezTo>
                  <a:close/>
                </a:path>
              </a:pathLst>
            </a:custGeom>
            <a:solidFill>
              <a:srgbClr val="164F97"/>
            </a:solidFill>
            <a:ln w="12700">
              <a:miter lim="400000"/>
            </a:ln>
          </p:spPr>
          <p:txBody>
            <a:bodyPr lIns="28575" tIns="28575" rIns="28575" bIns="28575" anchor="ctr"/>
            <a:lstStyle/>
            <a:p>
              <a:pPr>
                <a:defRPr sz="3000">
                  <a:solidFill>
                    <a:srgbClr val="FFFFFF"/>
                  </a:solidFill>
                </a:defRPr>
              </a:pPr>
              <a:endParaRPr sz="2250"/>
            </a:p>
          </p:txBody>
        </p:sp>
        <p:sp>
          <p:nvSpPr>
            <p:cNvPr id="30" name="Shape">
              <a:extLst>
                <a:ext uri="{FF2B5EF4-FFF2-40B4-BE49-F238E27FC236}">
                  <a16:creationId xmlns:a16="http://schemas.microsoft.com/office/drawing/2014/main" id="{F248B383-E7E8-D75A-0D58-BDD9CF080D02}"/>
                </a:ext>
              </a:extLst>
            </p:cNvPr>
            <p:cNvSpPr/>
            <p:nvPr/>
          </p:nvSpPr>
          <p:spPr>
            <a:xfrm>
              <a:off x="4598972" y="1051560"/>
              <a:ext cx="2560074" cy="2064945"/>
            </a:xfrm>
            <a:custGeom>
              <a:avLst/>
              <a:gdLst/>
              <a:ahLst/>
              <a:cxnLst>
                <a:cxn ang="0">
                  <a:pos x="wd2" y="hd2"/>
                </a:cxn>
                <a:cxn ang="5400000">
                  <a:pos x="wd2" y="hd2"/>
                </a:cxn>
                <a:cxn ang="10800000">
                  <a:pos x="wd2" y="hd2"/>
                </a:cxn>
                <a:cxn ang="16200000">
                  <a:pos x="wd2" y="hd2"/>
                </a:cxn>
              </a:cxnLst>
              <a:rect l="0" t="0" r="r" b="b"/>
              <a:pathLst>
                <a:path w="21588" h="21600" extrusionOk="0">
                  <a:moveTo>
                    <a:pt x="17609" y="4417"/>
                  </a:moveTo>
                  <a:lnTo>
                    <a:pt x="5047" y="4417"/>
                  </a:lnTo>
                  <a:lnTo>
                    <a:pt x="5047" y="1234"/>
                  </a:lnTo>
                  <a:cubicBezTo>
                    <a:pt x="5047" y="548"/>
                    <a:pt x="4605" y="0"/>
                    <a:pt x="4052" y="0"/>
                  </a:cubicBezTo>
                  <a:lnTo>
                    <a:pt x="995" y="0"/>
                  </a:lnTo>
                  <a:cubicBezTo>
                    <a:pt x="442" y="0"/>
                    <a:pt x="0" y="548"/>
                    <a:pt x="0" y="1234"/>
                  </a:cubicBezTo>
                  <a:lnTo>
                    <a:pt x="0" y="5027"/>
                  </a:lnTo>
                  <a:cubicBezTo>
                    <a:pt x="0" y="5712"/>
                    <a:pt x="442" y="6261"/>
                    <a:pt x="995" y="6261"/>
                  </a:cubicBezTo>
                  <a:lnTo>
                    <a:pt x="1842" y="6261"/>
                  </a:lnTo>
                  <a:lnTo>
                    <a:pt x="1842" y="20320"/>
                  </a:lnTo>
                  <a:cubicBezTo>
                    <a:pt x="1842" y="21036"/>
                    <a:pt x="2309" y="21600"/>
                    <a:pt x="2873" y="21600"/>
                  </a:cubicBezTo>
                  <a:lnTo>
                    <a:pt x="21588" y="21600"/>
                  </a:lnTo>
                  <a:lnTo>
                    <a:pt x="21588" y="9338"/>
                  </a:lnTo>
                  <a:cubicBezTo>
                    <a:pt x="21600" y="6626"/>
                    <a:pt x="19807" y="4417"/>
                    <a:pt x="17609" y="4417"/>
                  </a:cubicBezTo>
                  <a:close/>
                  <a:moveTo>
                    <a:pt x="4593" y="4463"/>
                  </a:moveTo>
                  <a:cubicBezTo>
                    <a:pt x="4593" y="5149"/>
                    <a:pt x="4151" y="5697"/>
                    <a:pt x="3598" y="5697"/>
                  </a:cubicBezTo>
                  <a:lnTo>
                    <a:pt x="1449" y="5697"/>
                  </a:lnTo>
                  <a:cubicBezTo>
                    <a:pt x="896" y="5697"/>
                    <a:pt x="454" y="5149"/>
                    <a:pt x="454" y="4463"/>
                  </a:cubicBezTo>
                  <a:lnTo>
                    <a:pt x="454" y="1797"/>
                  </a:lnTo>
                  <a:cubicBezTo>
                    <a:pt x="454" y="1112"/>
                    <a:pt x="896" y="564"/>
                    <a:pt x="1449" y="564"/>
                  </a:cubicBezTo>
                  <a:lnTo>
                    <a:pt x="3598" y="564"/>
                  </a:lnTo>
                  <a:cubicBezTo>
                    <a:pt x="4151" y="564"/>
                    <a:pt x="4593" y="1112"/>
                    <a:pt x="4593" y="1797"/>
                  </a:cubicBezTo>
                  <a:lnTo>
                    <a:pt x="4593" y="4463"/>
                  </a:lnTo>
                  <a:close/>
                </a:path>
              </a:pathLst>
            </a:custGeom>
            <a:solidFill>
              <a:srgbClr val="164F97"/>
            </a:solidFill>
            <a:ln w="12700">
              <a:miter lim="400000"/>
            </a:ln>
          </p:spPr>
          <p:txBody>
            <a:bodyPr lIns="28575" tIns="28575" rIns="28575" bIns="28575" anchor="ctr"/>
            <a:lstStyle/>
            <a:p>
              <a:pPr>
                <a:defRPr sz="3000">
                  <a:solidFill>
                    <a:srgbClr val="FFFFFF"/>
                  </a:solidFill>
                </a:defRPr>
              </a:pPr>
              <a:endParaRPr sz="2250"/>
            </a:p>
          </p:txBody>
        </p:sp>
        <p:sp>
          <p:nvSpPr>
            <p:cNvPr id="31" name="Shape">
              <a:extLst>
                <a:ext uri="{FF2B5EF4-FFF2-40B4-BE49-F238E27FC236}">
                  <a16:creationId xmlns:a16="http://schemas.microsoft.com/office/drawing/2014/main" id="{C8275272-8A2D-C1E3-15D7-1AC1BE2D2633}"/>
                </a:ext>
              </a:extLst>
            </p:cNvPr>
            <p:cNvSpPr/>
            <p:nvPr/>
          </p:nvSpPr>
          <p:spPr>
            <a:xfrm>
              <a:off x="4977595" y="2041800"/>
              <a:ext cx="2494539" cy="3831363"/>
            </a:xfrm>
            <a:custGeom>
              <a:avLst/>
              <a:gdLst/>
              <a:ahLst/>
              <a:cxnLst>
                <a:cxn ang="0">
                  <a:pos x="wd2" y="hd2"/>
                </a:cxn>
                <a:cxn ang="5400000">
                  <a:pos x="wd2" y="hd2"/>
                </a:cxn>
                <a:cxn ang="10800000">
                  <a:pos x="wd2" y="hd2"/>
                </a:cxn>
                <a:cxn ang="16200000">
                  <a:pos x="wd2" y="hd2"/>
                </a:cxn>
              </a:cxnLst>
              <a:rect l="0" t="0" r="r" b="b"/>
              <a:pathLst>
                <a:path w="21600" h="21600" extrusionOk="0">
                  <a:moveTo>
                    <a:pt x="20579" y="21600"/>
                  </a:moveTo>
                  <a:lnTo>
                    <a:pt x="1021" y="21600"/>
                  </a:lnTo>
                  <a:cubicBezTo>
                    <a:pt x="454" y="21600"/>
                    <a:pt x="0" y="21304"/>
                    <a:pt x="0" y="20935"/>
                  </a:cubicBezTo>
                  <a:lnTo>
                    <a:pt x="0" y="665"/>
                  </a:lnTo>
                  <a:cubicBezTo>
                    <a:pt x="0" y="296"/>
                    <a:pt x="454" y="0"/>
                    <a:pt x="1021" y="0"/>
                  </a:cubicBezTo>
                  <a:lnTo>
                    <a:pt x="20579" y="0"/>
                  </a:lnTo>
                  <a:cubicBezTo>
                    <a:pt x="21146" y="0"/>
                    <a:pt x="21600" y="296"/>
                    <a:pt x="21600" y="665"/>
                  </a:cubicBezTo>
                  <a:lnTo>
                    <a:pt x="21600" y="20935"/>
                  </a:lnTo>
                  <a:cubicBezTo>
                    <a:pt x="21600" y="21304"/>
                    <a:pt x="21133" y="21600"/>
                    <a:pt x="20579" y="21600"/>
                  </a:cubicBezTo>
                  <a:close/>
                </a:path>
              </a:pathLst>
            </a:custGeom>
            <a:solidFill>
              <a:schemeClr val="bg1"/>
            </a:solidFill>
            <a:ln w="12700">
              <a:solidFill>
                <a:schemeClr val="tx2"/>
              </a:solidFill>
              <a:miter lim="400000"/>
            </a:ln>
            <a:effectLst>
              <a:outerShdw blurRad="50800" dist="38100" dir="2700000" algn="tl" rotWithShape="0">
                <a:prstClr val="black">
                  <a:alpha val="40000"/>
                </a:prstClr>
              </a:outerShdw>
            </a:effectLst>
          </p:spPr>
          <p:txBody>
            <a:bodyPr lIns="28575" tIns="28575" rIns="28575" bIns="28575" anchor="ctr"/>
            <a:lstStyle/>
            <a:p>
              <a:pPr>
                <a:defRPr sz="3000">
                  <a:solidFill>
                    <a:srgbClr val="FFFFFF"/>
                  </a:solidFill>
                </a:defRPr>
              </a:pPr>
              <a:endParaRPr sz="2250"/>
            </a:p>
          </p:txBody>
        </p:sp>
        <p:sp>
          <p:nvSpPr>
            <p:cNvPr id="32" name="TextBox 31">
              <a:extLst>
                <a:ext uri="{FF2B5EF4-FFF2-40B4-BE49-F238E27FC236}">
                  <a16:creationId xmlns:a16="http://schemas.microsoft.com/office/drawing/2014/main" id="{23BE33DF-E432-186F-540B-4A9653A55190}"/>
                </a:ext>
              </a:extLst>
            </p:cNvPr>
            <p:cNvSpPr txBox="1"/>
            <p:nvPr/>
          </p:nvSpPr>
          <p:spPr>
            <a:xfrm>
              <a:off x="5126024" y="1424030"/>
              <a:ext cx="1749893" cy="692700"/>
            </a:xfrm>
            <a:prstGeom prst="rect">
              <a:avLst/>
            </a:prstGeom>
            <a:noFill/>
          </p:spPr>
          <p:txBody>
            <a:bodyPr wrap="square" lIns="0" rIns="0" rtlCol="0" anchor="ctr">
              <a:spAutoFit/>
            </a:bodyPr>
            <a:lstStyle/>
            <a:p>
              <a:pPr algn="ctr"/>
              <a:r>
                <a:rPr lang="en-US" sz="1600" b="1" noProof="1">
                  <a:solidFill>
                    <a:schemeClr val="bg1"/>
                  </a:solidFill>
                  <a:latin typeface="+mj-lt"/>
                </a:rPr>
                <a:t>Membership Class</a:t>
              </a:r>
            </a:p>
          </p:txBody>
        </p:sp>
      </p:grpSp>
      <p:pic>
        <p:nvPicPr>
          <p:cNvPr id="36" name="Graphic 35" descr="Doctor male with solid fill">
            <a:extLst>
              <a:ext uri="{FF2B5EF4-FFF2-40B4-BE49-F238E27FC236}">
                <a16:creationId xmlns:a16="http://schemas.microsoft.com/office/drawing/2014/main" id="{0ABEE0EC-899B-9DB8-D428-03A81C9326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1492" y="1353521"/>
            <a:ext cx="483000" cy="483000"/>
          </a:xfrm>
          <a:prstGeom prst="rect">
            <a:avLst/>
          </a:prstGeom>
        </p:spPr>
      </p:pic>
      <p:pic>
        <p:nvPicPr>
          <p:cNvPr id="38" name="Graphic 37" descr="Upward trend with solid fill">
            <a:extLst>
              <a:ext uri="{FF2B5EF4-FFF2-40B4-BE49-F238E27FC236}">
                <a16:creationId xmlns:a16="http://schemas.microsoft.com/office/drawing/2014/main" id="{993BBAF6-1671-6340-94F0-2AB10826E8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00318" y="1368570"/>
            <a:ext cx="428246" cy="428246"/>
          </a:xfrm>
          <a:prstGeom prst="rect">
            <a:avLst/>
          </a:prstGeom>
        </p:spPr>
      </p:pic>
      <p:pic>
        <p:nvPicPr>
          <p:cNvPr id="40" name="Graphic 39" descr="Group of people with solid fill">
            <a:extLst>
              <a:ext uri="{FF2B5EF4-FFF2-40B4-BE49-F238E27FC236}">
                <a16:creationId xmlns:a16="http://schemas.microsoft.com/office/drawing/2014/main" id="{C0F180C1-DBC7-DB1E-5EF5-CE6ED066FF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3895" y="1401256"/>
            <a:ext cx="357589" cy="357589"/>
          </a:xfrm>
          <a:prstGeom prst="rect">
            <a:avLst/>
          </a:prstGeom>
        </p:spPr>
      </p:pic>
      <p:graphicFrame>
        <p:nvGraphicFramePr>
          <p:cNvPr id="42" name="Table 41">
            <a:extLst>
              <a:ext uri="{FF2B5EF4-FFF2-40B4-BE49-F238E27FC236}">
                <a16:creationId xmlns:a16="http://schemas.microsoft.com/office/drawing/2014/main" id="{84149575-64A2-8A34-4494-29439D8CB838}"/>
              </a:ext>
            </a:extLst>
          </p:cNvPr>
          <p:cNvGraphicFramePr>
            <a:graphicFrameLocks noGrp="1"/>
          </p:cNvGraphicFramePr>
          <p:nvPr>
            <p:extLst>
              <p:ext uri="{D42A27DB-BD31-4B8C-83A1-F6EECF244321}">
                <p14:modId xmlns:p14="http://schemas.microsoft.com/office/powerpoint/2010/main" val="1899761310"/>
              </p:ext>
            </p:extLst>
          </p:nvPr>
        </p:nvGraphicFramePr>
        <p:xfrm>
          <a:off x="1635987" y="2369897"/>
          <a:ext cx="2097724" cy="2831240"/>
        </p:xfrm>
        <a:graphic>
          <a:graphicData uri="http://schemas.openxmlformats.org/drawingml/2006/table">
            <a:tbl>
              <a:tblPr firstRow="1" bandRow="1"/>
              <a:tblGrid>
                <a:gridCol w="2097724">
                  <a:extLst>
                    <a:ext uri="{9D8B030D-6E8A-4147-A177-3AD203B41FA5}">
                      <a16:colId xmlns:a16="http://schemas.microsoft.com/office/drawing/2014/main" val="2468447741"/>
                    </a:ext>
                  </a:extLst>
                </a:gridCol>
              </a:tblGrid>
              <a:tr h="35390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Cellular Pathology</a:t>
                      </a:r>
                    </a:p>
                  </a:txBody>
                  <a:tcPr anchor="ctr"/>
                </a:tc>
                <a:extLst>
                  <a:ext uri="{0D108BD9-81ED-4DB2-BD59-A6C34878D82A}">
                    <a16:rowId xmlns:a16="http://schemas.microsoft.com/office/drawing/2014/main" val="506988524"/>
                  </a:ext>
                </a:extLst>
              </a:tr>
              <a:tr h="35390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Microbiology</a:t>
                      </a:r>
                    </a:p>
                  </a:txBody>
                  <a:tcPr anchor="ctr"/>
                </a:tc>
                <a:extLst>
                  <a:ext uri="{0D108BD9-81ED-4DB2-BD59-A6C34878D82A}">
                    <a16:rowId xmlns:a16="http://schemas.microsoft.com/office/drawing/2014/main" val="2440884239"/>
                  </a:ext>
                </a:extLst>
              </a:tr>
              <a:tr h="35390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Clinical Biochemistry</a:t>
                      </a:r>
                    </a:p>
                  </a:txBody>
                  <a:tcPr anchor="ctr"/>
                </a:tc>
                <a:extLst>
                  <a:ext uri="{0D108BD9-81ED-4DB2-BD59-A6C34878D82A}">
                    <a16:rowId xmlns:a16="http://schemas.microsoft.com/office/drawing/2014/main" val="3142071421"/>
                  </a:ext>
                </a:extLst>
              </a:tr>
              <a:tr h="35390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Haematology</a:t>
                      </a:r>
                    </a:p>
                  </a:txBody>
                  <a:tcPr anchor="ctr"/>
                </a:tc>
                <a:extLst>
                  <a:ext uri="{0D108BD9-81ED-4DB2-BD59-A6C34878D82A}">
                    <a16:rowId xmlns:a16="http://schemas.microsoft.com/office/drawing/2014/main" val="182860667"/>
                  </a:ext>
                </a:extLst>
              </a:tr>
              <a:tr h="35390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Genetics</a:t>
                      </a:r>
                    </a:p>
                  </a:txBody>
                  <a:tcPr anchor="ctr"/>
                </a:tc>
                <a:extLst>
                  <a:ext uri="{0D108BD9-81ED-4DB2-BD59-A6C34878D82A}">
                    <a16:rowId xmlns:a16="http://schemas.microsoft.com/office/drawing/2014/main" val="303913770"/>
                  </a:ext>
                </a:extLst>
              </a:tr>
              <a:tr h="35390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Immunology</a:t>
                      </a:r>
                    </a:p>
                  </a:txBody>
                  <a:tcPr anchor="ctr"/>
                </a:tc>
                <a:extLst>
                  <a:ext uri="{0D108BD9-81ED-4DB2-BD59-A6C34878D82A}">
                    <a16:rowId xmlns:a16="http://schemas.microsoft.com/office/drawing/2014/main" val="1873055126"/>
                  </a:ext>
                </a:extLst>
              </a:tr>
              <a:tr h="35390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Virology</a:t>
                      </a:r>
                    </a:p>
                  </a:txBody>
                  <a:tcPr anchor="ctr"/>
                </a:tc>
                <a:extLst>
                  <a:ext uri="{0D108BD9-81ED-4DB2-BD59-A6C34878D82A}">
                    <a16:rowId xmlns:a16="http://schemas.microsoft.com/office/drawing/2014/main" val="755429822"/>
                  </a:ext>
                </a:extLst>
              </a:tr>
              <a:tr h="35390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Veterinary Pathology</a:t>
                      </a:r>
                    </a:p>
                  </a:txBody>
                  <a:tcPr anchor="ctr"/>
                </a:tc>
                <a:extLst>
                  <a:ext uri="{0D108BD9-81ED-4DB2-BD59-A6C34878D82A}">
                    <a16:rowId xmlns:a16="http://schemas.microsoft.com/office/drawing/2014/main" val="3640673845"/>
                  </a:ext>
                </a:extLst>
              </a:tr>
            </a:tbl>
          </a:graphicData>
        </a:graphic>
      </p:graphicFrame>
      <p:graphicFrame>
        <p:nvGraphicFramePr>
          <p:cNvPr id="44" name="Table 43">
            <a:extLst>
              <a:ext uri="{FF2B5EF4-FFF2-40B4-BE49-F238E27FC236}">
                <a16:creationId xmlns:a16="http://schemas.microsoft.com/office/drawing/2014/main" id="{252BBB48-9861-D83A-9933-E9729B741FB2}"/>
              </a:ext>
            </a:extLst>
          </p:cNvPr>
          <p:cNvGraphicFramePr>
            <a:graphicFrameLocks noGrp="1"/>
          </p:cNvGraphicFramePr>
          <p:nvPr>
            <p:extLst>
              <p:ext uri="{D42A27DB-BD31-4B8C-83A1-F6EECF244321}">
                <p14:modId xmlns:p14="http://schemas.microsoft.com/office/powerpoint/2010/main" val="198912180"/>
              </p:ext>
            </p:extLst>
          </p:nvPr>
        </p:nvGraphicFramePr>
        <p:xfrm>
          <a:off x="5162559" y="2369897"/>
          <a:ext cx="2097724" cy="2831241"/>
        </p:xfrm>
        <a:graphic>
          <a:graphicData uri="http://schemas.openxmlformats.org/drawingml/2006/table">
            <a:tbl>
              <a:tblPr firstRow="1" bandRow="1"/>
              <a:tblGrid>
                <a:gridCol w="2097724">
                  <a:extLst>
                    <a:ext uri="{9D8B030D-6E8A-4147-A177-3AD203B41FA5}">
                      <a16:colId xmlns:a16="http://schemas.microsoft.com/office/drawing/2014/main" val="2468447741"/>
                    </a:ext>
                  </a:extLst>
                </a:gridCol>
              </a:tblGrid>
              <a:tr h="65967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Fellow</a:t>
                      </a:r>
                    </a:p>
                  </a:txBody>
                  <a:tcPr anchor="ctr"/>
                </a:tc>
                <a:extLst>
                  <a:ext uri="{0D108BD9-81ED-4DB2-BD59-A6C34878D82A}">
                    <a16:rowId xmlns:a16="http://schemas.microsoft.com/office/drawing/2014/main" val="506988524"/>
                  </a:ext>
                </a:extLst>
              </a:tr>
              <a:tr h="65967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Diplomate &amp; Associate</a:t>
                      </a:r>
                    </a:p>
                  </a:txBody>
                  <a:tcPr anchor="ctr"/>
                </a:tc>
                <a:extLst>
                  <a:ext uri="{0D108BD9-81ED-4DB2-BD59-A6C34878D82A}">
                    <a16:rowId xmlns:a16="http://schemas.microsoft.com/office/drawing/2014/main" val="2440884239"/>
                  </a:ext>
                </a:extLst>
              </a:tr>
              <a:tr h="852216">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Medical Examiner and Medical Examiner Officer</a:t>
                      </a:r>
                    </a:p>
                  </a:txBody>
                  <a:tcPr anchor="ctr"/>
                </a:tc>
                <a:extLst>
                  <a:ext uri="{0D108BD9-81ED-4DB2-BD59-A6C34878D82A}">
                    <a16:rowId xmlns:a16="http://schemas.microsoft.com/office/drawing/2014/main" val="3142071421"/>
                  </a:ext>
                </a:extLst>
              </a:tr>
              <a:tr h="659675">
                <a:tc>
                  <a:txBody>
                    <a:bodyPr/>
                    <a:lstStyle/>
                    <a:p>
                      <a:pPr algn="ctr"/>
                      <a:r>
                        <a:rPr kumimoji="0" lang="en-GB" sz="1200" b="1" i="0" u="none" strike="noStrike" kern="0" cap="none" spc="0" normalizeH="0" baseline="0">
                          <a:ln>
                            <a:noFill/>
                          </a:ln>
                          <a:solidFill>
                            <a:srgbClr val="202C4D"/>
                          </a:solidFill>
                          <a:effectLst/>
                          <a:uLnTx/>
                          <a:uFillTx/>
                          <a:latin typeface="Calibri" panose="020F0502020204030204"/>
                        </a:rPr>
                        <a:t>Affiliate</a:t>
                      </a:r>
                    </a:p>
                  </a:txBody>
                  <a:tcPr anchor="ctr"/>
                </a:tc>
                <a:extLst>
                  <a:ext uri="{0D108BD9-81ED-4DB2-BD59-A6C34878D82A}">
                    <a16:rowId xmlns:a16="http://schemas.microsoft.com/office/drawing/2014/main" val="182860667"/>
                  </a:ext>
                </a:extLst>
              </a:tr>
            </a:tbl>
          </a:graphicData>
        </a:graphic>
      </p:graphicFrame>
    </p:spTree>
    <p:extLst>
      <p:ext uri="{BB962C8B-B14F-4D97-AF65-F5344CB8AC3E}">
        <p14:creationId xmlns:p14="http://schemas.microsoft.com/office/powerpoint/2010/main" val="129566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ED3E3-D8C5-D545-DBA6-EA04E2BA1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1897E-5599-6CAA-42BC-EF6760FE0103}"/>
              </a:ext>
            </a:extLst>
          </p:cNvPr>
          <p:cNvSpPr>
            <a:spLocks noGrp="1"/>
          </p:cNvSpPr>
          <p:nvPr>
            <p:ph type="title"/>
          </p:nvPr>
        </p:nvSpPr>
        <p:spPr/>
        <p:txBody>
          <a:bodyPr/>
          <a:lstStyle/>
          <a:p>
            <a:r>
              <a:rPr lang="en-US">
                <a:solidFill>
                  <a:schemeClr val="accent1"/>
                </a:solidFill>
              </a:rPr>
              <a:t>Normative data used in this report</a:t>
            </a:r>
            <a:endParaRPr lang="en-GB">
              <a:solidFill>
                <a:schemeClr val="accent1"/>
              </a:solidFill>
            </a:endParaRPr>
          </a:p>
        </p:txBody>
      </p:sp>
      <p:sp>
        <p:nvSpPr>
          <p:cNvPr id="10" name="TextBox 9">
            <a:extLst>
              <a:ext uri="{FF2B5EF4-FFF2-40B4-BE49-F238E27FC236}">
                <a16:creationId xmlns:a16="http://schemas.microsoft.com/office/drawing/2014/main" id="{BA874153-5CCA-A079-D3DE-69762452C83A}"/>
              </a:ext>
            </a:extLst>
          </p:cNvPr>
          <p:cNvSpPr txBox="1"/>
          <p:nvPr/>
        </p:nvSpPr>
        <p:spPr>
          <a:xfrm>
            <a:off x="609599" y="1187993"/>
            <a:ext cx="1116027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srgbClr val="002060"/>
                </a:solidFill>
                <a:effectLst/>
                <a:uLnTx/>
                <a:uFillTx/>
                <a:latin typeface="Calibri" panose="020F0502020204030204" pitchFamily="34" charset="0"/>
                <a:ea typeface="+mn-ea"/>
                <a:cs typeface="+mn-cs"/>
              </a:rPr>
              <a:t>RbD’s</a:t>
            </a:r>
            <a:r>
              <a:rPr kumimoji="0" lang="en-GB" sz="1800" b="0" i="0" u="none" strike="noStrike" kern="1200" cap="none" spc="0" normalizeH="0" baseline="0" noProof="0">
                <a:ln>
                  <a:noFill/>
                </a:ln>
                <a:solidFill>
                  <a:srgbClr val="002060"/>
                </a:solidFill>
                <a:effectLst/>
                <a:uLnTx/>
                <a:uFillTx/>
                <a:latin typeface="Calibri" panose="020F0502020204030204" pitchFamily="34" charset="0"/>
                <a:ea typeface="+mn-ea"/>
                <a:cs typeface="+mn-cs"/>
              </a:rPr>
              <a:t> experience working with membership organisations has led to the development of a norms database. This is created by using the scores from standardised data points in quantitative membership surveys and provides benchmark data. Within this report, the </a:t>
            </a:r>
            <a:r>
              <a:rPr kumimoji="0" lang="en-GB" sz="1800" b="0" i="0" u="none" strike="noStrike" kern="1200" cap="none" spc="0" normalizeH="0" baseline="0" noProof="0" err="1">
                <a:ln>
                  <a:noFill/>
                </a:ln>
                <a:solidFill>
                  <a:srgbClr val="002060"/>
                </a:solidFill>
                <a:effectLst/>
                <a:uLnTx/>
                <a:uFillTx/>
                <a:latin typeface="Calibri" panose="020F0502020204030204" pitchFamily="34" charset="0"/>
                <a:ea typeface="+mn-ea"/>
                <a:cs typeface="+mn-cs"/>
              </a:rPr>
              <a:t>RCPath</a:t>
            </a:r>
            <a:r>
              <a:rPr kumimoji="0" lang="en-GB" sz="1800" b="0" i="0" u="none" strike="noStrike" kern="1200" cap="none" spc="0" normalizeH="0" baseline="0" noProof="0">
                <a:ln>
                  <a:noFill/>
                </a:ln>
                <a:solidFill>
                  <a:srgbClr val="002060"/>
                </a:solidFill>
                <a:effectLst/>
                <a:uLnTx/>
                <a:uFillTx/>
                <a:latin typeface="Calibri" panose="020F0502020204030204" pitchFamily="34" charset="0"/>
                <a:ea typeface="+mn-ea"/>
                <a:cs typeface="+mn-cs"/>
              </a:rPr>
              <a:t> scores have been compared versus the total norm for </a:t>
            </a:r>
            <a:r>
              <a:rPr kumimoji="0" lang="en-GB" sz="1800" b="1" i="0" u="none" strike="noStrike" kern="1200" cap="none" spc="0" normalizeH="0" baseline="0" noProof="0">
                <a:ln>
                  <a:noFill/>
                </a:ln>
                <a:solidFill>
                  <a:srgbClr val="002060"/>
                </a:solidFill>
                <a:effectLst/>
                <a:uLnTx/>
                <a:uFillTx/>
                <a:latin typeface="Calibri" panose="020F0502020204030204" pitchFamily="34" charset="0"/>
                <a:ea typeface="+mn-ea"/>
                <a:cs typeface="+mn-cs"/>
              </a:rPr>
              <a:t>all membership organisations</a:t>
            </a:r>
            <a:r>
              <a:rPr kumimoji="0" lang="en-GB" sz="1800" b="0" i="0" u="none" strike="noStrike" kern="1200" cap="none" spc="0" normalizeH="0" baseline="0" noProof="0">
                <a:ln>
                  <a:noFill/>
                </a:ln>
                <a:solidFill>
                  <a:srgbClr val="002060"/>
                </a:solidFill>
                <a:effectLst/>
                <a:uLnTx/>
                <a:uFillTx/>
                <a:latin typeface="Calibri" panose="020F0502020204030204" pitchFamily="34" charset="0"/>
                <a:ea typeface="+mn-ea"/>
                <a:cs typeface="+mn-cs"/>
              </a:rPr>
              <a:t>, and then versus the </a:t>
            </a:r>
            <a:r>
              <a:rPr kumimoji="0" lang="en-GB" sz="1800" b="1" i="0" u="none" strike="noStrike" kern="1200" cap="none" spc="0" normalizeH="0" baseline="0" noProof="0">
                <a:ln>
                  <a:noFill/>
                </a:ln>
                <a:solidFill>
                  <a:srgbClr val="002060"/>
                </a:solidFill>
                <a:effectLst/>
                <a:uLnTx/>
                <a:uFillTx/>
                <a:latin typeface="Calibri" panose="020F0502020204030204" pitchFamily="34" charset="0"/>
                <a:ea typeface="+mn-ea"/>
                <a:cs typeface="+mn-cs"/>
              </a:rPr>
              <a:t>medical royal college norm </a:t>
            </a:r>
            <a:r>
              <a:rPr kumimoji="0" lang="en-GB" sz="1800" b="0" i="0" u="none" strike="noStrike" kern="1200" cap="none" spc="0" normalizeH="0" baseline="0" noProof="0">
                <a:ln>
                  <a:noFill/>
                </a:ln>
                <a:solidFill>
                  <a:srgbClr val="002060"/>
                </a:solidFill>
                <a:effectLst/>
                <a:uLnTx/>
                <a:uFillTx/>
                <a:latin typeface="Calibri" panose="020F0502020204030204" pitchFamily="34" charset="0"/>
                <a:ea typeface="+mn-ea"/>
                <a:cs typeface="+mn-cs"/>
              </a:rPr>
              <a:t>(a subset of the total norm). </a:t>
            </a:r>
            <a:endParaRPr kumimoji="0" lang="en-GB" sz="1800" b="0" i="0" u="none" strike="noStrike" kern="1200" cap="none" spc="0" normalizeH="0" baseline="0" noProof="0">
              <a:ln>
                <a:noFill/>
              </a:ln>
              <a:solidFill>
                <a:srgbClr val="00E303"/>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648B8B8C-BF6B-90EE-25DA-25CF5DBEF7ED}"/>
              </a:ext>
            </a:extLst>
          </p:cNvPr>
          <p:cNvGrpSpPr/>
          <p:nvPr/>
        </p:nvGrpSpPr>
        <p:grpSpPr>
          <a:xfrm>
            <a:off x="5166602" y="4366872"/>
            <a:ext cx="3996448" cy="990083"/>
            <a:chOff x="4958404" y="983796"/>
            <a:chExt cx="5328597" cy="1320110"/>
          </a:xfrm>
        </p:grpSpPr>
        <p:sp>
          <p:nvSpPr>
            <p:cNvPr id="23" name="Shape">
              <a:extLst>
                <a:ext uri="{FF2B5EF4-FFF2-40B4-BE49-F238E27FC236}">
                  <a16:creationId xmlns:a16="http://schemas.microsoft.com/office/drawing/2014/main" id="{4CCF1C97-1453-DF76-93AD-CAB371F3D381}"/>
                </a:ext>
              </a:extLst>
            </p:cNvPr>
            <p:cNvSpPr/>
            <p:nvPr/>
          </p:nvSpPr>
          <p:spPr>
            <a:xfrm>
              <a:off x="5808475" y="1219316"/>
              <a:ext cx="4478526" cy="849072"/>
            </a:xfrm>
            <a:custGeom>
              <a:avLst/>
              <a:gdLst/>
              <a:ahLst/>
              <a:cxnLst>
                <a:cxn ang="0">
                  <a:pos x="wd2" y="hd2"/>
                </a:cxn>
                <a:cxn ang="5400000">
                  <a:pos x="wd2" y="hd2"/>
                </a:cxn>
                <a:cxn ang="10800000">
                  <a:pos x="wd2" y="hd2"/>
                </a:cxn>
                <a:cxn ang="16200000">
                  <a:pos x="wd2" y="hd2"/>
                </a:cxn>
              </a:cxnLst>
              <a:rect l="0" t="0" r="r" b="b"/>
              <a:pathLst>
                <a:path w="21600" h="21600" extrusionOk="0">
                  <a:moveTo>
                    <a:pt x="18392" y="21600"/>
                  </a:moveTo>
                  <a:lnTo>
                    <a:pt x="0" y="21600"/>
                  </a:lnTo>
                  <a:lnTo>
                    <a:pt x="0" y="0"/>
                  </a:lnTo>
                  <a:lnTo>
                    <a:pt x="18392" y="0"/>
                  </a:lnTo>
                  <a:cubicBezTo>
                    <a:pt x="20163" y="0"/>
                    <a:pt x="21600" y="4834"/>
                    <a:pt x="21600" y="10787"/>
                  </a:cubicBezTo>
                  <a:lnTo>
                    <a:pt x="21600" y="10787"/>
                  </a:lnTo>
                  <a:cubicBezTo>
                    <a:pt x="21600" y="16766"/>
                    <a:pt x="20163" y="21600"/>
                    <a:pt x="18392" y="21600"/>
                  </a:cubicBezTo>
                  <a:close/>
                </a:path>
              </a:pathLst>
            </a:custGeom>
            <a:solidFill>
              <a:schemeClr val="accent3"/>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Shape">
              <a:extLst>
                <a:ext uri="{FF2B5EF4-FFF2-40B4-BE49-F238E27FC236}">
                  <a16:creationId xmlns:a16="http://schemas.microsoft.com/office/drawing/2014/main" id="{FB18FA0C-0897-7CD3-3747-7F24A85998E5}"/>
                </a:ext>
              </a:extLst>
            </p:cNvPr>
            <p:cNvSpPr/>
            <p:nvPr/>
          </p:nvSpPr>
          <p:spPr>
            <a:xfrm>
              <a:off x="4958404" y="1219816"/>
              <a:ext cx="1396113" cy="848071"/>
            </a:xfrm>
            <a:custGeom>
              <a:avLst/>
              <a:gdLst/>
              <a:ahLst/>
              <a:cxnLst>
                <a:cxn ang="0">
                  <a:pos x="wd2" y="hd2"/>
                </a:cxn>
                <a:cxn ang="5400000">
                  <a:pos x="wd2" y="hd2"/>
                </a:cxn>
                <a:cxn ang="10800000">
                  <a:pos x="wd2" y="hd2"/>
                </a:cxn>
                <a:cxn ang="16200000">
                  <a:pos x="wd2" y="hd2"/>
                </a:cxn>
              </a:cxnLst>
              <a:rect l="0" t="0" r="r" b="b"/>
              <a:pathLst>
                <a:path w="21600" h="21600" extrusionOk="0">
                  <a:moveTo>
                    <a:pt x="15210" y="21600"/>
                  </a:moveTo>
                  <a:lnTo>
                    <a:pt x="6560" y="21600"/>
                  </a:lnTo>
                  <a:cubicBezTo>
                    <a:pt x="2940" y="21600"/>
                    <a:pt x="0" y="16760"/>
                    <a:pt x="0" y="10800"/>
                  </a:cubicBezTo>
                  <a:lnTo>
                    <a:pt x="0" y="10800"/>
                  </a:lnTo>
                  <a:cubicBezTo>
                    <a:pt x="0" y="4840"/>
                    <a:pt x="2940" y="0"/>
                    <a:pt x="6560" y="0"/>
                  </a:cubicBezTo>
                  <a:lnTo>
                    <a:pt x="15210" y="0"/>
                  </a:lnTo>
                  <a:lnTo>
                    <a:pt x="21600" y="10800"/>
                  </a:lnTo>
                  <a:lnTo>
                    <a:pt x="15210" y="21600"/>
                  </a:lnTo>
                  <a:close/>
                </a:path>
              </a:pathLst>
            </a:custGeom>
            <a:solidFill>
              <a:schemeClr val="bg1">
                <a:lumMod val="75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Shape">
              <a:extLst>
                <a:ext uri="{FF2B5EF4-FFF2-40B4-BE49-F238E27FC236}">
                  <a16:creationId xmlns:a16="http://schemas.microsoft.com/office/drawing/2014/main" id="{B941E824-C8EE-1987-DA38-98F1C7C8BFC4}"/>
                </a:ext>
              </a:extLst>
            </p:cNvPr>
            <p:cNvSpPr/>
            <p:nvPr/>
          </p:nvSpPr>
          <p:spPr>
            <a:xfrm>
              <a:off x="5648462" y="983796"/>
              <a:ext cx="873059" cy="1320110"/>
            </a:xfrm>
            <a:custGeom>
              <a:avLst/>
              <a:gdLst/>
              <a:ahLst/>
              <a:cxnLst>
                <a:cxn ang="0">
                  <a:pos x="wd2" y="hd2"/>
                </a:cxn>
                <a:cxn ang="5400000">
                  <a:pos x="wd2" y="hd2"/>
                </a:cxn>
                <a:cxn ang="10800000">
                  <a:pos x="wd2" y="hd2"/>
                </a:cxn>
                <a:cxn ang="16200000">
                  <a:pos x="wd2" y="hd2"/>
                </a:cxn>
              </a:cxnLst>
              <a:rect l="0" t="0" r="r" b="b"/>
              <a:pathLst>
                <a:path w="20039" h="21600" extrusionOk="0">
                  <a:moveTo>
                    <a:pt x="1503" y="16511"/>
                  </a:moveTo>
                  <a:lnTo>
                    <a:pt x="1182" y="16740"/>
                  </a:lnTo>
                  <a:cubicBezTo>
                    <a:pt x="-1343" y="18540"/>
                    <a:pt x="447" y="21600"/>
                    <a:pt x="4005" y="21600"/>
                  </a:cubicBezTo>
                  <a:lnTo>
                    <a:pt x="4005" y="21600"/>
                  </a:lnTo>
                  <a:cubicBezTo>
                    <a:pt x="5061" y="21600"/>
                    <a:pt x="6071" y="21305"/>
                    <a:pt x="6829" y="20765"/>
                  </a:cubicBezTo>
                  <a:lnTo>
                    <a:pt x="19385" y="11815"/>
                  </a:lnTo>
                  <a:cubicBezTo>
                    <a:pt x="20257" y="11193"/>
                    <a:pt x="20257" y="10178"/>
                    <a:pt x="19385" y="9556"/>
                  </a:cubicBezTo>
                  <a:lnTo>
                    <a:pt x="7150" y="835"/>
                  </a:lnTo>
                  <a:cubicBezTo>
                    <a:pt x="6393" y="295"/>
                    <a:pt x="5383" y="0"/>
                    <a:pt x="4327" y="0"/>
                  </a:cubicBezTo>
                  <a:lnTo>
                    <a:pt x="4327" y="0"/>
                  </a:lnTo>
                  <a:cubicBezTo>
                    <a:pt x="769" y="0"/>
                    <a:pt x="-1022" y="3060"/>
                    <a:pt x="1503" y="4860"/>
                  </a:cubicBezTo>
                  <a:lnTo>
                    <a:pt x="1503" y="4860"/>
                  </a:lnTo>
                  <a:cubicBezTo>
                    <a:pt x="6025" y="8067"/>
                    <a:pt x="6025" y="13287"/>
                    <a:pt x="1503" y="16511"/>
                  </a:cubicBezTo>
                  <a:close/>
                </a:path>
              </a:pathLst>
            </a:custGeom>
            <a:solidFill>
              <a:schemeClr val="accent3">
                <a:lumMod val="50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419ECAB-031B-634E-CEE1-351A3CBCE000}"/>
                </a:ext>
              </a:extLst>
            </p:cNvPr>
            <p:cNvSpPr txBox="1"/>
            <p:nvPr/>
          </p:nvSpPr>
          <p:spPr>
            <a:xfrm>
              <a:off x="5919503" y="1459185"/>
              <a:ext cx="481329"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FFFFFF"/>
                  </a:solidFill>
                  <a:effectLst/>
                  <a:uLnTx/>
                  <a:uFillTx/>
                  <a:latin typeface="Calibri" panose="020F0502020204030204"/>
                  <a:ea typeface="+mn-ea"/>
                  <a:cs typeface="+mn-cs"/>
                </a:rPr>
                <a:t>02</a:t>
              </a:r>
            </a:p>
          </p:txBody>
        </p:sp>
        <p:sp>
          <p:nvSpPr>
            <p:cNvPr id="29" name="TextBox 28">
              <a:extLst>
                <a:ext uri="{FF2B5EF4-FFF2-40B4-BE49-F238E27FC236}">
                  <a16:creationId xmlns:a16="http://schemas.microsoft.com/office/drawing/2014/main" id="{C745D432-C30C-FCAC-9ACD-DF10E159B038}"/>
                </a:ext>
              </a:extLst>
            </p:cNvPr>
            <p:cNvSpPr txBox="1"/>
            <p:nvPr/>
          </p:nvSpPr>
          <p:spPr>
            <a:xfrm>
              <a:off x="6552847" y="1369969"/>
              <a:ext cx="3603708" cy="492442"/>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202C4D"/>
                  </a:solidFill>
                  <a:effectLst/>
                  <a:uLnTx/>
                  <a:uFillTx/>
                  <a:latin typeface="Calibri" panose="020F0502020204030204"/>
                  <a:ea typeface="+mn-ea"/>
                  <a:cs typeface="+mn-cs"/>
                </a:rPr>
                <a:t>Medical royal college norm </a:t>
              </a:r>
            </a:p>
          </p:txBody>
        </p:sp>
      </p:grpSp>
      <p:grpSp>
        <p:nvGrpSpPr>
          <p:cNvPr id="30" name="Group 29">
            <a:extLst>
              <a:ext uri="{FF2B5EF4-FFF2-40B4-BE49-F238E27FC236}">
                <a16:creationId xmlns:a16="http://schemas.microsoft.com/office/drawing/2014/main" id="{DBA4FE50-270F-FD1A-1DCB-7C4A41D3BED0}"/>
              </a:ext>
            </a:extLst>
          </p:cNvPr>
          <p:cNvGrpSpPr/>
          <p:nvPr/>
        </p:nvGrpSpPr>
        <p:grpSpPr>
          <a:xfrm>
            <a:off x="2609851" y="3286838"/>
            <a:ext cx="3871343" cy="990083"/>
            <a:chOff x="2082801" y="2153893"/>
            <a:chExt cx="5161790" cy="1320110"/>
          </a:xfrm>
        </p:grpSpPr>
        <p:sp>
          <p:nvSpPr>
            <p:cNvPr id="31" name="Shape">
              <a:extLst>
                <a:ext uri="{FF2B5EF4-FFF2-40B4-BE49-F238E27FC236}">
                  <a16:creationId xmlns:a16="http://schemas.microsoft.com/office/drawing/2014/main" id="{660B2282-8160-EA87-3E55-B816B2A10252}"/>
                </a:ext>
              </a:extLst>
            </p:cNvPr>
            <p:cNvSpPr/>
            <p:nvPr/>
          </p:nvSpPr>
          <p:spPr>
            <a:xfrm>
              <a:off x="2082801" y="2389413"/>
              <a:ext cx="4300724" cy="849072"/>
            </a:xfrm>
            <a:custGeom>
              <a:avLst/>
              <a:gdLst/>
              <a:ahLst/>
              <a:cxnLst>
                <a:cxn ang="0">
                  <a:pos x="wd2" y="hd2"/>
                </a:cxn>
                <a:cxn ang="5400000">
                  <a:pos x="wd2" y="hd2"/>
                </a:cxn>
                <a:cxn ang="10800000">
                  <a:pos x="wd2" y="hd2"/>
                </a:cxn>
                <a:cxn ang="16200000">
                  <a:pos x="wd2" y="hd2"/>
                </a:cxn>
              </a:cxnLst>
              <a:rect l="0" t="0" r="r" b="b"/>
              <a:pathLst>
                <a:path w="21600" h="21600" extrusionOk="0">
                  <a:moveTo>
                    <a:pt x="3208" y="0"/>
                  </a:moveTo>
                  <a:lnTo>
                    <a:pt x="21600" y="0"/>
                  </a:lnTo>
                  <a:lnTo>
                    <a:pt x="21600" y="21600"/>
                  </a:lnTo>
                  <a:lnTo>
                    <a:pt x="3208" y="21600"/>
                  </a:lnTo>
                  <a:cubicBezTo>
                    <a:pt x="1438" y="21600"/>
                    <a:pt x="0" y="16766"/>
                    <a:pt x="0" y="10813"/>
                  </a:cubicBezTo>
                  <a:lnTo>
                    <a:pt x="0" y="10813"/>
                  </a:lnTo>
                  <a:cubicBezTo>
                    <a:pt x="0" y="4834"/>
                    <a:pt x="1437" y="0"/>
                    <a:pt x="3208" y="0"/>
                  </a:cubicBezTo>
                  <a:close/>
                </a:path>
              </a:pathLst>
            </a:custGeom>
            <a:solidFill>
              <a:schemeClr val="accent2"/>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Shape">
              <a:extLst>
                <a:ext uri="{FF2B5EF4-FFF2-40B4-BE49-F238E27FC236}">
                  <a16:creationId xmlns:a16="http://schemas.microsoft.com/office/drawing/2014/main" id="{167B289A-315B-5E6C-801D-652996931E1B}"/>
                </a:ext>
              </a:extLst>
            </p:cNvPr>
            <p:cNvSpPr/>
            <p:nvPr/>
          </p:nvSpPr>
          <p:spPr>
            <a:xfrm>
              <a:off x="5848478" y="2389913"/>
              <a:ext cx="1396113" cy="848071"/>
            </a:xfrm>
            <a:custGeom>
              <a:avLst/>
              <a:gdLst/>
              <a:ahLst/>
              <a:cxnLst>
                <a:cxn ang="0">
                  <a:pos x="wd2" y="hd2"/>
                </a:cxn>
                <a:cxn ang="5400000">
                  <a:pos x="wd2" y="hd2"/>
                </a:cxn>
                <a:cxn ang="10800000">
                  <a:pos x="wd2" y="hd2"/>
                </a:cxn>
                <a:cxn ang="16200000">
                  <a:pos x="wd2" y="hd2"/>
                </a:cxn>
              </a:cxnLst>
              <a:rect l="0" t="0" r="r" b="b"/>
              <a:pathLst>
                <a:path w="21600" h="21600" extrusionOk="0">
                  <a:moveTo>
                    <a:pt x="6390" y="0"/>
                  </a:moveTo>
                  <a:lnTo>
                    <a:pt x="15040" y="0"/>
                  </a:lnTo>
                  <a:cubicBezTo>
                    <a:pt x="18660" y="0"/>
                    <a:pt x="21600" y="4840"/>
                    <a:pt x="21600" y="10800"/>
                  </a:cubicBezTo>
                  <a:lnTo>
                    <a:pt x="21600" y="10800"/>
                  </a:lnTo>
                  <a:cubicBezTo>
                    <a:pt x="21600" y="16760"/>
                    <a:pt x="18660" y="21600"/>
                    <a:pt x="15040" y="21600"/>
                  </a:cubicBezTo>
                  <a:lnTo>
                    <a:pt x="6390" y="21600"/>
                  </a:lnTo>
                  <a:lnTo>
                    <a:pt x="0" y="10800"/>
                  </a:lnTo>
                  <a:lnTo>
                    <a:pt x="6390" y="0"/>
                  </a:lnTo>
                  <a:close/>
                </a:path>
              </a:pathLst>
            </a:custGeom>
            <a:solidFill>
              <a:schemeClr val="bg1">
                <a:lumMod val="75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Shape">
              <a:extLst>
                <a:ext uri="{FF2B5EF4-FFF2-40B4-BE49-F238E27FC236}">
                  <a16:creationId xmlns:a16="http://schemas.microsoft.com/office/drawing/2014/main" id="{C6817F22-6DAC-9499-C5B7-107F3CCFDCE9}"/>
                </a:ext>
              </a:extLst>
            </p:cNvPr>
            <p:cNvSpPr/>
            <p:nvPr/>
          </p:nvSpPr>
          <p:spPr>
            <a:xfrm>
              <a:off x="5678465" y="2153893"/>
              <a:ext cx="873059" cy="1320110"/>
            </a:xfrm>
            <a:custGeom>
              <a:avLst/>
              <a:gdLst/>
              <a:ahLst/>
              <a:cxnLst>
                <a:cxn ang="0">
                  <a:pos x="wd2" y="hd2"/>
                </a:cxn>
                <a:cxn ang="5400000">
                  <a:pos x="wd2" y="hd2"/>
                </a:cxn>
                <a:cxn ang="10800000">
                  <a:pos x="wd2" y="hd2"/>
                </a:cxn>
                <a:cxn ang="16200000">
                  <a:pos x="wd2" y="hd2"/>
                </a:cxn>
              </a:cxnLst>
              <a:rect l="0" t="0" r="r" b="b"/>
              <a:pathLst>
                <a:path w="20039" h="21600" extrusionOk="0">
                  <a:moveTo>
                    <a:pt x="18536" y="5089"/>
                  </a:moveTo>
                  <a:lnTo>
                    <a:pt x="18857" y="4860"/>
                  </a:lnTo>
                  <a:cubicBezTo>
                    <a:pt x="21382" y="3060"/>
                    <a:pt x="19592" y="0"/>
                    <a:pt x="16034" y="0"/>
                  </a:cubicBezTo>
                  <a:lnTo>
                    <a:pt x="16034" y="0"/>
                  </a:lnTo>
                  <a:cubicBezTo>
                    <a:pt x="14978" y="0"/>
                    <a:pt x="13968" y="295"/>
                    <a:pt x="13210" y="835"/>
                  </a:cubicBezTo>
                  <a:lnTo>
                    <a:pt x="654" y="9785"/>
                  </a:lnTo>
                  <a:cubicBezTo>
                    <a:pt x="-218" y="10407"/>
                    <a:pt x="-218" y="11422"/>
                    <a:pt x="654" y="12044"/>
                  </a:cubicBezTo>
                  <a:lnTo>
                    <a:pt x="12889" y="20765"/>
                  </a:lnTo>
                  <a:cubicBezTo>
                    <a:pt x="13646" y="21305"/>
                    <a:pt x="14656" y="21600"/>
                    <a:pt x="15712" y="21600"/>
                  </a:cubicBezTo>
                  <a:lnTo>
                    <a:pt x="15712" y="21600"/>
                  </a:lnTo>
                  <a:cubicBezTo>
                    <a:pt x="19270" y="21600"/>
                    <a:pt x="21061" y="18540"/>
                    <a:pt x="18536" y="16740"/>
                  </a:cubicBezTo>
                  <a:lnTo>
                    <a:pt x="18536" y="16740"/>
                  </a:lnTo>
                  <a:cubicBezTo>
                    <a:pt x="14014" y="13516"/>
                    <a:pt x="14014" y="8296"/>
                    <a:pt x="18536" y="5089"/>
                  </a:cubicBezTo>
                  <a:close/>
                </a:path>
              </a:pathLst>
            </a:custGeom>
            <a:solidFill>
              <a:schemeClr val="accent2">
                <a:lumMod val="50000"/>
              </a:schemeClr>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7B0C22E1-BFBC-2542-9AE4-3C8BC165011B}"/>
                </a:ext>
              </a:extLst>
            </p:cNvPr>
            <p:cNvSpPr txBox="1"/>
            <p:nvPr/>
          </p:nvSpPr>
          <p:spPr>
            <a:xfrm>
              <a:off x="5810645" y="2629282"/>
              <a:ext cx="481329"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FFFFFF"/>
                  </a:solidFill>
                  <a:effectLst/>
                  <a:uLnTx/>
                  <a:uFillTx/>
                  <a:latin typeface="Calibri" panose="020F0502020204030204"/>
                  <a:ea typeface="+mn-ea"/>
                  <a:cs typeface="+mn-cs"/>
                </a:rPr>
                <a:t>01</a:t>
              </a:r>
            </a:p>
          </p:txBody>
        </p:sp>
        <p:sp>
          <p:nvSpPr>
            <p:cNvPr id="37" name="TextBox 36">
              <a:extLst>
                <a:ext uri="{FF2B5EF4-FFF2-40B4-BE49-F238E27FC236}">
                  <a16:creationId xmlns:a16="http://schemas.microsoft.com/office/drawing/2014/main" id="{B3C52F02-90C1-9B5C-E035-1791D486C785}"/>
                </a:ext>
              </a:extLst>
            </p:cNvPr>
            <p:cNvSpPr txBox="1"/>
            <p:nvPr/>
          </p:nvSpPr>
          <p:spPr>
            <a:xfrm>
              <a:off x="2399536" y="2567726"/>
              <a:ext cx="2999014" cy="492442"/>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202C4D"/>
                  </a:solidFill>
                  <a:effectLst/>
                  <a:uLnTx/>
                  <a:uFillTx/>
                  <a:latin typeface="Calibri" panose="020F0502020204030204"/>
                  <a:ea typeface="+mn-ea"/>
                  <a:cs typeface="+mn-cs"/>
                </a:rPr>
                <a:t>RbD membership norm</a:t>
              </a:r>
            </a:p>
          </p:txBody>
        </p:sp>
      </p:grpSp>
      <p:sp>
        <p:nvSpPr>
          <p:cNvPr id="38" name="TextBox 37">
            <a:extLst>
              <a:ext uri="{FF2B5EF4-FFF2-40B4-BE49-F238E27FC236}">
                <a16:creationId xmlns:a16="http://schemas.microsoft.com/office/drawing/2014/main" id="{E2C0D668-CF57-E52C-4B66-60011C8E4DEF}"/>
              </a:ext>
            </a:extLst>
          </p:cNvPr>
          <p:cNvSpPr txBox="1"/>
          <p:nvPr/>
        </p:nvSpPr>
        <p:spPr>
          <a:xfrm>
            <a:off x="22546" y="3322814"/>
            <a:ext cx="2523550" cy="95410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02C4D"/>
                </a:solidFill>
                <a:effectLst/>
                <a:uLnTx/>
                <a:uFillTx/>
                <a:latin typeface="+mj-lt"/>
                <a:ea typeface="Calibri" panose="020F0502020204030204" pitchFamily="34" charset="0"/>
                <a:cs typeface="Times New Roman (Body CS)"/>
              </a:rPr>
              <a:t>Our full normative database comprises the responses of up to 130,000 members, across c.70 unique surveys. </a:t>
            </a:r>
            <a:endParaRPr kumimoji="0" lang="en-GB" sz="1400" b="0" i="0" u="none" strike="noStrike" kern="1200" cap="none" spc="0" normalizeH="0" baseline="0" noProof="0">
              <a:ln>
                <a:noFill/>
              </a:ln>
              <a:solidFill>
                <a:srgbClr val="00E303"/>
              </a:solidFill>
              <a:effectLst/>
              <a:uLnTx/>
              <a:uFillTx/>
              <a:latin typeface="+mj-lt"/>
              <a:ea typeface="+mn-ea"/>
              <a:cs typeface="+mn-cs"/>
            </a:endParaRPr>
          </a:p>
        </p:txBody>
      </p:sp>
      <p:sp>
        <p:nvSpPr>
          <p:cNvPr id="39" name="TextBox 38">
            <a:extLst>
              <a:ext uri="{FF2B5EF4-FFF2-40B4-BE49-F238E27FC236}">
                <a16:creationId xmlns:a16="http://schemas.microsoft.com/office/drawing/2014/main" id="{06FA9C15-F704-E36C-AAED-906AF80B7F24}"/>
              </a:ext>
            </a:extLst>
          </p:cNvPr>
          <p:cNvSpPr txBox="1"/>
          <p:nvPr/>
        </p:nvSpPr>
        <p:spPr>
          <a:xfrm>
            <a:off x="9246321" y="4386118"/>
            <a:ext cx="2523550" cy="1384995"/>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02C4D"/>
                </a:solidFill>
                <a:effectLst/>
                <a:uLnTx/>
                <a:uFillTx/>
                <a:latin typeface="+mj-lt"/>
                <a:ea typeface="Calibri" panose="020F0502020204030204" pitchFamily="34" charset="0"/>
                <a:cs typeface="Times New Roman (Body CS)"/>
              </a:rPr>
              <a:t>A subset of the full norm, comprising </a:t>
            </a:r>
            <a:r>
              <a:rPr kumimoji="0" lang="en-GB" sz="1400" b="1" i="0" u="none" strike="noStrike" kern="1200" cap="none" spc="0" normalizeH="0" baseline="0" noProof="0">
                <a:ln>
                  <a:noFill/>
                </a:ln>
                <a:solidFill>
                  <a:srgbClr val="202C4D"/>
                </a:solidFill>
                <a:effectLst/>
                <a:uLnTx/>
                <a:uFillTx/>
                <a:latin typeface="+mj-lt"/>
                <a:ea typeface="Calibri" panose="020F0502020204030204" pitchFamily="34" charset="0"/>
                <a:cs typeface="Times New Roman (Body CS)"/>
              </a:rPr>
              <a:t>only medical royal colleges</a:t>
            </a:r>
            <a:r>
              <a:rPr kumimoji="0" lang="en-GB" sz="1400" b="0" i="0" u="none" strike="noStrike" kern="1200" cap="none" spc="0" normalizeH="0" baseline="0" noProof="0">
                <a:ln>
                  <a:noFill/>
                </a:ln>
                <a:solidFill>
                  <a:srgbClr val="202C4D"/>
                </a:solidFill>
                <a:effectLst/>
                <a:uLnTx/>
                <a:uFillTx/>
                <a:latin typeface="+mj-lt"/>
                <a:ea typeface="Calibri" panose="020F0502020204030204" pitchFamily="34" charset="0"/>
                <a:cs typeface="Times New Roman (Body CS)"/>
              </a:rPr>
              <a:t>. This contains the responses of up to 50,000 members across 13 unique surveys. </a:t>
            </a:r>
            <a:endParaRPr kumimoji="0" lang="en-GB" sz="1400" b="0" i="0" u="none" strike="noStrike" kern="1200" cap="none" spc="0" normalizeH="0" baseline="0" noProof="0">
              <a:ln>
                <a:noFill/>
              </a:ln>
              <a:solidFill>
                <a:srgbClr val="00E303"/>
              </a:solidFill>
              <a:effectLst/>
              <a:uLnTx/>
              <a:uFillTx/>
              <a:latin typeface="+mj-lt"/>
              <a:ea typeface="+mn-ea"/>
              <a:cs typeface="+mn-cs"/>
            </a:endParaRPr>
          </a:p>
        </p:txBody>
      </p:sp>
    </p:spTree>
    <p:extLst>
      <p:ext uri="{BB962C8B-B14F-4D97-AF65-F5344CB8AC3E}">
        <p14:creationId xmlns:p14="http://schemas.microsoft.com/office/powerpoint/2010/main" val="102147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2EF7-7D20-0245-2DE0-ED3ACD6E0912}"/>
              </a:ext>
            </a:extLst>
          </p:cNvPr>
          <p:cNvSpPr>
            <a:spLocks noGrp="1"/>
          </p:cNvSpPr>
          <p:nvPr>
            <p:ph type="title"/>
          </p:nvPr>
        </p:nvSpPr>
        <p:spPr/>
        <p:txBody>
          <a:bodyPr/>
          <a:lstStyle/>
          <a:p>
            <a:r>
              <a:rPr lang="en-GB"/>
              <a:t>Perceptions of </a:t>
            </a:r>
            <a:r>
              <a:rPr lang="en-GB" err="1"/>
              <a:t>RCPath</a:t>
            </a:r>
            <a:endParaRPr lang="en-GB"/>
          </a:p>
        </p:txBody>
      </p:sp>
    </p:spTree>
    <p:extLst>
      <p:ext uri="{BB962C8B-B14F-4D97-AF65-F5344CB8AC3E}">
        <p14:creationId xmlns:p14="http://schemas.microsoft.com/office/powerpoint/2010/main" val="104775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D857A-DDDC-7F7C-08DC-EECE04839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65178-41E4-C85A-C3AE-D25057251ACA}"/>
              </a:ext>
            </a:extLst>
          </p:cNvPr>
          <p:cNvSpPr>
            <a:spLocks noGrp="1"/>
          </p:cNvSpPr>
          <p:nvPr>
            <p:ph type="title"/>
          </p:nvPr>
        </p:nvSpPr>
        <p:spPr/>
        <p:txBody>
          <a:bodyPr>
            <a:normAutofit fontScale="90000"/>
          </a:bodyPr>
          <a:lstStyle/>
          <a:p>
            <a:r>
              <a:rPr lang="en-GB">
                <a:solidFill>
                  <a:schemeClr val="accent2"/>
                </a:solidFill>
              </a:rPr>
              <a:t>A mix of positive and negative words are chosen to describe the </a:t>
            </a:r>
            <a:r>
              <a:rPr lang="en-GB" err="1">
                <a:solidFill>
                  <a:schemeClr val="accent2"/>
                </a:solidFill>
              </a:rPr>
              <a:t>RCPath</a:t>
            </a:r>
            <a:r>
              <a:rPr lang="en-GB">
                <a:solidFill>
                  <a:schemeClr val="accent2"/>
                </a:solidFill>
              </a:rPr>
              <a:t>. Professional, educational and London-centric are the most frequently selected.  </a:t>
            </a:r>
          </a:p>
        </p:txBody>
      </p:sp>
      <p:sp>
        <p:nvSpPr>
          <p:cNvPr id="3" name="Text Placeholder 2">
            <a:extLst>
              <a:ext uri="{FF2B5EF4-FFF2-40B4-BE49-F238E27FC236}">
                <a16:creationId xmlns:a16="http://schemas.microsoft.com/office/drawing/2014/main" id="{3489C4C8-92C4-19FE-DFC0-5A45E11F011A}"/>
              </a:ext>
            </a:extLst>
          </p:cNvPr>
          <p:cNvSpPr>
            <a:spLocks noGrp="1"/>
          </p:cNvSpPr>
          <p:nvPr>
            <p:ph type="body" sz="quarter" idx="10"/>
          </p:nvPr>
        </p:nvSpPr>
        <p:spPr/>
        <p:txBody>
          <a:bodyPr vert="horz" lIns="0" tIns="0" rIns="0" bIns="0" rtlCol="0">
            <a:normAutofit/>
          </a:bodyPr>
          <a:lstStyle/>
          <a:p>
            <a:r>
              <a:rPr lang="en-GB" sz="800" i="1">
                <a:solidFill>
                  <a:schemeClr val="tx2"/>
                </a:solidFill>
              </a:rPr>
              <a:t>4. Which of the following words or phrases would you use to best describe the Royal College of Pathologists? Base: Asked to all (1,792)</a:t>
            </a:r>
          </a:p>
        </p:txBody>
      </p:sp>
      <p:graphicFrame>
        <p:nvGraphicFramePr>
          <p:cNvPr id="5" name="Chart 4">
            <a:extLst>
              <a:ext uri="{FF2B5EF4-FFF2-40B4-BE49-F238E27FC236}">
                <a16:creationId xmlns:a16="http://schemas.microsoft.com/office/drawing/2014/main" id="{1FDF6BB7-C723-67F1-4A48-A70B7E432650}"/>
              </a:ext>
            </a:extLst>
          </p:cNvPr>
          <p:cNvGraphicFramePr>
            <a:graphicFrameLocks/>
          </p:cNvGraphicFramePr>
          <p:nvPr>
            <p:extLst>
              <p:ext uri="{D42A27DB-BD31-4B8C-83A1-F6EECF244321}">
                <p14:modId xmlns:p14="http://schemas.microsoft.com/office/powerpoint/2010/main" val="624230530"/>
              </p:ext>
            </p:extLst>
          </p:nvPr>
        </p:nvGraphicFramePr>
        <p:xfrm>
          <a:off x="838267" y="1402555"/>
          <a:ext cx="8939476" cy="456009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2693086A-EB24-1975-A190-CE65AE340D6F}"/>
              </a:ext>
            </a:extLst>
          </p:cNvPr>
          <p:cNvSpPr/>
          <p:nvPr/>
        </p:nvSpPr>
        <p:spPr>
          <a:xfrm>
            <a:off x="972106" y="4499545"/>
            <a:ext cx="3404435" cy="271306"/>
          </a:xfrm>
          <a:prstGeom prst="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A214955-266E-30D5-8214-DC561A66D129}"/>
              </a:ext>
            </a:extLst>
          </p:cNvPr>
          <p:cNvSpPr/>
          <p:nvPr/>
        </p:nvSpPr>
        <p:spPr>
          <a:xfrm>
            <a:off x="972106" y="2805572"/>
            <a:ext cx="4793677" cy="271306"/>
          </a:xfrm>
          <a:prstGeom prst="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C40B9A2-127A-F9FF-0B5C-1BEC04D1F613}"/>
              </a:ext>
            </a:extLst>
          </p:cNvPr>
          <p:cNvSpPr/>
          <p:nvPr/>
        </p:nvSpPr>
        <p:spPr>
          <a:xfrm>
            <a:off x="972106" y="2127154"/>
            <a:ext cx="7864076" cy="271306"/>
          </a:xfrm>
          <a:prstGeom prst="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7FAF8CEC-22A5-7E5D-328B-8B878E890004}"/>
              </a:ext>
            </a:extLst>
          </p:cNvPr>
          <p:cNvCxnSpPr>
            <a:cxnSpLocks/>
            <a:stCxn id="8" idx="3"/>
            <a:endCxn id="13" idx="1"/>
          </p:cNvCxnSpPr>
          <p:nvPr/>
        </p:nvCxnSpPr>
        <p:spPr>
          <a:xfrm>
            <a:off x="8836182" y="2262807"/>
            <a:ext cx="519767" cy="9985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084E38-91DE-DE09-9C28-86BC091880F7}"/>
              </a:ext>
            </a:extLst>
          </p:cNvPr>
          <p:cNvCxnSpPr>
            <a:cxnSpLocks/>
            <a:stCxn id="7" idx="3"/>
          </p:cNvCxnSpPr>
          <p:nvPr/>
        </p:nvCxnSpPr>
        <p:spPr>
          <a:xfrm>
            <a:off x="5765783" y="2941225"/>
            <a:ext cx="2674492" cy="16073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BCBF87-CF4D-0AC6-5E1F-BE5EFAC9F75C}"/>
              </a:ext>
            </a:extLst>
          </p:cNvPr>
          <p:cNvCxnSpPr>
            <a:cxnSpLocks/>
            <a:stCxn id="4" idx="3"/>
          </p:cNvCxnSpPr>
          <p:nvPr/>
        </p:nvCxnSpPr>
        <p:spPr>
          <a:xfrm>
            <a:off x="4376541" y="4635198"/>
            <a:ext cx="949938" cy="7176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9B8DA5-6EA4-A100-CFED-77354AF6952A}"/>
              </a:ext>
            </a:extLst>
          </p:cNvPr>
          <p:cNvSpPr txBox="1"/>
          <p:nvPr/>
        </p:nvSpPr>
        <p:spPr>
          <a:xfrm>
            <a:off x="9355949" y="2784306"/>
            <a:ext cx="2602523" cy="954107"/>
          </a:xfrm>
          <a:prstGeom prst="rect">
            <a:avLst/>
          </a:prstGeom>
        </p:spPr>
        <p:txBody>
          <a:bodyPr wrap="square" rtlCol="0">
            <a:spAutoFit/>
          </a:bodyPr>
          <a:lstStyle/>
          <a:p>
            <a:pPr algn="l"/>
            <a:r>
              <a:rPr lang="en-GB" sz="1400">
                <a:solidFill>
                  <a:schemeClr val="tx2"/>
                </a:solidFill>
                <a:latin typeface="+mn-lt"/>
                <a:ea typeface="+mn-ea"/>
                <a:cs typeface="+mn-cs"/>
              </a:rPr>
              <a:t>Members in clinical biochemistry are significantly more likely to select ‘Professional’ (65%) than other specialties.</a:t>
            </a:r>
          </a:p>
        </p:txBody>
      </p:sp>
      <p:sp>
        <p:nvSpPr>
          <p:cNvPr id="14" name="TextBox 13">
            <a:extLst>
              <a:ext uri="{FF2B5EF4-FFF2-40B4-BE49-F238E27FC236}">
                <a16:creationId xmlns:a16="http://schemas.microsoft.com/office/drawing/2014/main" id="{FB4FCB4B-D395-0514-B8A8-42DC69088CD3}"/>
              </a:ext>
            </a:extLst>
          </p:cNvPr>
          <p:cNvSpPr txBox="1"/>
          <p:nvPr/>
        </p:nvSpPr>
        <p:spPr>
          <a:xfrm>
            <a:off x="8705148" y="4449141"/>
            <a:ext cx="2602523" cy="954107"/>
          </a:xfrm>
          <a:prstGeom prst="rect">
            <a:avLst/>
          </a:prstGeom>
        </p:spPr>
        <p:txBody>
          <a:bodyPr wrap="square" rtlCol="0">
            <a:spAutoFit/>
          </a:bodyPr>
          <a:lstStyle/>
          <a:p>
            <a:pPr algn="l"/>
            <a:r>
              <a:rPr lang="en-GB" sz="1400">
                <a:solidFill>
                  <a:schemeClr val="tx2"/>
                </a:solidFill>
                <a:latin typeface="+mn-lt"/>
                <a:ea typeface="+mn-ea"/>
                <a:cs typeface="+mn-cs"/>
              </a:rPr>
              <a:t>Fellows are significantly more likely to select ‘London-centric’ (34%) compared to all other membership classes.</a:t>
            </a:r>
          </a:p>
        </p:txBody>
      </p:sp>
      <p:sp>
        <p:nvSpPr>
          <p:cNvPr id="16" name="TextBox 15">
            <a:extLst>
              <a:ext uri="{FF2B5EF4-FFF2-40B4-BE49-F238E27FC236}">
                <a16:creationId xmlns:a16="http://schemas.microsoft.com/office/drawing/2014/main" id="{07B87F2E-3BD8-7167-2C7F-CBD333BE7476}"/>
              </a:ext>
            </a:extLst>
          </p:cNvPr>
          <p:cNvSpPr txBox="1"/>
          <p:nvPr/>
        </p:nvSpPr>
        <p:spPr>
          <a:xfrm>
            <a:off x="5326478" y="4968249"/>
            <a:ext cx="2602523" cy="954107"/>
          </a:xfrm>
          <a:prstGeom prst="rect">
            <a:avLst/>
          </a:prstGeom>
        </p:spPr>
        <p:txBody>
          <a:bodyPr wrap="square" rtlCol="0">
            <a:spAutoFit/>
          </a:bodyPr>
          <a:lstStyle/>
          <a:p>
            <a:pPr algn="l"/>
            <a:r>
              <a:rPr lang="en-GB" sz="1400">
                <a:solidFill>
                  <a:schemeClr val="tx2"/>
                </a:solidFill>
                <a:latin typeface="+mn-lt"/>
                <a:ea typeface="+mn-ea"/>
                <a:cs typeface="+mn-cs"/>
              </a:rPr>
              <a:t>Cellular pathologists are significantly more likely to select ‘Bureaucratic’ (21%) compared to other specialties.</a:t>
            </a:r>
          </a:p>
        </p:txBody>
      </p:sp>
    </p:spTree>
    <p:extLst>
      <p:ext uri="{BB962C8B-B14F-4D97-AF65-F5344CB8AC3E}">
        <p14:creationId xmlns:p14="http://schemas.microsoft.com/office/powerpoint/2010/main" val="265500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838D2-D7C4-2CF1-BEA3-A404B36D9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C8B56-34D9-C081-4B22-045353B0BDB6}"/>
              </a:ext>
            </a:extLst>
          </p:cNvPr>
          <p:cNvSpPr>
            <a:spLocks noGrp="1"/>
          </p:cNvSpPr>
          <p:nvPr>
            <p:ph type="title"/>
          </p:nvPr>
        </p:nvSpPr>
        <p:spPr/>
        <p:txBody>
          <a:bodyPr>
            <a:normAutofit fontScale="90000"/>
          </a:bodyPr>
          <a:lstStyle/>
          <a:p>
            <a:r>
              <a:rPr lang="en-GB">
                <a:solidFill>
                  <a:schemeClr val="accent2"/>
                </a:solidFill>
              </a:rPr>
              <a:t>A mix of positive and negative words are chosen to describe the </a:t>
            </a:r>
            <a:r>
              <a:rPr lang="en-GB" err="1">
                <a:solidFill>
                  <a:schemeClr val="accent2"/>
                </a:solidFill>
              </a:rPr>
              <a:t>RCPath</a:t>
            </a:r>
            <a:r>
              <a:rPr lang="en-GB">
                <a:solidFill>
                  <a:schemeClr val="accent2"/>
                </a:solidFill>
              </a:rPr>
              <a:t>. Professional, educational and London-centric are the most frequently selected.  </a:t>
            </a:r>
          </a:p>
        </p:txBody>
      </p:sp>
      <p:sp>
        <p:nvSpPr>
          <p:cNvPr id="3" name="Text Placeholder 2">
            <a:extLst>
              <a:ext uri="{FF2B5EF4-FFF2-40B4-BE49-F238E27FC236}">
                <a16:creationId xmlns:a16="http://schemas.microsoft.com/office/drawing/2014/main" id="{F6001353-D8B8-9AF2-513B-BF9F5E1B1808}"/>
              </a:ext>
            </a:extLst>
          </p:cNvPr>
          <p:cNvSpPr>
            <a:spLocks noGrp="1"/>
          </p:cNvSpPr>
          <p:nvPr>
            <p:ph type="body" sz="quarter" idx="10"/>
          </p:nvPr>
        </p:nvSpPr>
        <p:spPr/>
        <p:txBody>
          <a:bodyPr vert="horz" lIns="0" tIns="0" rIns="0" bIns="0" rtlCol="0">
            <a:normAutofit/>
          </a:bodyPr>
          <a:lstStyle/>
          <a:p>
            <a:r>
              <a:rPr lang="en-GB" sz="800" i="1">
                <a:solidFill>
                  <a:schemeClr val="tx2"/>
                </a:solidFill>
              </a:rPr>
              <a:t>4. Which of the following words or phrases would you use to best describe the Royal College of Pathologists? Base: Asked to all (1,792)</a:t>
            </a:r>
          </a:p>
        </p:txBody>
      </p:sp>
      <p:grpSp>
        <p:nvGrpSpPr>
          <p:cNvPr id="26" name="Group 25">
            <a:extLst>
              <a:ext uri="{FF2B5EF4-FFF2-40B4-BE49-F238E27FC236}">
                <a16:creationId xmlns:a16="http://schemas.microsoft.com/office/drawing/2014/main" id="{4876D785-ADE3-CBF2-FF31-3C9BA9E7C0F3}"/>
              </a:ext>
            </a:extLst>
          </p:cNvPr>
          <p:cNvGrpSpPr/>
          <p:nvPr/>
        </p:nvGrpSpPr>
        <p:grpSpPr>
          <a:xfrm>
            <a:off x="838267" y="1402555"/>
            <a:ext cx="8939476" cy="4560095"/>
            <a:chOff x="838267" y="1402555"/>
            <a:chExt cx="8939476" cy="4560095"/>
          </a:xfrm>
        </p:grpSpPr>
        <p:sp>
          <p:nvSpPr>
            <p:cNvPr id="6" name="Rectangle 5">
              <a:extLst>
                <a:ext uri="{FF2B5EF4-FFF2-40B4-BE49-F238E27FC236}">
                  <a16:creationId xmlns:a16="http://schemas.microsoft.com/office/drawing/2014/main" id="{3537CD74-F507-BBBF-21CA-5610B88457FF}"/>
                </a:ext>
              </a:extLst>
            </p:cNvPr>
            <p:cNvSpPr/>
            <p:nvPr/>
          </p:nvSpPr>
          <p:spPr>
            <a:xfrm>
              <a:off x="1159852" y="4527878"/>
              <a:ext cx="2566327" cy="271306"/>
            </a:xfrm>
            <a:prstGeom prst="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4CB234F0-8336-ADDD-70D4-8BFBB2626817}"/>
                </a:ext>
              </a:extLst>
            </p:cNvPr>
            <p:cNvCxnSpPr>
              <a:cxnSpLocks/>
              <a:stCxn id="6" idx="3"/>
            </p:cNvCxnSpPr>
            <p:nvPr/>
          </p:nvCxnSpPr>
          <p:spPr>
            <a:xfrm>
              <a:off x="3726179" y="4663531"/>
              <a:ext cx="1581826" cy="62153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874262-49F1-F22C-53E4-02F2D4813772}"/>
                </a:ext>
              </a:extLst>
            </p:cNvPr>
            <p:cNvSpPr txBox="1"/>
            <p:nvPr/>
          </p:nvSpPr>
          <p:spPr>
            <a:xfrm>
              <a:off x="5308005" y="4808008"/>
              <a:ext cx="2602523" cy="954107"/>
            </a:xfrm>
            <a:prstGeom prst="rect">
              <a:avLst/>
            </a:prstGeom>
          </p:spPr>
          <p:txBody>
            <a:bodyPr wrap="square" rtlCol="0">
              <a:spAutoFit/>
            </a:bodyPr>
            <a:lstStyle/>
            <a:p>
              <a:pPr algn="l"/>
              <a:r>
                <a:rPr lang="en-GB" sz="1400">
                  <a:solidFill>
                    <a:schemeClr val="tx2"/>
                  </a:solidFill>
                  <a:latin typeface="+mn-lt"/>
                  <a:ea typeface="+mn-ea"/>
                  <a:cs typeface="+mn-cs"/>
                </a:rPr>
                <a:t>UK respondents are significantly more likely to describe </a:t>
              </a:r>
              <a:r>
                <a:rPr lang="en-GB" sz="1400" err="1">
                  <a:solidFill>
                    <a:schemeClr val="tx2"/>
                  </a:solidFill>
                  <a:latin typeface="+mn-lt"/>
                  <a:ea typeface="+mn-ea"/>
                  <a:cs typeface="+mn-cs"/>
                </a:rPr>
                <a:t>RCPath</a:t>
              </a:r>
              <a:r>
                <a:rPr lang="en-GB" sz="1400">
                  <a:solidFill>
                    <a:schemeClr val="tx2"/>
                  </a:solidFill>
                  <a:latin typeface="+mn-lt"/>
                  <a:ea typeface="+mn-ea"/>
                  <a:cs typeface="+mn-cs"/>
                </a:rPr>
                <a:t> as ‘Inaccessible’ (12%) compared to international respondents (4%) .</a:t>
              </a:r>
            </a:p>
          </p:txBody>
        </p:sp>
        <p:sp>
          <p:nvSpPr>
            <p:cNvPr id="20" name="Rectangle 19">
              <a:extLst>
                <a:ext uri="{FF2B5EF4-FFF2-40B4-BE49-F238E27FC236}">
                  <a16:creationId xmlns:a16="http://schemas.microsoft.com/office/drawing/2014/main" id="{F0824F31-1D12-FEC4-DBF6-A4A10CB47C59}"/>
                </a:ext>
              </a:extLst>
            </p:cNvPr>
            <p:cNvSpPr/>
            <p:nvPr/>
          </p:nvSpPr>
          <p:spPr>
            <a:xfrm>
              <a:off x="1302322" y="2694773"/>
              <a:ext cx="2827717" cy="271306"/>
            </a:xfrm>
            <a:prstGeom prst="rect">
              <a:avLst/>
            </a:prstGeom>
            <a:noFill/>
            <a:ln w="127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1039DE47-E85F-C4EA-FC4D-661A4004756F}"/>
                </a:ext>
              </a:extLst>
            </p:cNvPr>
            <p:cNvCxnSpPr>
              <a:cxnSpLocks/>
              <a:stCxn id="20" idx="3"/>
            </p:cNvCxnSpPr>
            <p:nvPr/>
          </p:nvCxnSpPr>
          <p:spPr>
            <a:xfrm>
              <a:off x="4130039" y="2830426"/>
              <a:ext cx="2479227" cy="9539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9D30435-F6AB-AC30-A628-A28F2D124A4F}"/>
                </a:ext>
              </a:extLst>
            </p:cNvPr>
            <p:cNvSpPr txBox="1"/>
            <p:nvPr/>
          </p:nvSpPr>
          <p:spPr>
            <a:xfrm>
              <a:off x="6609266" y="3202283"/>
              <a:ext cx="2602523" cy="1169551"/>
            </a:xfrm>
            <a:prstGeom prst="rect">
              <a:avLst/>
            </a:prstGeom>
          </p:spPr>
          <p:txBody>
            <a:bodyPr wrap="square" rtlCol="0">
              <a:spAutoFit/>
            </a:bodyPr>
            <a:lstStyle/>
            <a:p>
              <a:pPr algn="l"/>
              <a:r>
                <a:rPr lang="en-GB" sz="1400">
                  <a:solidFill>
                    <a:schemeClr val="tx2"/>
                  </a:solidFill>
                  <a:latin typeface="+mn-lt"/>
                  <a:ea typeface="+mn-ea"/>
                  <a:cs typeface="+mn-cs"/>
                </a:rPr>
                <a:t>Fellows are significantly more likely to say </a:t>
              </a:r>
              <a:r>
                <a:rPr lang="en-GB" sz="1400" err="1">
                  <a:solidFill>
                    <a:schemeClr val="tx2"/>
                  </a:solidFill>
                  <a:latin typeface="+mn-lt"/>
                  <a:ea typeface="+mn-ea"/>
                  <a:cs typeface="+mn-cs"/>
                </a:rPr>
                <a:t>RCPath</a:t>
              </a:r>
              <a:r>
                <a:rPr lang="en-GB" sz="1400">
                  <a:solidFill>
                    <a:schemeClr val="tx2"/>
                  </a:solidFill>
                  <a:latin typeface="+mn-lt"/>
                  <a:ea typeface="+mn-ea"/>
                  <a:cs typeface="+mn-cs"/>
                </a:rPr>
                <a:t> are ‘ineffective’ (15%) compared to all other membership classes (between 1-7%).</a:t>
              </a:r>
            </a:p>
          </p:txBody>
        </p:sp>
        <p:grpSp>
          <p:nvGrpSpPr>
            <p:cNvPr id="23" name="Group 22">
              <a:extLst>
                <a:ext uri="{FF2B5EF4-FFF2-40B4-BE49-F238E27FC236}">
                  <a16:creationId xmlns:a16="http://schemas.microsoft.com/office/drawing/2014/main" id="{70BA9701-DDF6-76FA-4944-867EAFC06DEC}"/>
                </a:ext>
              </a:extLst>
            </p:cNvPr>
            <p:cNvGrpSpPr/>
            <p:nvPr/>
          </p:nvGrpSpPr>
          <p:grpSpPr>
            <a:xfrm>
              <a:off x="838267" y="1402555"/>
              <a:ext cx="8939476" cy="4560095"/>
              <a:chOff x="838267" y="1402555"/>
              <a:chExt cx="8939476" cy="4560095"/>
            </a:xfrm>
          </p:grpSpPr>
          <p:grpSp>
            <p:nvGrpSpPr>
              <p:cNvPr id="11" name="Group 10">
                <a:extLst>
                  <a:ext uri="{FF2B5EF4-FFF2-40B4-BE49-F238E27FC236}">
                    <a16:creationId xmlns:a16="http://schemas.microsoft.com/office/drawing/2014/main" id="{A1D6889D-9318-D3A8-1013-32A0574CB6D4}"/>
                  </a:ext>
                </a:extLst>
              </p:cNvPr>
              <p:cNvGrpSpPr/>
              <p:nvPr/>
            </p:nvGrpSpPr>
            <p:grpSpPr>
              <a:xfrm>
                <a:off x="838267" y="1402555"/>
                <a:ext cx="8939476" cy="4560095"/>
                <a:chOff x="838267" y="1402555"/>
                <a:chExt cx="8939476" cy="4560095"/>
              </a:xfrm>
            </p:grpSpPr>
            <p:grpSp>
              <p:nvGrpSpPr>
                <p:cNvPr id="8" name="Group 7">
                  <a:extLst>
                    <a:ext uri="{FF2B5EF4-FFF2-40B4-BE49-F238E27FC236}">
                      <a16:creationId xmlns:a16="http://schemas.microsoft.com/office/drawing/2014/main" id="{EB435229-506C-8E42-E1EB-86271ECE4333}"/>
                    </a:ext>
                  </a:extLst>
                </p:cNvPr>
                <p:cNvGrpSpPr/>
                <p:nvPr/>
              </p:nvGrpSpPr>
              <p:grpSpPr>
                <a:xfrm>
                  <a:off x="838267" y="1402555"/>
                  <a:ext cx="8939476" cy="4560095"/>
                  <a:chOff x="838267" y="1402555"/>
                  <a:chExt cx="8939476" cy="4560095"/>
                </a:xfrm>
              </p:grpSpPr>
              <p:graphicFrame>
                <p:nvGraphicFramePr>
                  <p:cNvPr id="5" name="Chart 4">
                    <a:extLst>
                      <a:ext uri="{FF2B5EF4-FFF2-40B4-BE49-F238E27FC236}">
                        <a16:creationId xmlns:a16="http://schemas.microsoft.com/office/drawing/2014/main" id="{110621CB-87CB-EB39-7545-0AB788361CC3}"/>
                      </a:ext>
                    </a:extLst>
                  </p:cNvPr>
                  <p:cNvGraphicFramePr>
                    <a:graphicFrameLocks/>
                  </p:cNvGraphicFramePr>
                  <p:nvPr>
                    <p:extLst>
                      <p:ext uri="{D42A27DB-BD31-4B8C-83A1-F6EECF244321}">
                        <p14:modId xmlns:p14="http://schemas.microsoft.com/office/powerpoint/2010/main" val="3228300125"/>
                      </p:ext>
                    </p:extLst>
                  </p:nvPr>
                </p:nvGraphicFramePr>
                <p:xfrm>
                  <a:off x="838267" y="1402555"/>
                  <a:ext cx="8939476" cy="4560095"/>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8D92CAF2-8D86-FF1B-AC52-F38E59FE6FC1}"/>
                      </a:ext>
                    </a:extLst>
                  </p:cNvPr>
                  <p:cNvSpPr/>
                  <p:nvPr/>
                </p:nvSpPr>
                <p:spPr>
                  <a:xfrm>
                    <a:off x="2000577" y="2568238"/>
                    <a:ext cx="62778" cy="70178"/>
                  </a:xfrm>
                  <a:prstGeom prst="ellipse">
                    <a:avLst/>
                  </a:prstGeom>
                  <a:solidFill>
                    <a:srgbClr val="ECED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868BB962-FE4C-6DCB-A40A-FE2B9B050EB7}"/>
                    </a:ext>
                  </a:extLst>
                </p:cNvPr>
                <p:cNvSpPr/>
                <p:nvPr/>
              </p:nvSpPr>
              <p:spPr>
                <a:xfrm>
                  <a:off x="2199947" y="2419513"/>
                  <a:ext cx="92075" cy="218903"/>
                </a:xfrm>
                <a:prstGeom prst="rect">
                  <a:avLst/>
                </a:prstGeom>
                <a:solidFill>
                  <a:srgbClr val="F7F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F0A5049D-085A-2ACE-4817-0165FC1D90CE}"/>
                  </a:ext>
                </a:extLst>
              </p:cNvPr>
              <p:cNvSpPr/>
              <p:nvPr/>
            </p:nvSpPr>
            <p:spPr>
              <a:xfrm>
                <a:off x="8172450" y="2401866"/>
                <a:ext cx="838200" cy="332745"/>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01531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7EBE-6358-2F91-FEFA-D9A07CAEAD03}"/>
              </a:ext>
            </a:extLst>
          </p:cNvPr>
          <p:cNvSpPr>
            <a:spLocks noGrp="1"/>
          </p:cNvSpPr>
          <p:nvPr>
            <p:ph type="title"/>
          </p:nvPr>
        </p:nvSpPr>
        <p:spPr>
          <a:xfrm>
            <a:off x="609600" y="530208"/>
            <a:ext cx="10744133" cy="855894"/>
          </a:xfrm>
        </p:spPr>
        <p:txBody>
          <a:bodyPr>
            <a:noAutofit/>
          </a:bodyPr>
          <a:lstStyle/>
          <a:p>
            <a:r>
              <a:rPr lang="en-GB" sz="2000">
                <a:solidFill>
                  <a:schemeClr val="accent2"/>
                </a:solidFill>
              </a:rPr>
              <a:t>58% of respondents rate the </a:t>
            </a:r>
            <a:r>
              <a:rPr lang="en-GB" sz="2000" err="1">
                <a:solidFill>
                  <a:schemeClr val="accent2"/>
                </a:solidFill>
              </a:rPr>
              <a:t>RCPath</a:t>
            </a:r>
            <a:r>
              <a:rPr lang="en-GB" sz="2000">
                <a:solidFill>
                  <a:schemeClr val="accent2"/>
                </a:solidFill>
              </a:rPr>
              <a:t> positively, and a further third sit in the middle ground. 10% rate the College negatively. The proportion </a:t>
            </a:r>
            <a:r>
              <a:rPr lang="en-US" sz="2000">
                <a:solidFill>
                  <a:schemeClr val="accent2"/>
                </a:solidFill>
              </a:rPr>
              <a:t>rating it as ‘5’ or ‘4’ are seven percentage points behind the RbD normative data for medical royal colleges. </a:t>
            </a:r>
            <a:endParaRPr lang="en-GB" sz="2000">
              <a:solidFill>
                <a:schemeClr val="accent2"/>
              </a:solidFill>
            </a:endParaRPr>
          </a:p>
        </p:txBody>
      </p:sp>
      <p:sp>
        <p:nvSpPr>
          <p:cNvPr id="3" name="Text Placeholder 2">
            <a:extLst>
              <a:ext uri="{FF2B5EF4-FFF2-40B4-BE49-F238E27FC236}">
                <a16:creationId xmlns:a16="http://schemas.microsoft.com/office/drawing/2014/main" id="{C36F4507-13D9-97D0-4735-29AE0F1631EE}"/>
              </a:ext>
            </a:extLst>
          </p:cNvPr>
          <p:cNvSpPr>
            <a:spLocks noGrp="1"/>
          </p:cNvSpPr>
          <p:nvPr>
            <p:ph type="body" sz="quarter" idx="10"/>
          </p:nvPr>
        </p:nvSpPr>
        <p:spPr/>
        <p:txBody>
          <a:bodyPr vert="horz" lIns="0" tIns="0" rIns="0" bIns="0" rtlCol="0">
            <a:normAutofit/>
          </a:bodyPr>
          <a:lstStyle/>
          <a:p>
            <a:r>
              <a:rPr lang="en-GB" sz="800" i="1">
                <a:solidFill>
                  <a:schemeClr val="tx2"/>
                </a:solidFill>
              </a:rPr>
              <a:t>1a  How do you rate the Royal College of Pathologists as an organisation? Using a scale of 1 to 5, where 1 is very poor and 5 is excellent. Base: Asked to all (1,792)</a:t>
            </a:r>
            <a:br>
              <a:rPr lang="en-GB" sz="800" i="1">
                <a:solidFill>
                  <a:schemeClr val="tx2"/>
                </a:solidFill>
              </a:rPr>
            </a:br>
            <a:r>
              <a:rPr lang="en-GB" sz="800" i="1">
                <a:solidFill>
                  <a:schemeClr val="tx2"/>
                </a:solidFill>
              </a:rPr>
              <a:t>RbD Normative Data, all organisations (183,109), Medical Royal Colleges (44,745).</a:t>
            </a:r>
          </a:p>
        </p:txBody>
      </p:sp>
      <p:graphicFrame>
        <p:nvGraphicFramePr>
          <p:cNvPr id="10" name="Chart 9">
            <a:extLst>
              <a:ext uri="{FF2B5EF4-FFF2-40B4-BE49-F238E27FC236}">
                <a16:creationId xmlns:a16="http://schemas.microsoft.com/office/drawing/2014/main" id="{7646EEE5-E6EB-DED1-68D1-CAFFE2C6CA66}"/>
              </a:ext>
            </a:extLst>
          </p:cNvPr>
          <p:cNvGraphicFramePr/>
          <p:nvPr>
            <p:extLst>
              <p:ext uri="{D42A27DB-BD31-4B8C-83A1-F6EECF244321}">
                <p14:modId xmlns:p14="http://schemas.microsoft.com/office/powerpoint/2010/main" val="641822749"/>
              </p:ext>
            </p:extLst>
          </p:nvPr>
        </p:nvGraphicFramePr>
        <p:xfrm>
          <a:off x="838267" y="2076374"/>
          <a:ext cx="10515465" cy="390532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5B0DF709-F64D-6981-9556-799739D45192}"/>
              </a:ext>
            </a:extLst>
          </p:cNvPr>
          <p:cNvSpPr/>
          <p:nvPr/>
        </p:nvSpPr>
        <p:spPr>
          <a:xfrm>
            <a:off x="5014143" y="2874982"/>
            <a:ext cx="521109" cy="324691"/>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58%</a:t>
            </a:r>
          </a:p>
        </p:txBody>
      </p:sp>
      <p:sp>
        <p:nvSpPr>
          <p:cNvPr id="9" name="Rectangle 8">
            <a:extLst>
              <a:ext uri="{FF2B5EF4-FFF2-40B4-BE49-F238E27FC236}">
                <a16:creationId xmlns:a16="http://schemas.microsoft.com/office/drawing/2014/main" id="{4E49BD23-A90A-02A9-DE16-DE74F511C4B5}"/>
              </a:ext>
            </a:extLst>
          </p:cNvPr>
          <p:cNvSpPr/>
          <p:nvPr/>
        </p:nvSpPr>
        <p:spPr>
          <a:xfrm>
            <a:off x="5194503" y="3889366"/>
            <a:ext cx="521109" cy="324691"/>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65%</a:t>
            </a:r>
          </a:p>
        </p:txBody>
      </p:sp>
      <p:cxnSp>
        <p:nvCxnSpPr>
          <p:cNvPr id="5" name="Straight Connector 4">
            <a:extLst>
              <a:ext uri="{FF2B5EF4-FFF2-40B4-BE49-F238E27FC236}">
                <a16:creationId xmlns:a16="http://schemas.microsoft.com/office/drawing/2014/main" id="{4705D25C-440E-851F-3FDB-8834420E4A30}"/>
              </a:ext>
            </a:extLst>
          </p:cNvPr>
          <p:cNvCxnSpPr/>
          <p:nvPr/>
        </p:nvCxnSpPr>
        <p:spPr>
          <a:xfrm>
            <a:off x="566737" y="3523784"/>
            <a:ext cx="1105852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4E94A91-951A-BC84-AB5F-6A3FFB9BAA34}"/>
              </a:ext>
            </a:extLst>
          </p:cNvPr>
          <p:cNvSpPr/>
          <p:nvPr/>
        </p:nvSpPr>
        <p:spPr>
          <a:xfrm>
            <a:off x="5379469" y="4866229"/>
            <a:ext cx="521109" cy="324691"/>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66%</a:t>
            </a:r>
          </a:p>
        </p:txBody>
      </p:sp>
    </p:spTree>
    <p:extLst>
      <p:ext uri="{BB962C8B-B14F-4D97-AF65-F5344CB8AC3E}">
        <p14:creationId xmlns:p14="http://schemas.microsoft.com/office/powerpoint/2010/main" val="13366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3DF86-767E-0C77-DA37-EC8EA9782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13421-CA50-CC3A-3ADB-3DB475E86B9C}"/>
              </a:ext>
            </a:extLst>
          </p:cNvPr>
          <p:cNvSpPr>
            <a:spLocks noGrp="1"/>
          </p:cNvSpPr>
          <p:nvPr>
            <p:ph type="title"/>
          </p:nvPr>
        </p:nvSpPr>
        <p:spPr>
          <a:xfrm>
            <a:off x="609600" y="530208"/>
            <a:ext cx="10744133" cy="855894"/>
          </a:xfrm>
        </p:spPr>
        <p:txBody>
          <a:bodyPr>
            <a:normAutofit fontScale="90000"/>
          </a:bodyPr>
          <a:lstStyle/>
          <a:p>
            <a:r>
              <a:rPr lang="en-GB">
                <a:solidFill>
                  <a:schemeClr val="accent2"/>
                </a:solidFill>
              </a:rPr>
              <a:t>Members specialising in cellular pathology, microbiology and veterinary pathology are the most positive about </a:t>
            </a:r>
            <a:r>
              <a:rPr lang="en-GB" err="1">
                <a:solidFill>
                  <a:schemeClr val="accent2"/>
                </a:solidFill>
              </a:rPr>
              <a:t>RCPath</a:t>
            </a:r>
            <a:r>
              <a:rPr lang="en-GB">
                <a:solidFill>
                  <a:schemeClr val="accent2"/>
                </a:solidFill>
              </a:rPr>
              <a:t>, while those working in virology and genetics are the most negative</a:t>
            </a:r>
          </a:p>
        </p:txBody>
      </p:sp>
      <p:sp>
        <p:nvSpPr>
          <p:cNvPr id="3" name="Text Placeholder 2">
            <a:extLst>
              <a:ext uri="{FF2B5EF4-FFF2-40B4-BE49-F238E27FC236}">
                <a16:creationId xmlns:a16="http://schemas.microsoft.com/office/drawing/2014/main" id="{A5B41B97-9F12-DD83-0103-2C6EF57898CF}"/>
              </a:ext>
            </a:extLst>
          </p:cNvPr>
          <p:cNvSpPr>
            <a:spLocks noGrp="1"/>
          </p:cNvSpPr>
          <p:nvPr>
            <p:ph type="body"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a:ln>
                  <a:noFill/>
                </a:ln>
                <a:solidFill>
                  <a:srgbClr val="202C4D"/>
                </a:solidFill>
                <a:effectLst/>
                <a:uLnTx/>
                <a:uFillTx/>
                <a:latin typeface="Calibri" panose="020F0502020204030204"/>
                <a:ea typeface="+mn-ea"/>
                <a:cs typeface="+mn-cs"/>
              </a:rPr>
              <a:t>1a  How do you rate the Royal College of Pathologists as an organisation? Using a scale of 1 to 5, where 1 is very poor and 5 is excellent. Base: Asked to all (1,792). Cellular pathology (599), Microbiology (214), Clinical biochemistry (209), Haematology (205), Genetics (47</a:t>
            </a:r>
            <a:r>
              <a:rPr kumimoji="0" lang="en-GB" sz="800" b="0" i="1" u="none" strike="noStrike" kern="0" cap="none" spc="0" normalizeH="0" baseline="0" noProof="0">
                <a:ln>
                  <a:noFill/>
                </a:ln>
                <a:solidFill>
                  <a:schemeClr val="accent5"/>
                </a:solidFill>
                <a:effectLst/>
                <a:uLnTx/>
                <a:uFillTx/>
                <a:latin typeface="Calibri" panose="020F0502020204030204"/>
                <a:ea typeface="+mn-ea"/>
                <a:cs typeface="+mn-cs"/>
              </a:rPr>
              <a:t>*</a:t>
            </a:r>
            <a:r>
              <a:rPr kumimoji="0" lang="en-GB" sz="800" b="0" i="1" u="none" strike="noStrike" kern="0" cap="none" spc="0" normalizeH="0" baseline="0" noProof="0">
                <a:ln>
                  <a:noFill/>
                </a:ln>
                <a:solidFill>
                  <a:schemeClr val="tx2"/>
                </a:solidFill>
                <a:effectLst/>
                <a:uLnTx/>
                <a:uFillTx/>
                <a:latin typeface="Calibri" panose="020F0502020204030204"/>
                <a:ea typeface="+mn-ea"/>
                <a:cs typeface="+mn-cs"/>
              </a:rPr>
              <a:t>), Immunology (41</a:t>
            </a:r>
            <a:r>
              <a:rPr kumimoji="0" lang="en-GB" sz="800" b="0" i="1" u="none" strike="noStrike" kern="0" cap="none" spc="0" normalizeH="0" baseline="0" noProof="0">
                <a:ln>
                  <a:noFill/>
                </a:ln>
                <a:solidFill>
                  <a:schemeClr val="accent5"/>
                </a:solidFill>
                <a:effectLst/>
                <a:uLnTx/>
                <a:uFillTx/>
                <a:latin typeface="Calibri" panose="020F0502020204030204"/>
                <a:ea typeface="+mn-ea"/>
                <a:cs typeface="+mn-cs"/>
              </a:rPr>
              <a:t>*</a:t>
            </a:r>
            <a:r>
              <a:rPr kumimoji="0" lang="en-GB" sz="800" b="0" i="1" u="none" strike="noStrike" kern="0" cap="none" spc="0" normalizeH="0" baseline="0" noProof="0">
                <a:ln>
                  <a:noFill/>
                </a:ln>
                <a:solidFill>
                  <a:schemeClr val="tx2"/>
                </a:solidFill>
                <a:effectLst/>
                <a:uLnTx/>
                <a:uFillTx/>
                <a:latin typeface="Calibri" panose="020F0502020204030204"/>
                <a:ea typeface="+mn-ea"/>
                <a:cs typeface="+mn-cs"/>
              </a:rPr>
              <a:t>), Virology (38</a:t>
            </a:r>
            <a:r>
              <a:rPr kumimoji="0" lang="en-GB" sz="800" b="0" i="1" u="none" strike="noStrike" kern="0" cap="none" spc="0" normalizeH="0" baseline="0" noProof="0">
                <a:ln>
                  <a:noFill/>
                </a:ln>
                <a:solidFill>
                  <a:schemeClr val="accent5"/>
                </a:solidFill>
                <a:effectLst/>
                <a:uLnTx/>
                <a:uFillTx/>
                <a:latin typeface="Calibri" panose="020F0502020204030204"/>
                <a:ea typeface="+mn-ea"/>
                <a:cs typeface="+mn-cs"/>
              </a:rPr>
              <a:t>*</a:t>
            </a:r>
            <a:r>
              <a:rPr kumimoji="0" lang="en-GB" sz="800" b="0" i="1" u="none" strike="noStrike" kern="0" cap="none" spc="0" normalizeH="0" baseline="0" noProof="0">
                <a:ln>
                  <a:noFill/>
                </a:ln>
                <a:solidFill>
                  <a:schemeClr val="tx2"/>
                </a:solidFill>
                <a:effectLst/>
                <a:uLnTx/>
                <a:uFillTx/>
                <a:latin typeface="Calibri" panose="020F0502020204030204"/>
                <a:ea typeface="+mn-ea"/>
                <a:cs typeface="+mn-cs"/>
              </a:rPr>
              <a:t>), Veterinary Pathology (36</a:t>
            </a:r>
            <a:r>
              <a:rPr kumimoji="0" lang="en-GB" sz="800" b="0" i="1" u="none" strike="noStrike" kern="0" cap="none" spc="0" normalizeH="0" baseline="0" noProof="0">
                <a:ln>
                  <a:noFill/>
                </a:ln>
                <a:solidFill>
                  <a:schemeClr val="accent5"/>
                </a:solidFill>
                <a:effectLst/>
                <a:uLnTx/>
                <a:uFillTx/>
                <a:latin typeface="Calibri" panose="020F0502020204030204"/>
                <a:ea typeface="+mn-ea"/>
                <a:cs typeface="+mn-cs"/>
              </a:rPr>
              <a:t>*</a:t>
            </a:r>
            <a:r>
              <a:rPr kumimoji="0" lang="en-GB" sz="800" b="0" i="1" u="none" strike="noStrike" kern="0" cap="none" spc="0" normalizeH="0" baseline="0" noProof="0">
                <a:ln>
                  <a:noFill/>
                </a:ln>
                <a:solidFill>
                  <a:schemeClr val="tx2"/>
                </a:solidFill>
                <a:effectLst/>
                <a:uLnTx/>
                <a:uFillTx/>
                <a:latin typeface="Calibri" panose="020F0502020204030204"/>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lang="en-GB" sz="800" i="1">
                <a:solidFill>
                  <a:schemeClr val="accent6"/>
                </a:solidFill>
                <a:latin typeface="Calibri" panose="020F0502020204030204"/>
              </a:rPr>
              <a:t>*Caution low base size</a:t>
            </a:r>
            <a:endParaRPr kumimoji="0" lang="en-GB" sz="800" b="0" i="1" u="none" strike="noStrike" kern="0" cap="none" spc="0" normalizeH="0" baseline="0" noProof="0">
              <a:ln>
                <a:noFill/>
              </a:ln>
              <a:solidFill>
                <a:schemeClr val="accent6"/>
              </a:solidFill>
              <a:effectLst/>
              <a:uLnTx/>
              <a:uFillTx/>
              <a:latin typeface="Calibri" panose="020F0502020204030204"/>
              <a:ea typeface="+mn-ea"/>
              <a:cs typeface="+mn-cs"/>
            </a:endParaRPr>
          </a:p>
          <a:p>
            <a:endParaRPr lang="en-GB"/>
          </a:p>
        </p:txBody>
      </p:sp>
      <p:graphicFrame>
        <p:nvGraphicFramePr>
          <p:cNvPr id="6" name="Chart 5">
            <a:extLst>
              <a:ext uri="{FF2B5EF4-FFF2-40B4-BE49-F238E27FC236}">
                <a16:creationId xmlns:a16="http://schemas.microsoft.com/office/drawing/2014/main" id="{120BB63B-A454-4239-5492-FA97FF22F4A7}"/>
              </a:ext>
            </a:extLst>
          </p:cNvPr>
          <p:cNvGraphicFramePr>
            <a:graphicFrameLocks/>
          </p:cNvGraphicFramePr>
          <p:nvPr>
            <p:extLst>
              <p:ext uri="{D42A27DB-BD31-4B8C-83A1-F6EECF244321}">
                <p14:modId xmlns:p14="http://schemas.microsoft.com/office/powerpoint/2010/main" val="447438495"/>
              </p:ext>
            </p:extLst>
          </p:nvPr>
        </p:nvGraphicFramePr>
        <p:xfrm>
          <a:off x="609599" y="1891753"/>
          <a:ext cx="10744133" cy="422909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27078F4A-28E3-15CF-EC48-3A0BD8ECC877}"/>
              </a:ext>
            </a:extLst>
          </p:cNvPr>
          <p:cNvSpPr/>
          <p:nvPr/>
        </p:nvSpPr>
        <p:spPr>
          <a:xfrm>
            <a:off x="3978086" y="2842718"/>
            <a:ext cx="462119" cy="18097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58%</a:t>
            </a:r>
          </a:p>
        </p:txBody>
      </p:sp>
      <p:sp>
        <p:nvSpPr>
          <p:cNvPr id="8" name="Rectangle 7">
            <a:extLst>
              <a:ext uri="{FF2B5EF4-FFF2-40B4-BE49-F238E27FC236}">
                <a16:creationId xmlns:a16="http://schemas.microsoft.com/office/drawing/2014/main" id="{2439461F-6CDB-556C-BBEB-5FCD067489CF}"/>
              </a:ext>
            </a:extLst>
          </p:cNvPr>
          <p:cNvSpPr/>
          <p:nvPr/>
        </p:nvSpPr>
        <p:spPr>
          <a:xfrm>
            <a:off x="3747027" y="3204798"/>
            <a:ext cx="462119" cy="18097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49%</a:t>
            </a:r>
          </a:p>
        </p:txBody>
      </p:sp>
      <p:sp>
        <p:nvSpPr>
          <p:cNvPr id="9" name="Rectangle 8">
            <a:extLst>
              <a:ext uri="{FF2B5EF4-FFF2-40B4-BE49-F238E27FC236}">
                <a16:creationId xmlns:a16="http://schemas.microsoft.com/office/drawing/2014/main" id="{0C144AAA-FEFF-552E-D59D-A625F14971F4}"/>
              </a:ext>
            </a:extLst>
          </p:cNvPr>
          <p:cNvSpPr/>
          <p:nvPr/>
        </p:nvSpPr>
        <p:spPr>
          <a:xfrm>
            <a:off x="3614266" y="3548111"/>
            <a:ext cx="462119" cy="18097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61%</a:t>
            </a:r>
          </a:p>
        </p:txBody>
      </p:sp>
      <p:sp>
        <p:nvSpPr>
          <p:cNvPr id="10" name="Rectangle 9">
            <a:extLst>
              <a:ext uri="{FF2B5EF4-FFF2-40B4-BE49-F238E27FC236}">
                <a16:creationId xmlns:a16="http://schemas.microsoft.com/office/drawing/2014/main" id="{1DB3B88E-A735-086E-00E4-41991CFE2229}"/>
              </a:ext>
            </a:extLst>
          </p:cNvPr>
          <p:cNvSpPr/>
          <p:nvPr/>
        </p:nvSpPr>
        <p:spPr>
          <a:xfrm>
            <a:off x="3590611" y="3910191"/>
            <a:ext cx="462119" cy="18097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49%</a:t>
            </a:r>
          </a:p>
        </p:txBody>
      </p:sp>
      <p:sp>
        <p:nvSpPr>
          <p:cNvPr id="11" name="Rectangle 10">
            <a:extLst>
              <a:ext uri="{FF2B5EF4-FFF2-40B4-BE49-F238E27FC236}">
                <a16:creationId xmlns:a16="http://schemas.microsoft.com/office/drawing/2014/main" id="{5212B6CA-DDC2-DCA6-65EB-5C6210B0C16A}"/>
              </a:ext>
            </a:extLst>
          </p:cNvPr>
          <p:cNvSpPr/>
          <p:nvPr/>
        </p:nvSpPr>
        <p:spPr>
          <a:xfrm>
            <a:off x="3284908" y="4272271"/>
            <a:ext cx="462119" cy="18097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57%</a:t>
            </a:r>
          </a:p>
        </p:txBody>
      </p:sp>
      <p:sp>
        <p:nvSpPr>
          <p:cNvPr id="12" name="Rectangle 11">
            <a:extLst>
              <a:ext uri="{FF2B5EF4-FFF2-40B4-BE49-F238E27FC236}">
                <a16:creationId xmlns:a16="http://schemas.microsoft.com/office/drawing/2014/main" id="{A3DC7631-DEDF-E6C8-B3F1-AF4BA81A9895}"/>
              </a:ext>
            </a:extLst>
          </p:cNvPr>
          <p:cNvSpPr/>
          <p:nvPr/>
        </p:nvSpPr>
        <p:spPr>
          <a:xfrm>
            <a:off x="3053849" y="4630472"/>
            <a:ext cx="462119" cy="18097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59%</a:t>
            </a:r>
          </a:p>
        </p:txBody>
      </p:sp>
      <p:sp>
        <p:nvSpPr>
          <p:cNvPr id="13" name="Rectangle 12">
            <a:extLst>
              <a:ext uri="{FF2B5EF4-FFF2-40B4-BE49-F238E27FC236}">
                <a16:creationId xmlns:a16="http://schemas.microsoft.com/office/drawing/2014/main" id="{CE87C1E9-1332-605A-D00E-B14CD1124BCA}"/>
              </a:ext>
            </a:extLst>
          </p:cNvPr>
          <p:cNvSpPr/>
          <p:nvPr/>
        </p:nvSpPr>
        <p:spPr>
          <a:xfrm>
            <a:off x="3002206" y="4995929"/>
            <a:ext cx="462119" cy="18097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45%</a:t>
            </a:r>
          </a:p>
        </p:txBody>
      </p:sp>
      <p:sp>
        <p:nvSpPr>
          <p:cNvPr id="14" name="Rectangle 13">
            <a:extLst>
              <a:ext uri="{FF2B5EF4-FFF2-40B4-BE49-F238E27FC236}">
                <a16:creationId xmlns:a16="http://schemas.microsoft.com/office/drawing/2014/main" id="{239EAB4C-BBD0-EC99-8805-1FDD5B7EAEF8}"/>
              </a:ext>
            </a:extLst>
          </p:cNvPr>
          <p:cNvSpPr/>
          <p:nvPr/>
        </p:nvSpPr>
        <p:spPr>
          <a:xfrm>
            <a:off x="2976405" y="5350381"/>
            <a:ext cx="462119" cy="18097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44%</a:t>
            </a:r>
          </a:p>
        </p:txBody>
      </p:sp>
      <p:sp>
        <p:nvSpPr>
          <p:cNvPr id="4" name="Rectangle 3">
            <a:extLst>
              <a:ext uri="{FF2B5EF4-FFF2-40B4-BE49-F238E27FC236}">
                <a16:creationId xmlns:a16="http://schemas.microsoft.com/office/drawing/2014/main" id="{80BAE536-465D-9C9E-6637-D5DBB1F145B0}"/>
              </a:ext>
            </a:extLst>
          </p:cNvPr>
          <p:cNvSpPr/>
          <p:nvPr/>
        </p:nvSpPr>
        <p:spPr>
          <a:xfrm>
            <a:off x="3747027" y="2480638"/>
            <a:ext cx="462119" cy="18097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58%</a:t>
            </a:r>
          </a:p>
        </p:txBody>
      </p:sp>
      <p:cxnSp>
        <p:nvCxnSpPr>
          <p:cNvPr id="15" name="Straight Connector 14">
            <a:extLst>
              <a:ext uri="{FF2B5EF4-FFF2-40B4-BE49-F238E27FC236}">
                <a16:creationId xmlns:a16="http://schemas.microsoft.com/office/drawing/2014/main" id="{969D4FA2-A539-0AF4-AABD-84EA4DE00D1C}"/>
              </a:ext>
            </a:extLst>
          </p:cNvPr>
          <p:cNvCxnSpPr/>
          <p:nvPr/>
        </p:nvCxnSpPr>
        <p:spPr>
          <a:xfrm>
            <a:off x="609600" y="2739343"/>
            <a:ext cx="1105852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56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A4E59-8906-4B35-BA12-E7D952E77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BBAA7-FDC6-7B09-8E7E-F292EBD73229}"/>
              </a:ext>
            </a:extLst>
          </p:cNvPr>
          <p:cNvSpPr>
            <a:spLocks noGrp="1"/>
          </p:cNvSpPr>
          <p:nvPr>
            <p:ph type="title"/>
          </p:nvPr>
        </p:nvSpPr>
        <p:spPr>
          <a:xfrm>
            <a:off x="609600" y="530208"/>
            <a:ext cx="10744133" cy="855894"/>
          </a:xfrm>
        </p:spPr>
        <p:txBody>
          <a:bodyPr>
            <a:normAutofit fontScale="90000"/>
          </a:bodyPr>
          <a:lstStyle/>
          <a:p>
            <a:r>
              <a:rPr lang="en-GB">
                <a:solidFill>
                  <a:schemeClr val="accent2"/>
                </a:solidFill>
              </a:rPr>
              <a:t>Medical Examiners and Medical Examiner Officers are the most positive about </a:t>
            </a:r>
            <a:r>
              <a:rPr lang="en-GB" err="1">
                <a:solidFill>
                  <a:schemeClr val="accent2"/>
                </a:solidFill>
              </a:rPr>
              <a:t>RCPath</a:t>
            </a:r>
            <a:r>
              <a:rPr lang="en-GB">
                <a:solidFill>
                  <a:schemeClr val="accent2"/>
                </a:solidFill>
              </a:rPr>
              <a:t> as an organisation, while Fellows are the least positive</a:t>
            </a:r>
          </a:p>
        </p:txBody>
      </p:sp>
      <p:sp>
        <p:nvSpPr>
          <p:cNvPr id="3" name="Text Placeholder 2">
            <a:extLst>
              <a:ext uri="{FF2B5EF4-FFF2-40B4-BE49-F238E27FC236}">
                <a16:creationId xmlns:a16="http://schemas.microsoft.com/office/drawing/2014/main" id="{35452BF5-37A0-D4D5-67D6-D3E33A5FEDCA}"/>
              </a:ext>
            </a:extLst>
          </p:cNvPr>
          <p:cNvSpPr>
            <a:spLocks noGrp="1"/>
          </p:cNvSpPr>
          <p:nvPr>
            <p:ph type="body"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a:ln>
                  <a:noFill/>
                </a:ln>
                <a:solidFill>
                  <a:srgbClr val="202C4D"/>
                </a:solidFill>
                <a:effectLst/>
                <a:uLnTx/>
                <a:uFillTx/>
                <a:latin typeface="Calibri" panose="020F0502020204030204"/>
                <a:ea typeface="+mn-ea"/>
                <a:cs typeface="+mn-cs"/>
              </a:rPr>
              <a:t>1a  How do you rate the Royal College of Pathologists as an organisation? Using a scale of 1 to 5, where 1 is very poor and 5 is excellent. Base: Asked to all (1,792)</a:t>
            </a:r>
            <a:br>
              <a:rPr kumimoji="0" lang="en-GB" sz="800" b="0" i="1" u="none" strike="noStrike" kern="0" cap="none" spc="0" normalizeH="0" baseline="0" noProof="0">
                <a:ln>
                  <a:noFill/>
                </a:ln>
                <a:solidFill>
                  <a:srgbClr val="202C4D"/>
                </a:solidFill>
                <a:effectLst/>
                <a:uLnTx/>
                <a:uFillTx/>
                <a:latin typeface="Calibri" panose="020F0502020204030204"/>
                <a:ea typeface="+mn-ea"/>
                <a:cs typeface="+mn-cs"/>
              </a:rPr>
            </a:br>
            <a:r>
              <a:rPr kumimoji="0" lang="en-GB" sz="800" b="0" i="1" u="none" strike="noStrike" kern="0" cap="none" spc="0" normalizeH="0" baseline="0" noProof="0">
                <a:ln>
                  <a:noFill/>
                </a:ln>
                <a:solidFill>
                  <a:srgbClr val="202C4D"/>
                </a:solidFill>
                <a:effectLst/>
                <a:uLnTx/>
                <a:uFillTx/>
                <a:latin typeface="Calibri" panose="020F0502020204030204"/>
                <a:ea typeface="+mn-ea"/>
                <a:cs typeface="+mn-cs"/>
              </a:rPr>
              <a:t>Fellow (1,359), Diplomate &amp; Associate (231), Affiliate (60), Medical Examiner &amp; Med</a:t>
            </a:r>
            <a:r>
              <a:rPr lang="en-GB" sz="800" i="1" err="1">
                <a:solidFill>
                  <a:srgbClr val="202C4D"/>
                </a:solidFill>
                <a:latin typeface="Calibri" panose="020F0502020204030204"/>
              </a:rPr>
              <a:t>ical</a:t>
            </a:r>
            <a:r>
              <a:rPr lang="en-GB" sz="800" i="1">
                <a:solidFill>
                  <a:srgbClr val="202C4D"/>
                </a:solidFill>
                <a:latin typeface="Calibri" panose="020F0502020204030204"/>
              </a:rPr>
              <a:t> Examiner</a:t>
            </a:r>
            <a:r>
              <a:rPr kumimoji="0" lang="en-GB" sz="800" b="0" i="1" u="none" strike="noStrike" kern="0" cap="none" spc="0" normalizeH="0" baseline="0" noProof="0">
                <a:ln>
                  <a:noFill/>
                </a:ln>
                <a:solidFill>
                  <a:srgbClr val="202C4D"/>
                </a:solidFill>
                <a:effectLst/>
                <a:uLnTx/>
                <a:uFillTx/>
                <a:latin typeface="Calibri" panose="020F0502020204030204"/>
                <a:ea typeface="+mn-ea"/>
                <a:cs typeface="+mn-cs"/>
              </a:rPr>
              <a:t> Officer (142)</a:t>
            </a:r>
          </a:p>
          <a:p>
            <a:endParaRPr lang="en-GB"/>
          </a:p>
        </p:txBody>
      </p:sp>
      <p:graphicFrame>
        <p:nvGraphicFramePr>
          <p:cNvPr id="10" name="Chart 9">
            <a:extLst>
              <a:ext uri="{FF2B5EF4-FFF2-40B4-BE49-F238E27FC236}">
                <a16:creationId xmlns:a16="http://schemas.microsoft.com/office/drawing/2014/main" id="{E67CC64D-9A3D-F38E-61F9-E030055941E6}"/>
              </a:ext>
            </a:extLst>
          </p:cNvPr>
          <p:cNvGraphicFramePr/>
          <p:nvPr>
            <p:extLst>
              <p:ext uri="{D42A27DB-BD31-4B8C-83A1-F6EECF244321}">
                <p14:modId xmlns:p14="http://schemas.microsoft.com/office/powerpoint/2010/main" val="756308255"/>
              </p:ext>
            </p:extLst>
          </p:nvPr>
        </p:nvGraphicFramePr>
        <p:xfrm>
          <a:off x="609600" y="1388205"/>
          <a:ext cx="10744132" cy="382965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FAB35758-7326-CA0F-A5A3-E0C7E66EC89F}"/>
              </a:ext>
            </a:extLst>
          </p:cNvPr>
          <p:cNvSpPr/>
          <p:nvPr/>
        </p:nvSpPr>
        <p:spPr>
          <a:xfrm>
            <a:off x="4109881" y="1991922"/>
            <a:ext cx="521109" cy="28398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58%</a:t>
            </a:r>
          </a:p>
        </p:txBody>
      </p:sp>
      <p:sp>
        <p:nvSpPr>
          <p:cNvPr id="6" name="Rectangle 5">
            <a:extLst>
              <a:ext uri="{FF2B5EF4-FFF2-40B4-BE49-F238E27FC236}">
                <a16:creationId xmlns:a16="http://schemas.microsoft.com/office/drawing/2014/main" id="{2ADC9C0E-C983-4E77-C0DF-E1AEAF557CEF}"/>
              </a:ext>
            </a:extLst>
          </p:cNvPr>
          <p:cNvSpPr/>
          <p:nvPr/>
        </p:nvSpPr>
        <p:spPr>
          <a:xfrm>
            <a:off x="4999701" y="2563090"/>
            <a:ext cx="521109" cy="28398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79%</a:t>
            </a:r>
          </a:p>
        </p:txBody>
      </p:sp>
      <p:sp>
        <p:nvSpPr>
          <p:cNvPr id="7" name="Rectangle 6">
            <a:extLst>
              <a:ext uri="{FF2B5EF4-FFF2-40B4-BE49-F238E27FC236}">
                <a16:creationId xmlns:a16="http://schemas.microsoft.com/office/drawing/2014/main" id="{7E09C020-3D9B-333B-BA78-2593CEE165E8}"/>
              </a:ext>
            </a:extLst>
          </p:cNvPr>
          <p:cNvSpPr/>
          <p:nvPr/>
        </p:nvSpPr>
        <p:spPr>
          <a:xfrm>
            <a:off x="5181598" y="3165715"/>
            <a:ext cx="521109" cy="28398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74%</a:t>
            </a:r>
          </a:p>
        </p:txBody>
      </p:sp>
      <p:sp>
        <p:nvSpPr>
          <p:cNvPr id="8" name="Rectangle 7">
            <a:extLst>
              <a:ext uri="{FF2B5EF4-FFF2-40B4-BE49-F238E27FC236}">
                <a16:creationId xmlns:a16="http://schemas.microsoft.com/office/drawing/2014/main" id="{8D66D06A-C63B-2268-4F42-1DC965C40898}"/>
              </a:ext>
            </a:extLst>
          </p:cNvPr>
          <p:cNvSpPr/>
          <p:nvPr/>
        </p:nvSpPr>
        <p:spPr>
          <a:xfrm>
            <a:off x="5520810" y="3733536"/>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72%</a:t>
            </a:r>
          </a:p>
        </p:txBody>
      </p:sp>
      <p:sp>
        <p:nvSpPr>
          <p:cNvPr id="9" name="Rectangle 8">
            <a:extLst>
              <a:ext uri="{FF2B5EF4-FFF2-40B4-BE49-F238E27FC236}">
                <a16:creationId xmlns:a16="http://schemas.microsoft.com/office/drawing/2014/main" id="{9C741263-893E-E893-0926-F0BA5F5C3FAB}"/>
              </a:ext>
            </a:extLst>
          </p:cNvPr>
          <p:cNvSpPr/>
          <p:nvPr/>
        </p:nvSpPr>
        <p:spPr>
          <a:xfrm>
            <a:off x="3716588" y="4308051"/>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53%</a:t>
            </a:r>
          </a:p>
        </p:txBody>
      </p:sp>
      <p:sp>
        <p:nvSpPr>
          <p:cNvPr id="12" name="TextBox 11">
            <a:extLst>
              <a:ext uri="{FF2B5EF4-FFF2-40B4-BE49-F238E27FC236}">
                <a16:creationId xmlns:a16="http://schemas.microsoft.com/office/drawing/2014/main" id="{DCA81DBB-9773-CF3C-2034-3AB8041CA9B3}"/>
              </a:ext>
            </a:extLst>
          </p:cNvPr>
          <p:cNvSpPr txBox="1"/>
          <p:nvPr/>
        </p:nvSpPr>
        <p:spPr>
          <a:xfrm>
            <a:off x="555590" y="5158241"/>
            <a:ext cx="11026810" cy="738664"/>
          </a:xfrm>
          <a:prstGeom prst="rect">
            <a:avLst/>
          </a:prstGeom>
          <a:noFill/>
        </p:spPr>
        <p:txBody>
          <a:bodyPr wrap="square">
            <a:spAutoFit/>
          </a:bodyPr>
          <a:lstStyle/>
          <a:p>
            <a:r>
              <a:rPr lang="en-GB" sz="1400" b="1">
                <a:solidFill>
                  <a:schemeClr val="accent2"/>
                </a:solidFill>
                <a:latin typeface="+mn-lt"/>
              </a:rPr>
              <a:t>Fellows are significantly less likely to rate </a:t>
            </a:r>
            <a:r>
              <a:rPr lang="en-GB" sz="1400" b="1" err="1">
                <a:solidFill>
                  <a:schemeClr val="accent2"/>
                </a:solidFill>
                <a:latin typeface="+mn-lt"/>
              </a:rPr>
              <a:t>RCPath</a:t>
            </a:r>
            <a:r>
              <a:rPr lang="en-GB" sz="1400" b="1">
                <a:solidFill>
                  <a:schemeClr val="accent2"/>
                </a:solidFill>
                <a:latin typeface="+mn-lt"/>
              </a:rPr>
              <a:t> highly (5 - out of a 5-point scale) </a:t>
            </a:r>
            <a:r>
              <a:rPr lang="en-GB" sz="1400">
                <a:solidFill>
                  <a:schemeClr val="tx2"/>
                </a:solidFill>
                <a:latin typeface="+mn-lt"/>
              </a:rPr>
              <a:t>compared to all other member classes. Medical Examiner &amp; Medical Examiner Officers are the most positive about </a:t>
            </a:r>
            <a:r>
              <a:rPr lang="en-GB" sz="1400" err="1">
                <a:solidFill>
                  <a:schemeClr val="tx2"/>
                </a:solidFill>
                <a:latin typeface="+mn-lt"/>
              </a:rPr>
              <a:t>RCPath</a:t>
            </a:r>
            <a:r>
              <a:rPr lang="en-GB" sz="1400">
                <a:solidFill>
                  <a:schemeClr val="tx2"/>
                </a:solidFill>
                <a:latin typeface="+mn-lt"/>
              </a:rPr>
              <a:t> with 79% of this class indicating that they are positive about the College (rate </a:t>
            </a:r>
            <a:r>
              <a:rPr lang="en-GB" sz="1400" err="1">
                <a:solidFill>
                  <a:schemeClr val="tx2"/>
                </a:solidFill>
                <a:latin typeface="+mn-lt"/>
              </a:rPr>
              <a:t>RCPath</a:t>
            </a:r>
            <a:r>
              <a:rPr lang="en-GB" sz="1400">
                <a:solidFill>
                  <a:schemeClr val="tx2"/>
                </a:solidFill>
                <a:latin typeface="+mn-lt"/>
              </a:rPr>
              <a:t> 4 or 5). </a:t>
            </a:r>
          </a:p>
        </p:txBody>
      </p:sp>
      <p:cxnSp>
        <p:nvCxnSpPr>
          <p:cNvPr id="11" name="Straight Connector 10">
            <a:extLst>
              <a:ext uri="{FF2B5EF4-FFF2-40B4-BE49-F238E27FC236}">
                <a16:creationId xmlns:a16="http://schemas.microsoft.com/office/drawing/2014/main" id="{415EC091-4035-ECAE-CC51-379B83561295}"/>
              </a:ext>
            </a:extLst>
          </p:cNvPr>
          <p:cNvCxnSpPr/>
          <p:nvPr/>
        </p:nvCxnSpPr>
        <p:spPr>
          <a:xfrm>
            <a:off x="609600" y="2438400"/>
            <a:ext cx="1105852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730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CF666-97BD-E378-E596-E85149A5B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81203C-CF0D-289F-61CB-370F2B401A89}"/>
              </a:ext>
            </a:extLst>
          </p:cNvPr>
          <p:cNvSpPr>
            <a:spLocks noGrp="1"/>
          </p:cNvSpPr>
          <p:nvPr>
            <p:ph type="title"/>
          </p:nvPr>
        </p:nvSpPr>
        <p:spPr>
          <a:xfrm>
            <a:off x="609600" y="530208"/>
            <a:ext cx="10744133" cy="855894"/>
          </a:xfrm>
        </p:spPr>
        <p:txBody>
          <a:bodyPr>
            <a:normAutofit fontScale="90000"/>
          </a:bodyPr>
          <a:lstStyle/>
          <a:p>
            <a:r>
              <a:rPr lang="en-US">
                <a:solidFill>
                  <a:schemeClr val="accent2"/>
                </a:solidFill>
              </a:rPr>
              <a:t>F</a:t>
            </a:r>
            <a:r>
              <a:rPr lang="en-GB" err="1">
                <a:solidFill>
                  <a:schemeClr val="accent2"/>
                </a:solidFill>
              </a:rPr>
              <a:t>ellows</a:t>
            </a:r>
            <a:r>
              <a:rPr lang="en-GB">
                <a:solidFill>
                  <a:schemeClr val="accent2"/>
                </a:solidFill>
              </a:rPr>
              <a:t> at the start and at the end of their career hold more positive perceptions of the </a:t>
            </a:r>
            <a:r>
              <a:rPr lang="en-GB" err="1">
                <a:solidFill>
                  <a:schemeClr val="accent2"/>
                </a:solidFill>
              </a:rPr>
              <a:t>RCPath</a:t>
            </a:r>
            <a:r>
              <a:rPr lang="en-GB">
                <a:solidFill>
                  <a:schemeClr val="accent2"/>
                </a:solidFill>
              </a:rPr>
              <a:t>, with those in the middle slightly weaker. </a:t>
            </a:r>
          </a:p>
        </p:txBody>
      </p:sp>
      <p:sp>
        <p:nvSpPr>
          <p:cNvPr id="3" name="Text Placeholder 2">
            <a:extLst>
              <a:ext uri="{FF2B5EF4-FFF2-40B4-BE49-F238E27FC236}">
                <a16:creationId xmlns:a16="http://schemas.microsoft.com/office/drawing/2014/main" id="{E393E79F-DFEB-87BE-F0A1-F3958B7DF869}"/>
              </a:ext>
            </a:extLst>
          </p:cNvPr>
          <p:cNvSpPr>
            <a:spLocks noGrp="1"/>
          </p:cNvSpPr>
          <p:nvPr>
            <p:ph type="body"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a:ln>
                  <a:noFill/>
                </a:ln>
                <a:solidFill>
                  <a:srgbClr val="202C4D"/>
                </a:solidFill>
                <a:effectLst/>
                <a:uLnTx/>
                <a:uFillTx/>
                <a:latin typeface="Calibri" panose="020F0502020204030204"/>
                <a:ea typeface="+mn-ea"/>
                <a:cs typeface="+mn-cs"/>
              </a:rPr>
              <a:t>1a  How do you rate the Royal College of Pathologists as an organisation? Using a scale of 1 to 5, where 1 is very poor and 5 is excellent. Base: Asked to all (1,792)</a:t>
            </a:r>
            <a:r>
              <a:rPr lang="en-GB" sz="800" i="1">
                <a:solidFill>
                  <a:srgbClr val="202C4D"/>
                </a:solidFill>
                <a:latin typeface="Calibri" panose="020F0502020204030204"/>
              </a:rPr>
              <a:t>. Fellow Early Career (182), Fellow Mid Career (292), Fellow Established Career (790), Fellow Retired (55)</a:t>
            </a:r>
            <a:endParaRPr lang="en-GB"/>
          </a:p>
        </p:txBody>
      </p:sp>
      <p:graphicFrame>
        <p:nvGraphicFramePr>
          <p:cNvPr id="6" name="Chart 5">
            <a:extLst>
              <a:ext uri="{FF2B5EF4-FFF2-40B4-BE49-F238E27FC236}">
                <a16:creationId xmlns:a16="http://schemas.microsoft.com/office/drawing/2014/main" id="{42DB7B3E-811A-1655-C480-622391288054}"/>
              </a:ext>
            </a:extLst>
          </p:cNvPr>
          <p:cNvGraphicFramePr>
            <a:graphicFrameLocks/>
          </p:cNvGraphicFramePr>
          <p:nvPr>
            <p:extLst>
              <p:ext uri="{D42A27DB-BD31-4B8C-83A1-F6EECF244321}">
                <p14:modId xmlns:p14="http://schemas.microsoft.com/office/powerpoint/2010/main" val="1925997013"/>
              </p:ext>
            </p:extLst>
          </p:nvPr>
        </p:nvGraphicFramePr>
        <p:xfrm>
          <a:off x="609600" y="1386101"/>
          <a:ext cx="10744132" cy="454797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65435A0-C804-B633-193F-3605E93C5C9C}"/>
              </a:ext>
            </a:extLst>
          </p:cNvPr>
          <p:cNvSpPr/>
          <p:nvPr/>
        </p:nvSpPr>
        <p:spPr>
          <a:xfrm>
            <a:off x="4033681" y="2124075"/>
            <a:ext cx="521109" cy="218508"/>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58%</a:t>
            </a:r>
          </a:p>
        </p:txBody>
      </p:sp>
      <p:sp>
        <p:nvSpPr>
          <p:cNvPr id="5" name="Rectangle 4">
            <a:extLst>
              <a:ext uri="{FF2B5EF4-FFF2-40B4-BE49-F238E27FC236}">
                <a16:creationId xmlns:a16="http://schemas.microsoft.com/office/drawing/2014/main" id="{2EC5D63C-F007-288B-7B52-27F51039AAE7}"/>
              </a:ext>
            </a:extLst>
          </p:cNvPr>
          <p:cNvSpPr/>
          <p:nvPr/>
        </p:nvSpPr>
        <p:spPr>
          <a:xfrm>
            <a:off x="3813066" y="2838450"/>
            <a:ext cx="521109" cy="218508"/>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61%</a:t>
            </a:r>
          </a:p>
        </p:txBody>
      </p:sp>
      <p:sp>
        <p:nvSpPr>
          <p:cNvPr id="7" name="Rectangle 6">
            <a:extLst>
              <a:ext uri="{FF2B5EF4-FFF2-40B4-BE49-F238E27FC236}">
                <a16:creationId xmlns:a16="http://schemas.microsoft.com/office/drawing/2014/main" id="{1682AB7E-E0DF-7A2A-D3EF-33CA42A6D562}"/>
              </a:ext>
            </a:extLst>
          </p:cNvPr>
          <p:cNvSpPr/>
          <p:nvPr/>
        </p:nvSpPr>
        <p:spPr>
          <a:xfrm>
            <a:off x="3773126" y="3550834"/>
            <a:ext cx="521109" cy="218508"/>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51%</a:t>
            </a:r>
          </a:p>
        </p:txBody>
      </p:sp>
      <p:sp>
        <p:nvSpPr>
          <p:cNvPr id="8" name="Rectangle 7">
            <a:extLst>
              <a:ext uri="{FF2B5EF4-FFF2-40B4-BE49-F238E27FC236}">
                <a16:creationId xmlns:a16="http://schemas.microsoft.com/office/drawing/2014/main" id="{85F5932E-4AAE-E068-A93C-27EDF6E2B98A}"/>
              </a:ext>
            </a:extLst>
          </p:cNvPr>
          <p:cNvSpPr/>
          <p:nvPr/>
        </p:nvSpPr>
        <p:spPr>
          <a:xfrm>
            <a:off x="3622566" y="4257460"/>
            <a:ext cx="521109" cy="218508"/>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52%</a:t>
            </a:r>
          </a:p>
        </p:txBody>
      </p:sp>
      <p:sp>
        <p:nvSpPr>
          <p:cNvPr id="9" name="Rectangle 8">
            <a:extLst>
              <a:ext uri="{FF2B5EF4-FFF2-40B4-BE49-F238E27FC236}">
                <a16:creationId xmlns:a16="http://schemas.microsoft.com/office/drawing/2014/main" id="{91069F93-2BFD-FF9D-22E3-BDBED7F9957E}"/>
              </a:ext>
            </a:extLst>
          </p:cNvPr>
          <p:cNvSpPr/>
          <p:nvPr/>
        </p:nvSpPr>
        <p:spPr>
          <a:xfrm>
            <a:off x="3813066" y="4964086"/>
            <a:ext cx="521109" cy="218508"/>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65%</a:t>
            </a:r>
          </a:p>
        </p:txBody>
      </p:sp>
      <p:cxnSp>
        <p:nvCxnSpPr>
          <p:cNvPr id="10" name="Straight Connector 9">
            <a:extLst>
              <a:ext uri="{FF2B5EF4-FFF2-40B4-BE49-F238E27FC236}">
                <a16:creationId xmlns:a16="http://schemas.microsoft.com/office/drawing/2014/main" id="{8F7D3252-6137-3DD3-B25A-04B3E1EBA7F8}"/>
              </a:ext>
            </a:extLst>
          </p:cNvPr>
          <p:cNvCxnSpPr/>
          <p:nvPr/>
        </p:nvCxnSpPr>
        <p:spPr>
          <a:xfrm>
            <a:off x="609600" y="2588873"/>
            <a:ext cx="1105852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721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DE12-5CD4-BE18-EBDF-E800DF6CD3C2}"/>
              </a:ext>
            </a:extLst>
          </p:cNvPr>
          <p:cNvSpPr>
            <a:spLocks noGrp="1"/>
          </p:cNvSpPr>
          <p:nvPr>
            <p:ph type="title"/>
          </p:nvPr>
        </p:nvSpPr>
        <p:spPr/>
        <p:txBody>
          <a:bodyPr>
            <a:normAutofit fontScale="90000"/>
          </a:bodyPr>
          <a:lstStyle/>
          <a:p>
            <a:r>
              <a:rPr lang="en-GB">
                <a:solidFill>
                  <a:schemeClr val="accent2"/>
                </a:solidFill>
              </a:rPr>
              <a:t>Respondents who rate </a:t>
            </a:r>
            <a:r>
              <a:rPr lang="en-GB" err="1">
                <a:solidFill>
                  <a:schemeClr val="accent2"/>
                </a:solidFill>
              </a:rPr>
              <a:t>RCPath</a:t>
            </a:r>
            <a:r>
              <a:rPr lang="en-GB">
                <a:solidFill>
                  <a:schemeClr val="accent2"/>
                </a:solidFill>
              </a:rPr>
              <a:t> positively note that the College sets excellent standards for the profession, supports members well and keeps them well informed</a:t>
            </a:r>
          </a:p>
        </p:txBody>
      </p:sp>
      <p:sp>
        <p:nvSpPr>
          <p:cNvPr id="3" name="Text Placeholder 2">
            <a:extLst>
              <a:ext uri="{FF2B5EF4-FFF2-40B4-BE49-F238E27FC236}">
                <a16:creationId xmlns:a16="http://schemas.microsoft.com/office/drawing/2014/main" id="{73D65B98-8CC9-15F0-9B32-9C9C39C2C53D}"/>
              </a:ext>
            </a:extLst>
          </p:cNvPr>
          <p:cNvSpPr>
            <a:spLocks noGrp="1"/>
          </p:cNvSpPr>
          <p:nvPr>
            <p:ph type="body" sz="quarter" idx="10"/>
          </p:nvPr>
        </p:nvSpPr>
        <p:spPr/>
        <p:txBody>
          <a:bodyPr vert="horz" lIns="0" tIns="0" rIns="0" bIns="0" rtlCol="0">
            <a:normAutofit/>
          </a:bodyPr>
          <a:lstStyle/>
          <a:p>
            <a:r>
              <a:rPr lang="en-GB" sz="800" i="1">
                <a:solidFill>
                  <a:srgbClr val="202C4D"/>
                </a:solidFill>
                <a:latin typeface="Calibri" panose="020F0502020204030204"/>
              </a:rPr>
              <a:t>1b. Why do you say that? Base: Asked to all (934)</a:t>
            </a:r>
          </a:p>
          <a:p>
            <a:endParaRPr lang="en-GB" sz="800" i="1">
              <a:solidFill>
                <a:srgbClr val="202C4D"/>
              </a:solidFill>
              <a:latin typeface="Calibri" panose="020F0502020204030204"/>
            </a:endParaRPr>
          </a:p>
        </p:txBody>
      </p:sp>
      <p:graphicFrame>
        <p:nvGraphicFramePr>
          <p:cNvPr id="4" name="Table 3">
            <a:extLst>
              <a:ext uri="{FF2B5EF4-FFF2-40B4-BE49-F238E27FC236}">
                <a16:creationId xmlns:a16="http://schemas.microsoft.com/office/drawing/2014/main" id="{ED06C381-0C00-14C7-30A8-7414F6E8F3FE}"/>
              </a:ext>
            </a:extLst>
          </p:cNvPr>
          <p:cNvGraphicFramePr>
            <a:graphicFrameLocks noGrp="1"/>
          </p:cNvGraphicFramePr>
          <p:nvPr>
            <p:extLst>
              <p:ext uri="{D42A27DB-BD31-4B8C-83A1-F6EECF244321}">
                <p14:modId xmlns:p14="http://schemas.microsoft.com/office/powerpoint/2010/main" val="2086121998"/>
              </p:ext>
            </p:extLst>
          </p:nvPr>
        </p:nvGraphicFramePr>
        <p:xfrm>
          <a:off x="0" y="2150577"/>
          <a:ext cx="12192000" cy="3864229"/>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3329043198"/>
                    </a:ext>
                  </a:extLst>
                </a:gridCol>
                <a:gridCol w="4064000">
                  <a:extLst>
                    <a:ext uri="{9D8B030D-6E8A-4147-A177-3AD203B41FA5}">
                      <a16:colId xmlns:a16="http://schemas.microsoft.com/office/drawing/2014/main" val="868512721"/>
                    </a:ext>
                  </a:extLst>
                </a:gridCol>
                <a:gridCol w="4064000">
                  <a:extLst>
                    <a:ext uri="{9D8B030D-6E8A-4147-A177-3AD203B41FA5}">
                      <a16:colId xmlns:a16="http://schemas.microsoft.com/office/drawing/2014/main" val="1224635467"/>
                    </a:ext>
                  </a:extLst>
                </a:gridCol>
              </a:tblGrid>
              <a:tr h="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bg1"/>
                          </a:solidFill>
                          <a:latin typeface="+mn-lt"/>
                          <a:ea typeface="+mn-ea"/>
                          <a:cs typeface="+mn-cs"/>
                        </a:rPr>
                        <a:t>Excellence in profession standards</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bg1"/>
                          </a:solidFill>
                          <a:latin typeface="+mn-lt"/>
                          <a:ea typeface="+mn-ea"/>
                          <a:cs typeface="+mn-cs"/>
                        </a:rPr>
                        <a:t>Effective communication and support</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bg1"/>
                          </a:solidFill>
                          <a:latin typeface="+mn-lt"/>
                          <a:ea typeface="+mn-ea"/>
                          <a:cs typeface="+mn-cs"/>
                        </a:rPr>
                        <a:t>Fulfilment of member expectations</a:t>
                      </a:r>
                    </a:p>
                  </a:txBody>
                  <a:tcPr anchor="ctr"/>
                </a:tc>
                <a:extLst>
                  <a:ext uri="{0D108BD9-81ED-4DB2-BD59-A6C34878D82A}">
                    <a16:rowId xmlns:a16="http://schemas.microsoft.com/office/drawing/2014/main" val="3370937675"/>
                  </a:ext>
                </a:extLst>
              </a:tr>
              <a:tr h="370840">
                <a:tc>
                  <a:txBody>
                    <a:bodyPr/>
                    <a:lstStyle/>
                    <a:p>
                      <a:pPr algn="just">
                        <a:lnSpc>
                          <a:spcPct val="107000"/>
                        </a:lnSpc>
                        <a:spcAft>
                          <a:spcPts val="800"/>
                        </a:spcAft>
                      </a:pPr>
                      <a:r>
                        <a:rPr lang="en-GB" sz="1200" b="0">
                          <a:solidFill>
                            <a:schemeClr val="tx2"/>
                          </a:solidFill>
                          <a:latin typeface="+mn-lt"/>
                          <a:ea typeface="+mn-ea"/>
                          <a:cs typeface="+mn-cs"/>
                        </a:rPr>
                        <a:t>Many respondents emphasise the </a:t>
                      </a:r>
                      <a:r>
                        <a:rPr lang="en-GB" sz="1200" b="0" err="1">
                          <a:solidFill>
                            <a:schemeClr val="tx2"/>
                          </a:solidFill>
                          <a:latin typeface="+mn-lt"/>
                          <a:ea typeface="+mn-ea"/>
                          <a:cs typeface="+mn-cs"/>
                        </a:rPr>
                        <a:t>RCPath's</a:t>
                      </a:r>
                      <a:r>
                        <a:rPr lang="en-GB" sz="1200" b="0">
                          <a:solidFill>
                            <a:schemeClr val="tx2"/>
                          </a:solidFill>
                          <a:latin typeface="+mn-lt"/>
                          <a:ea typeface="+mn-ea"/>
                          <a:cs typeface="+mn-cs"/>
                        </a:rPr>
                        <a:t> dedication to maintaining the highest professional standards in the field of pathology. They also note that the College offers a variety of high-quality educational resources, including examinations and opportunities for CPD.</a:t>
                      </a:r>
                    </a:p>
                  </a:txBody>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200" b="0">
                          <a:solidFill>
                            <a:schemeClr val="tx2"/>
                          </a:solidFill>
                          <a:latin typeface="+mn-lt"/>
                          <a:ea typeface="+mn-ea"/>
                          <a:cs typeface="+mn-cs"/>
                        </a:rPr>
                        <a:t>Respondents note the College's effective communication channels, which include informative newsletters and well-organised emails. They also mention receiving quick responses to inquiries and notifications about important events, such as examinations.</a:t>
                      </a:r>
                      <a:endParaRPr lang="en-GB" b="0"/>
                    </a:p>
                  </a:txBody>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200" b="0">
                          <a:solidFill>
                            <a:schemeClr val="tx2"/>
                          </a:solidFill>
                          <a:latin typeface="+mn-lt"/>
                          <a:ea typeface="+mn-ea"/>
                          <a:cs typeface="+mn-cs"/>
                        </a:rPr>
                        <a:t>An important factor in respondents’ satisfaction is the College's ability to meet their expectations. Respondents assess the College based on how effectively it addresses their professional needs. </a:t>
                      </a:r>
                      <a:endParaRPr lang="en-GB" b="0"/>
                    </a:p>
                  </a:txBody>
                  <a:tcPr/>
                </a:tc>
                <a:extLst>
                  <a:ext uri="{0D108BD9-81ED-4DB2-BD59-A6C34878D82A}">
                    <a16:rowId xmlns:a16="http://schemas.microsoft.com/office/drawing/2014/main" val="3870601949"/>
                  </a:ext>
                </a:extLst>
              </a:tr>
              <a:tr h="370840">
                <a:tc>
                  <a:txBody>
                    <a:bodyPr/>
                    <a:lstStyle/>
                    <a:p>
                      <a:pPr algn="ctr">
                        <a:lnSpc>
                          <a:spcPct val="107000"/>
                        </a:lnSpc>
                        <a:spcAft>
                          <a:spcPts val="800"/>
                        </a:spcAft>
                      </a:pPr>
                      <a:r>
                        <a:rPr lang="en-GB" sz="1200" b="0" i="1">
                          <a:solidFill>
                            <a:schemeClr val="tx2"/>
                          </a:solidFill>
                          <a:latin typeface="+mn-lt"/>
                          <a:ea typeface="+mn-ea"/>
                          <a:cs typeface="+mn-cs"/>
                        </a:rPr>
                        <a:t>“</a:t>
                      </a:r>
                      <a:r>
                        <a:rPr lang="en-GB" sz="1200" b="0" i="1" err="1">
                          <a:solidFill>
                            <a:schemeClr val="tx2"/>
                          </a:solidFill>
                          <a:latin typeface="+mn-lt"/>
                          <a:ea typeface="+mn-ea"/>
                          <a:cs typeface="+mn-cs"/>
                        </a:rPr>
                        <a:t>RCPath</a:t>
                      </a:r>
                      <a:r>
                        <a:rPr lang="en-GB" sz="1200" b="0" i="1">
                          <a:solidFill>
                            <a:schemeClr val="tx2"/>
                          </a:solidFill>
                          <a:latin typeface="+mn-lt"/>
                          <a:ea typeface="+mn-ea"/>
                          <a:cs typeface="+mn-cs"/>
                        </a:rPr>
                        <a:t> contributes to clinical excellence by developing guidelines that standardise pathology reporting and laboratory practices.”</a:t>
                      </a:r>
                      <a:br>
                        <a:rPr lang="en-GB" sz="1200" b="0" i="1">
                          <a:solidFill>
                            <a:schemeClr val="tx2"/>
                          </a:solidFill>
                          <a:latin typeface="+mn-lt"/>
                          <a:ea typeface="+mn-ea"/>
                          <a:cs typeface="+mn-cs"/>
                        </a:rPr>
                      </a:br>
                      <a:r>
                        <a:rPr lang="en-GB" sz="1200" b="1" i="0">
                          <a:solidFill>
                            <a:schemeClr val="tx2"/>
                          </a:solidFill>
                          <a:latin typeface="+mn-lt"/>
                          <a:ea typeface="+mn-ea"/>
                          <a:cs typeface="+mn-cs"/>
                        </a:rPr>
                        <a:t>- Cellular Pathology, Diplomate, Asia-Pacific</a:t>
                      </a:r>
                      <a:endParaRPr lang="en-GB" sz="1200" b="0" i="1">
                        <a:solidFill>
                          <a:schemeClr val="tx2"/>
                        </a:solidFill>
                        <a:latin typeface="+mn-lt"/>
                        <a:ea typeface="+mn-ea"/>
                        <a:cs typeface="+mn-cs"/>
                      </a:endParaRPr>
                    </a:p>
                  </a:txBody>
                  <a:tcPr/>
                </a:tc>
                <a:tc>
                  <a:txBody>
                    <a:bodyPr/>
                    <a:lstStyle/>
                    <a:p>
                      <a:pPr algn="ctr"/>
                      <a:r>
                        <a:rPr lang="en-GB" sz="1200" b="0" i="1">
                          <a:solidFill>
                            <a:schemeClr val="tx2"/>
                          </a:solidFill>
                          <a:latin typeface="+mn-lt"/>
                          <a:ea typeface="+mn-ea"/>
                          <a:cs typeface="+mn-cs"/>
                        </a:rPr>
                        <a:t>“Over the last couple of years, I think they have improved their communication and have become more relevant for all sub disciplines.”</a:t>
                      </a:r>
                      <a:br>
                        <a:rPr lang="en-GB" sz="1200" b="0" i="1">
                          <a:solidFill>
                            <a:schemeClr val="tx2"/>
                          </a:solidFill>
                          <a:latin typeface="+mn-lt"/>
                          <a:ea typeface="+mn-ea"/>
                          <a:cs typeface="+mn-cs"/>
                        </a:rPr>
                      </a:br>
                      <a:r>
                        <a:rPr lang="en-GB" sz="1200" b="1" i="0">
                          <a:solidFill>
                            <a:schemeClr val="tx2"/>
                          </a:solidFill>
                          <a:latin typeface="+mn-lt"/>
                          <a:ea typeface="+mn-ea"/>
                          <a:cs typeface="+mn-cs"/>
                        </a:rPr>
                        <a:t>- Genetics, Diplomate, UK</a:t>
                      </a:r>
                      <a:endParaRPr lang="en-GB" sz="1200" b="0" i="1">
                        <a:solidFill>
                          <a:schemeClr val="tx2"/>
                        </a:solidFill>
                        <a:latin typeface="+mn-lt"/>
                        <a:ea typeface="+mn-ea"/>
                        <a:cs typeface="+mn-cs"/>
                      </a:endParaRPr>
                    </a:p>
                  </a:txBody>
                  <a:tcPr/>
                </a:tc>
                <a:tc>
                  <a:txBody>
                    <a:bodyPr/>
                    <a:lstStyle/>
                    <a:p>
                      <a:pPr algn="ctr"/>
                      <a:r>
                        <a:rPr lang="en-GB" sz="1200" b="0" i="1">
                          <a:solidFill>
                            <a:schemeClr val="tx2"/>
                          </a:solidFill>
                          <a:latin typeface="+mn-lt"/>
                          <a:ea typeface="+mn-ea"/>
                          <a:cs typeface="+mn-cs"/>
                        </a:rPr>
                        <a:t>“I rated it a level 4 because I believe it demonstrates strong performance and effectiveness in meeting the standards expected in pathology, while also identifying areas for potential improvement.”</a:t>
                      </a:r>
                    </a:p>
                    <a:p>
                      <a:pPr algn="ctr"/>
                      <a:r>
                        <a:rPr lang="en-GB" sz="1200" b="1" i="0">
                          <a:solidFill>
                            <a:schemeClr val="tx2"/>
                          </a:solidFill>
                          <a:latin typeface="+mn-lt"/>
                          <a:ea typeface="+mn-ea"/>
                          <a:cs typeface="+mn-cs"/>
                        </a:rPr>
                        <a:t>- Prefer not to say (specialism), Affiliate, Africa, Middle East &amp; Western Asia</a:t>
                      </a:r>
                    </a:p>
                  </a:txBody>
                  <a:tcPr/>
                </a:tc>
                <a:extLst>
                  <a:ext uri="{0D108BD9-81ED-4DB2-BD59-A6C34878D82A}">
                    <a16:rowId xmlns:a16="http://schemas.microsoft.com/office/drawing/2014/main" val="519940420"/>
                  </a:ext>
                </a:extLst>
              </a:tr>
              <a:tr h="420408">
                <a:tc>
                  <a:txBody>
                    <a:bodyPr/>
                    <a:lstStyle/>
                    <a:p>
                      <a:pPr algn="ctr">
                        <a:lnSpc>
                          <a:spcPct val="107000"/>
                        </a:lnSpc>
                        <a:spcAft>
                          <a:spcPts val="800"/>
                        </a:spcAft>
                      </a:pPr>
                      <a:r>
                        <a:rPr lang="en-GB" sz="1200" b="0" i="1">
                          <a:solidFill>
                            <a:schemeClr val="tx2"/>
                          </a:solidFill>
                          <a:latin typeface="+mn-lt"/>
                          <a:ea typeface="+mn-ea"/>
                          <a:cs typeface="+mn-cs"/>
                        </a:rPr>
                        <a:t>“High standards in examinations and assessments. Fast communication. Excellent quality of academic activities.”</a:t>
                      </a:r>
                      <a:br>
                        <a:rPr lang="en-GB" sz="1200" b="0" i="1">
                          <a:solidFill>
                            <a:schemeClr val="tx2"/>
                          </a:solidFill>
                          <a:latin typeface="+mn-lt"/>
                          <a:ea typeface="+mn-ea"/>
                          <a:cs typeface="+mn-cs"/>
                        </a:rPr>
                      </a:br>
                      <a:r>
                        <a:rPr lang="en-GB" sz="1200" b="1" i="0">
                          <a:solidFill>
                            <a:schemeClr val="tx2"/>
                          </a:solidFill>
                          <a:latin typeface="+mn-lt"/>
                          <a:ea typeface="+mn-ea"/>
                          <a:cs typeface="+mn-cs"/>
                        </a:rPr>
                        <a:t>- Cellular Pathology, Fellow, Americas</a:t>
                      </a:r>
                      <a:endParaRPr lang="en-GB" sz="1200" b="0" i="1">
                        <a:solidFill>
                          <a:schemeClr val="tx2"/>
                        </a:solidFill>
                        <a:latin typeface="+mn-lt"/>
                        <a:ea typeface="+mn-ea"/>
                        <a:cs typeface="+mn-cs"/>
                      </a:endParaRPr>
                    </a:p>
                  </a:txBody>
                  <a:tcPr/>
                </a:tc>
                <a:tc>
                  <a:txBody>
                    <a:bodyPr/>
                    <a:lstStyle/>
                    <a:p>
                      <a:pPr algn="ctr"/>
                      <a:r>
                        <a:rPr lang="en-GB" sz="1200" b="0" i="1">
                          <a:solidFill>
                            <a:schemeClr val="tx2"/>
                          </a:solidFill>
                          <a:latin typeface="+mn-lt"/>
                          <a:ea typeface="+mn-ea"/>
                          <a:cs typeface="+mn-cs"/>
                        </a:rPr>
                        <a:t>“Organisational emails are well presented. Bulletin is very informative.”</a:t>
                      </a:r>
                      <a:br>
                        <a:rPr lang="en-GB" sz="1200" b="0" i="1">
                          <a:solidFill>
                            <a:schemeClr val="tx2"/>
                          </a:solidFill>
                          <a:latin typeface="+mn-lt"/>
                          <a:ea typeface="+mn-ea"/>
                          <a:cs typeface="+mn-cs"/>
                        </a:rPr>
                      </a:br>
                      <a:r>
                        <a:rPr lang="en-GB" sz="1200" b="1" i="0">
                          <a:solidFill>
                            <a:schemeClr val="tx2"/>
                          </a:solidFill>
                          <a:latin typeface="+mn-lt"/>
                          <a:ea typeface="+mn-ea"/>
                          <a:cs typeface="+mn-cs"/>
                        </a:rPr>
                        <a:t>- Cellular Pathology, Fellow, Europe</a:t>
                      </a:r>
                      <a:endParaRPr lang="en-GB" sz="1200" b="0" i="1">
                        <a:solidFill>
                          <a:schemeClr val="tx2"/>
                        </a:solidFill>
                        <a:latin typeface="+mn-lt"/>
                        <a:ea typeface="+mn-ea"/>
                        <a:cs typeface="+mn-cs"/>
                      </a:endParaRPr>
                    </a:p>
                  </a:txBody>
                  <a:tcPr/>
                </a:tc>
                <a:tc>
                  <a:txBody>
                    <a:bodyPr/>
                    <a:lstStyle/>
                    <a:p>
                      <a:pPr algn="ctr"/>
                      <a:r>
                        <a:rPr lang="en-GB" sz="1200" b="0" i="1">
                          <a:solidFill>
                            <a:schemeClr val="tx2"/>
                          </a:solidFill>
                          <a:latin typeface="+mn-lt"/>
                          <a:ea typeface="+mn-ea"/>
                          <a:cs typeface="+mn-cs"/>
                        </a:rPr>
                        <a:t>“As the body responsible for overseeing the training of pathologists it carries out those duties as expected.”</a:t>
                      </a:r>
                      <a:br>
                        <a:rPr lang="en-GB" sz="1200" b="0" i="1">
                          <a:solidFill>
                            <a:schemeClr val="tx2"/>
                          </a:solidFill>
                          <a:latin typeface="+mn-lt"/>
                          <a:ea typeface="+mn-ea"/>
                          <a:cs typeface="+mn-cs"/>
                        </a:rPr>
                      </a:br>
                      <a:r>
                        <a:rPr lang="en-GB" sz="1200" b="1" i="0">
                          <a:solidFill>
                            <a:schemeClr val="tx2"/>
                          </a:solidFill>
                          <a:latin typeface="+mn-lt"/>
                          <a:ea typeface="+mn-ea"/>
                          <a:cs typeface="+mn-cs"/>
                        </a:rPr>
                        <a:t>- Haematology, Fellow, UK</a:t>
                      </a:r>
                      <a:endParaRPr lang="en-GB" sz="1200" b="0" i="1">
                        <a:solidFill>
                          <a:schemeClr val="tx2"/>
                        </a:solidFill>
                        <a:latin typeface="+mn-lt"/>
                        <a:ea typeface="+mn-ea"/>
                        <a:cs typeface="+mn-cs"/>
                      </a:endParaRPr>
                    </a:p>
                  </a:txBody>
                  <a:tcPr/>
                </a:tc>
                <a:extLst>
                  <a:ext uri="{0D108BD9-81ED-4DB2-BD59-A6C34878D82A}">
                    <a16:rowId xmlns:a16="http://schemas.microsoft.com/office/drawing/2014/main" val="2240145480"/>
                  </a:ext>
                </a:extLst>
              </a:tr>
              <a:tr h="370840">
                <a:tc>
                  <a:txBody>
                    <a:bodyPr/>
                    <a:lstStyle/>
                    <a:p>
                      <a:pPr algn="ctr">
                        <a:lnSpc>
                          <a:spcPct val="107000"/>
                        </a:lnSpc>
                        <a:spcAft>
                          <a:spcPts val="800"/>
                        </a:spcAft>
                      </a:pPr>
                      <a:r>
                        <a:rPr lang="en-GB" sz="1200" b="0" i="1">
                          <a:solidFill>
                            <a:schemeClr val="tx2"/>
                          </a:solidFill>
                          <a:latin typeface="+mn-lt"/>
                          <a:ea typeface="+mn-ea"/>
                          <a:cs typeface="+mn-cs"/>
                        </a:rPr>
                        <a:t>“Useful output that helps keep work / training standards high and uniform.”</a:t>
                      </a:r>
                      <a:br>
                        <a:rPr lang="en-GB" sz="1200" b="0">
                          <a:solidFill>
                            <a:schemeClr val="tx2"/>
                          </a:solidFill>
                          <a:latin typeface="+mn-lt"/>
                          <a:ea typeface="+mn-ea"/>
                          <a:cs typeface="+mn-cs"/>
                        </a:rPr>
                      </a:br>
                      <a:r>
                        <a:rPr lang="en-GB" sz="1200" b="1" i="0">
                          <a:solidFill>
                            <a:schemeClr val="tx2"/>
                          </a:solidFill>
                          <a:latin typeface="+mn-lt"/>
                          <a:ea typeface="+mn-ea"/>
                          <a:cs typeface="+mn-cs"/>
                        </a:rPr>
                        <a:t>- Cellular Pathology, Fellow, UK</a:t>
                      </a:r>
                      <a:endParaRPr lang="en-GB" sz="1200" b="0">
                        <a:solidFill>
                          <a:schemeClr val="tx2"/>
                        </a:solidFill>
                        <a:latin typeface="+mn-lt"/>
                        <a:ea typeface="+mn-ea"/>
                        <a:cs typeface="+mn-cs"/>
                      </a:endParaRPr>
                    </a:p>
                  </a:txBody>
                  <a:tcPr/>
                </a:tc>
                <a:tc>
                  <a:txBody>
                    <a:bodyPr/>
                    <a:lstStyle/>
                    <a:p>
                      <a:pPr algn="ctr"/>
                      <a:r>
                        <a:rPr lang="en-GB" sz="1200" b="0" i="1">
                          <a:solidFill>
                            <a:schemeClr val="tx2"/>
                          </a:solidFill>
                          <a:latin typeface="+mn-lt"/>
                          <a:ea typeface="+mn-ea"/>
                          <a:cs typeface="+mn-cs"/>
                        </a:rPr>
                        <a:t>“I get regular email notifications. All the communications regarding my last exam were very convenient”</a:t>
                      </a:r>
                      <a:br>
                        <a:rPr lang="en-GB" sz="1200" b="0" i="1">
                          <a:solidFill>
                            <a:schemeClr val="tx2"/>
                          </a:solidFill>
                          <a:latin typeface="+mn-lt"/>
                          <a:ea typeface="+mn-ea"/>
                          <a:cs typeface="+mn-cs"/>
                        </a:rPr>
                      </a:br>
                      <a:r>
                        <a:rPr lang="en-GB" sz="1200" b="1" i="0">
                          <a:solidFill>
                            <a:schemeClr val="tx2"/>
                          </a:solidFill>
                          <a:latin typeface="+mn-lt"/>
                          <a:ea typeface="+mn-ea"/>
                          <a:cs typeface="+mn-cs"/>
                        </a:rPr>
                        <a:t>- Clinical Biochemistry, Diplomate, Asia-Pacific</a:t>
                      </a:r>
                      <a:endParaRPr lang="en-GB" sz="1200" b="0" i="1">
                        <a:solidFill>
                          <a:schemeClr val="tx2"/>
                        </a:solidFill>
                        <a:latin typeface="+mn-lt"/>
                        <a:ea typeface="+mn-ea"/>
                        <a:cs typeface="+mn-cs"/>
                      </a:endParaRPr>
                    </a:p>
                  </a:txBody>
                  <a:tcPr/>
                </a:tc>
                <a:tc>
                  <a:txBody>
                    <a:bodyPr/>
                    <a:lstStyle/>
                    <a:p>
                      <a:pPr algn="ctr"/>
                      <a:r>
                        <a:rPr lang="en-GB" sz="1200" b="0" i="1">
                          <a:solidFill>
                            <a:schemeClr val="tx2"/>
                          </a:solidFill>
                          <a:latin typeface="+mn-lt"/>
                          <a:ea typeface="+mn-ea"/>
                          <a:cs typeface="+mn-cs"/>
                        </a:rPr>
                        <a:t>“The service you provide is [to] a satisfactory level.”</a:t>
                      </a:r>
                      <a:br>
                        <a:rPr lang="en-GB" sz="1200" b="0" i="1">
                          <a:solidFill>
                            <a:schemeClr val="tx2"/>
                          </a:solidFill>
                          <a:latin typeface="+mn-lt"/>
                          <a:ea typeface="+mn-ea"/>
                          <a:cs typeface="+mn-cs"/>
                        </a:rPr>
                      </a:br>
                      <a:r>
                        <a:rPr lang="en-GB" sz="1200" b="1" i="0">
                          <a:solidFill>
                            <a:schemeClr val="tx2"/>
                          </a:solidFill>
                          <a:latin typeface="+mn-lt"/>
                          <a:ea typeface="+mn-ea"/>
                          <a:cs typeface="+mn-cs"/>
                        </a:rPr>
                        <a:t>- Cellular Pathology, Diplomate, Asia-Pacific</a:t>
                      </a:r>
                      <a:endParaRPr lang="en-GB" sz="1200" b="0" i="1">
                        <a:solidFill>
                          <a:schemeClr val="tx2"/>
                        </a:solidFill>
                        <a:latin typeface="+mn-lt"/>
                        <a:ea typeface="+mn-ea"/>
                        <a:cs typeface="+mn-cs"/>
                      </a:endParaRPr>
                    </a:p>
                  </a:txBody>
                  <a:tcPr/>
                </a:tc>
                <a:extLst>
                  <a:ext uri="{0D108BD9-81ED-4DB2-BD59-A6C34878D82A}">
                    <a16:rowId xmlns:a16="http://schemas.microsoft.com/office/drawing/2014/main" val="1817475381"/>
                  </a:ext>
                </a:extLst>
              </a:tr>
            </a:tbl>
          </a:graphicData>
        </a:graphic>
      </p:graphicFrame>
      <p:sp>
        <p:nvSpPr>
          <p:cNvPr id="6" name="TextBox 5">
            <a:extLst>
              <a:ext uri="{FF2B5EF4-FFF2-40B4-BE49-F238E27FC236}">
                <a16:creationId xmlns:a16="http://schemas.microsoft.com/office/drawing/2014/main" id="{96EE4B75-FBBC-EB21-01BA-5C44C33057FD}"/>
              </a:ext>
            </a:extLst>
          </p:cNvPr>
          <p:cNvSpPr txBox="1"/>
          <p:nvPr/>
        </p:nvSpPr>
        <p:spPr>
          <a:xfrm>
            <a:off x="3415441" y="1764218"/>
            <a:ext cx="6117020" cy="338554"/>
          </a:xfrm>
          <a:prstGeom prst="rect">
            <a:avLst/>
          </a:prstGeom>
          <a:noFill/>
        </p:spPr>
        <p:txBody>
          <a:bodyPr wrap="square">
            <a:spAutoFit/>
          </a:bodyPr>
          <a:lstStyle/>
          <a:p>
            <a:r>
              <a:rPr lang="en-GB" sz="1600" b="1">
                <a:solidFill>
                  <a:schemeClr val="tx2"/>
                </a:solidFill>
                <a:latin typeface="+mn-lt"/>
              </a:rPr>
              <a:t>Those rating the </a:t>
            </a:r>
            <a:r>
              <a:rPr lang="en-GB" sz="1600" b="1" err="1">
                <a:solidFill>
                  <a:schemeClr val="tx2"/>
                </a:solidFill>
                <a:latin typeface="+mn-lt"/>
              </a:rPr>
              <a:t>RCPath</a:t>
            </a:r>
            <a:r>
              <a:rPr lang="en-GB" sz="1600" b="1">
                <a:solidFill>
                  <a:schemeClr val="tx2"/>
                </a:solidFill>
                <a:latin typeface="+mn-lt"/>
              </a:rPr>
              <a:t> 5 or 4 out of a 5-point overall rating scale</a:t>
            </a:r>
            <a:endParaRPr lang="en-GB" sz="1600">
              <a:solidFill>
                <a:schemeClr val="tx2"/>
              </a:solidFill>
            </a:endParaRPr>
          </a:p>
        </p:txBody>
      </p:sp>
    </p:spTree>
    <p:extLst>
      <p:ext uri="{BB962C8B-B14F-4D97-AF65-F5344CB8AC3E}">
        <p14:creationId xmlns:p14="http://schemas.microsoft.com/office/powerpoint/2010/main" val="205783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5781-7BE9-7A28-C8B0-8B03E6905498}"/>
              </a:ext>
            </a:extLst>
          </p:cNvPr>
          <p:cNvSpPr>
            <a:spLocks noGrp="1"/>
          </p:cNvSpPr>
          <p:nvPr>
            <p:ph type="title"/>
          </p:nvPr>
        </p:nvSpPr>
        <p:spPr>
          <a:xfrm>
            <a:off x="2746896" y="1171576"/>
            <a:ext cx="6197079" cy="4741885"/>
          </a:xfrm>
        </p:spPr>
        <p:txBody>
          <a:bodyPr>
            <a:normAutofit/>
          </a:bodyPr>
          <a:lstStyle/>
          <a:p>
            <a:r>
              <a:rPr lang="en-GB"/>
              <a:t>Background and Methodology</a:t>
            </a:r>
            <a:br>
              <a:rPr lang="en-GB"/>
            </a:br>
            <a:r>
              <a:rPr lang="en-GB"/>
              <a:t>Perceptions of </a:t>
            </a:r>
            <a:r>
              <a:rPr lang="en-GB" err="1"/>
              <a:t>RCPath</a:t>
            </a:r>
            <a:br>
              <a:rPr lang="en-GB"/>
            </a:br>
            <a:r>
              <a:rPr lang="en-GB"/>
              <a:t>Feelings towards the College</a:t>
            </a:r>
            <a:br>
              <a:rPr lang="en-GB"/>
            </a:br>
            <a:r>
              <a:rPr lang="en-GB"/>
              <a:t>The role of the College</a:t>
            </a:r>
            <a:br>
              <a:rPr lang="en-GB"/>
            </a:br>
            <a:r>
              <a:rPr lang="en-GB"/>
              <a:t>Unprompted thoughts about the College</a:t>
            </a:r>
            <a:br>
              <a:rPr lang="en-GB"/>
            </a:br>
            <a:r>
              <a:rPr lang="en-GB"/>
              <a:t>Executive summary and recommendations</a:t>
            </a:r>
          </a:p>
        </p:txBody>
      </p:sp>
    </p:spTree>
    <p:extLst>
      <p:ext uri="{BB962C8B-B14F-4D97-AF65-F5344CB8AC3E}">
        <p14:creationId xmlns:p14="http://schemas.microsoft.com/office/powerpoint/2010/main" val="410836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8CBAC-6ECB-66C1-67B8-C14C2AFC6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C7859-B3DB-91B4-62E6-D0C8E5292A2C}"/>
              </a:ext>
            </a:extLst>
          </p:cNvPr>
          <p:cNvSpPr>
            <a:spLocks noGrp="1"/>
          </p:cNvSpPr>
          <p:nvPr>
            <p:ph type="title"/>
          </p:nvPr>
        </p:nvSpPr>
        <p:spPr/>
        <p:txBody>
          <a:bodyPr>
            <a:normAutofit/>
          </a:bodyPr>
          <a:lstStyle/>
          <a:p>
            <a:r>
              <a:rPr lang="en-GB">
                <a:solidFill>
                  <a:schemeClr val="accent2"/>
                </a:solidFill>
              </a:rPr>
              <a:t>Members who rate </a:t>
            </a:r>
            <a:r>
              <a:rPr lang="en-GB" err="1">
                <a:solidFill>
                  <a:schemeClr val="accent2"/>
                </a:solidFill>
              </a:rPr>
              <a:t>RCPath</a:t>
            </a:r>
            <a:r>
              <a:rPr lang="en-GB">
                <a:solidFill>
                  <a:schemeClr val="accent2"/>
                </a:solidFill>
              </a:rPr>
              <a:t> less positively, cite a lack of representation, cost of membership and a sense of disconnection from the College…</a:t>
            </a:r>
          </a:p>
        </p:txBody>
      </p:sp>
      <p:sp>
        <p:nvSpPr>
          <p:cNvPr id="3" name="Text Placeholder 2">
            <a:extLst>
              <a:ext uri="{FF2B5EF4-FFF2-40B4-BE49-F238E27FC236}">
                <a16:creationId xmlns:a16="http://schemas.microsoft.com/office/drawing/2014/main" id="{7B1584DF-AC2A-45C9-2C26-99D65BA52C3F}"/>
              </a:ext>
            </a:extLst>
          </p:cNvPr>
          <p:cNvSpPr>
            <a:spLocks noGrp="1"/>
          </p:cNvSpPr>
          <p:nvPr>
            <p:ph type="body" sz="quarter" idx="10"/>
          </p:nvPr>
        </p:nvSpPr>
        <p:spPr/>
        <p:txBody>
          <a:bodyPr vert="horz" lIns="0" tIns="0" rIns="0" bIns="0" rtlCol="0">
            <a:normAutofit/>
          </a:bodyPr>
          <a:lstStyle/>
          <a:p>
            <a:r>
              <a:rPr lang="en-GB" sz="800" i="1">
                <a:solidFill>
                  <a:srgbClr val="202C4D"/>
                </a:solidFill>
                <a:latin typeface="Calibri" panose="020F0502020204030204"/>
              </a:rPr>
              <a:t>1b. Why do you say that? Base: Asked to all (934)</a:t>
            </a:r>
          </a:p>
        </p:txBody>
      </p:sp>
      <p:graphicFrame>
        <p:nvGraphicFramePr>
          <p:cNvPr id="4" name="Table 3">
            <a:extLst>
              <a:ext uri="{FF2B5EF4-FFF2-40B4-BE49-F238E27FC236}">
                <a16:creationId xmlns:a16="http://schemas.microsoft.com/office/drawing/2014/main" id="{B1FAD220-DD9E-A370-B7C4-280DB9F09489}"/>
              </a:ext>
            </a:extLst>
          </p:cNvPr>
          <p:cNvGraphicFramePr>
            <a:graphicFrameLocks noGrp="1"/>
          </p:cNvGraphicFramePr>
          <p:nvPr>
            <p:extLst>
              <p:ext uri="{D42A27DB-BD31-4B8C-83A1-F6EECF244321}">
                <p14:modId xmlns:p14="http://schemas.microsoft.com/office/powerpoint/2010/main" val="7156352"/>
              </p:ext>
            </p:extLst>
          </p:nvPr>
        </p:nvGraphicFramePr>
        <p:xfrm>
          <a:off x="0" y="2089523"/>
          <a:ext cx="12192000" cy="384048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4203467183"/>
                    </a:ext>
                  </a:extLst>
                </a:gridCol>
                <a:gridCol w="4064000">
                  <a:extLst>
                    <a:ext uri="{9D8B030D-6E8A-4147-A177-3AD203B41FA5}">
                      <a16:colId xmlns:a16="http://schemas.microsoft.com/office/drawing/2014/main" val="2894578256"/>
                    </a:ext>
                  </a:extLst>
                </a:gridCol>
                <a:gridCol w="4064000">
                  <a:extLst>
                    <a:ext uri="{9D8B030D-6E8A-4147-A177-3AD203B41FA5}">
                      <a16:colId xmlns:a16="http://schemas.microsoft.com/office/drawing/2014/main" val="863440074"/>
                    </a:ext>
                  </a:extLst>
                </a:gridCol>
              </a:tblGrid>
              <a:tr h="3314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bg1"/>
                          </a:solidFill>
                        </a:rPr>
                        <a:t>Perceived lack of representation</a:t>
                      </a:r>
                      <a:endParaRPr lang="en-GB" sz="1200" b="1">
                        <a:solidFill>
                          <a:schemeClr val="bg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bg1"/>
                          </a:solidFill>
                        </a:rPr>
                        <a:t>Cost of membership</a:t>
                      </a:r>
                      <a:endParaRPr lang="en-GB" sz="1200" b="1">
                        <a:solidFill>
                          <a:schemeClr val="bg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bg1"/>
                          </a:solidFill>
                        </a:rPr>
                        <a:t>Communication, responsiveness and disconnected from members</a:t>
                      </a:r>
                      <a:endParaRPr lang="en-GB" sz="1200" b="1">
                        <a:solidFill>
                          <a:schemeClr val="bg1"/>
                        </a:solidFill>
                        <a:latin typeface="+mn-lt"/>
                        <a:ea typeface="+mn-ea"/>
                        <a:cs typeface="+mn-cs"/>
                      </a:endParaRPr>
                    </a:p>
                  </a:txBody>
                  <a:tcPr anchor="ctr"/>
                </a:tc>
                <a:extLst>
                  <a:ext uri="{0D108BD9-81ED-4DB2-BD59-A6C34878D82A}">
                    <a16:rowId xmlns:a16="http://schemas.microsoft.com/office/drawing/2014/main" val="4294930876"/>
                  </a:ext>
                </a:extLst>
              </a:tr>
              <a:tr h="2717582">
                <a:tc>
                  <a:txBody>
                    <a:bodyPr/>
                    <a:lstStyle/>
                    <a:p>
                      <a:r>
                        <a:rPr lang="en-GB" sz="1200">
                          <a:solidFill>
                            <a:schemeClr val="tx2"/>
                          </a:solidFill>
                        </a:rPr>
                        <a:t>Respondents are frustrated with the College's apparent </a:t>
                      </a:r>
                      <a:r>
                        <a:rPr lang="en-GB" sz="1200" b="1">
                          <a:solidFill>
                            <a:schemeClr val="tx2"/>
                          </a:solidFill>
                        </a:rPr>
                        <a:t>lack of support for their specialties</a:t>
                      </a:r>
                      <a:r>
                        <a:rPr lang="en-GB" sz="1200">
                          <a:solidFill>
                            <a:schemeClr val="tx2"/>
                          </a:solidFill>
                        </a:rPr>
                        <a:t>. </a:t>
                      </a:r>
                    </a:p>
                    <a:p>
                      <a:endParaRPr lang="en-GB" sz="1200">
                        <a:solidFill>
                          <a:schemeClr val="tx2"/>
                        </a:solidFill>
                      </a:endParaRPr>
                    </a:p>
                    <a:p>
                      <a:r>
                        <a:rPr lang="en-GB" sz="1200">
                          <a:solidFill>
                            <a:schemeClr val="tx2"/>
                          </a:solidFill>
                        </a:rPr>
                        <a:t>Many believe that the College is increasingly </a:t>
                      </a:r>
                      <a:r>
                        <a:rPr lang="en-GB" sz="1200" b="1">
                          <a:solidFill>
                            <a:schemeClr val="tx2"/>
                          </a:solidFill>
                        </a:rPr>
                        <a:t>prioritising biomedical scientists </a:t>
                      </a:r>
                      <a:r>
                        <a:rPr lang="en-GB" sz="1200">
                          <a:solidFill>
                            <a:schemeClr val="tx2"/>
                          </a:solidFill>
                        </a:rPr>
                        <a:t>and specific specialties, such as histopathology, while </a:t>
                      </a:r>
                      <a:r>
                        <a:rPr lang="en-GB" sz="1200" b="1">
                          <a:solidFill>
                            <a:schemeClr val="tx2"/>
                          </a:solidFill>
                        </a:rPr>
                        <a:t>overlooking others</a:t>
                      </a:r>
                      <a:r>
                        <a:rPr lang="en-GB" sz="1200">
                          <a:solidFill>
                            <a:schemeClr val="tx2"/>
                          </a:solidFill>
                        </a:rPr>
                        <a:t>, including NHS consultant pathologists and academic professionals. </a:t>
                      </a:r>
                    </a:p>
                    <a:p>
                      <a:endParaRPr lang="en-GB" sz="1200">
                        <a:solidFill>
                          <a:schemeClr val="tx2"/>
                        </a:solidFill>
                      </a:endParaRPr>
                    </a:p>
                    <a:p>
                      <a:r>
                        <a:rPr lang="en-GB" sz="1200">
                          <a:solidFill>
                            <a:schemeClr val="tx2"/>
                          </a:solidFill>
                        </a:rPr>
                        <a:t>Respondents feel that the College does not effectively advocate for workforce planning or address issues like national recruitment, leaving respondents feeling as if RCPath are not representing members’ interests.</a:t>
                      </a:r>
                    </a:p>
                    <a:p>
                      <a:pPr algn="ctr"/>
                      <a:endParaRPr lang="en-GB" sz="1200">
                        <a:solidFill>
                          <a:schemeClr val="tx2"/>
                        </a:solidFill>
                        <a:latin typeface="+mn-lt"/>
                        <a:ea typeface="+mn-ea"/>
                        <a:cs typeface="+mn-cs"/>
                      </a:endParaRPr>
                    </a:p>
                  </a:txBody>
                  <a:tcPr anchor="ctr"/>
                </a:tc>
                <a:tc>
                  <a:txBody>
                    <a:bodyPr/>
                    <a:lstStyle/>
                    <a:p>
                      <a:r>
                        <a:rPr lang="en-GB" sz="1200">
                          <a:solidFill>
                            <a:schemeClr val="tx2"/>
                          </a:solidFill>
                        </a:rPr>
                        <a:t>Respondents highlight a widespread frustration with the high cost of membership compared to the perceived lack of benefits. </a:t>
                      </a:r>
                    </a:p>
                    <a:p>
                      <a:endParaRPr lang="en-GB" sz="1200">
                        <a:solidFill>
                          <a:schemeClr val="tx2"/>
                        </a:solidFill>
                      </a:endParaRPr>
                    </a:p>
                    <a:p>
                      <a:r>
                        <a:rPr lang="en-GB" sz="1200">
                          <a:solidFill>
                            <a:schemeClr val="tx2"/>
                          </a:solidFill>
                        </a:rPr>
                        <a:t>Many members feel </a:t>
                      </a:r>
                      <a:r>
                        <a:rPr lang="en-GB" sz="1200" b="1">
                          <a:solidFill>
                            <a:schemeClr val="tx2"/>
                          </a:solidFill>
                        </a:rPr>
                        <a:t>that the College offers limited value</a:t>
                      </a:r>
                      <a:r>
                        <a:rPr lang="en-GB" sz="1200">
                          <a:solidFill>
                            <a:schemeClr val="tx2"/>
                          </a:solidFill>
                        </a:rPr>
                        <a:t>, especially for those outside (perceived) primary focus areas like histopathology and cellular pathology. </a:t>
                      </a:r>
                    </a:p>
                    <a:p>
                      <a:endParaRPr lang="en-GB" sz="1200">
                        <a:solidFill>
                          <a:schemeClr val="tx2"/>
                        </a:solidFill>
                      </a:endParaRPr>
                    </a:p>
                    <a:p>
                      <a:r>
                        <a:rPr lang="en-GB" sz="1200">
                          <a:solidFill>
                            <a:schemeClr val="tx2"/>
                          </a:solidFill>
                        </a:rPr>
                        <a:t>There is a consistent theme of dissatisfaction regarding the College's use of resources, particularly its London-based offices. Some members view this as a costly and unnecessary expense that does not benefit the wider membership, especially those not local to London. </a:t>
                      </a:r>
                    </a:p>
                    <a:p>
                      <a:endParaRPr lang="en-GB" sz="1200">
                        <a:solidFill>
                          <a:schemeClr val="tx2"/>
                        </a:solidFill>
                      </a:endParaRPr>
                    </a:p>
                    <a:p>
                      <a:r>
                        <a:rPr lang="en-GB" sz="1200">
                          <a:solidFill>
                            <a:schemeClr val="tx2"/>
                          </a:solidFill>
                        </a:rPr>
                        <a:t>Respondents question the justification for the high subscription fees, with some feeling that the </a:t>
                      </a:r>
                      <a:r>
                        <a:rPr lang="en-GB" sz="1200" b="1">
                          <a:solidFill>
                            <a:schemeClr val="tx2"/>
                          </a:solidFill>
                        </a:rPr>
                        <a:t>CPD portfolios are the only tangible benefit</a:t>
                      </a:r>
                      <a:r>
                        <a:rPr lang="en-GB" sz="1200">
                          <a:solidFill>
                            <a:schemeClr val="tx2"/>
                          </a:solidFill>
                        </a:rPr>
                        <a:t>, and many are unclear about what their membership fees cover beyond this.</a:t>
                      </a:r>
                      <a:endParaRPr lang="en-GB" sz="1200">
                        <a:solidFill>
                          <a:schemeClr val="tx2"/>
                        </a:solidFill>
                        <a:latin typeface="+mn-lt"/>
                        <a:ea typeface="+mn-ea"/>
                        <a:cs typeface="+mn-cs"/>
                      </a:endParaRPr>
                    </a:p>
                  </a:txBody>
                  <a:tcPr anchor="ctr"/>
                </a:tc>
                <a:tc>
                  <a:txBody>
                    <a:bodyPr/>
                    <a:lstStyle/>
                    <a:p>
                      <a:r>
                        <a:rPr lang="en-GB" sz="1200">
                          <a:solidFill>
                            <a:schemeClr val="tx2"/>
                          </a:solidFill>
                        </a:rPr>
                        <a:t>Conversely, some members have expressed </a:t>
                      </a:r>
                      <a:r>
                        <a:rPr lang="en-GB" sz="1200" b="1">
                          <a:solidFill>
                            <a:schemeClr val="tx2"/>
                          </a:solidFill>
                        </a:rPr>
                        <a:t>frustration with the slow and unhelpful responses </a:t>
                      </a:r>
                      <a:r>
                        <a:rPr lang="en-GB" sz="1200">
                          <a:solidFill>
                            <a:schemeClr val="tx2"/>
                          </a:solidFill>
                        </a:rPr>
                        <a:t>from the exams department, noting </a:t>
                      </a:r>
                      <a:r>
                        <a:rPr lang="en-GB" sz="1200" b="1">
                          <a:solidFill>
                            <a:schemeClr val="tx2"/>
                          </a:solidFill>
                        </a:rPr>
                        <a:t>long delays in email replies </a:t>
                      </a:r>
                      <a:r>
                        <a:rPr lang="en-GB" sz="1200">
                          <a:solidFill>
                            <a:schemeClr val="tx2"/>
                          </a:solidFill>
                        </a:rPr>
                        <a:t>and difficulties in accessing important documents, such as CPD portfolios. </a:t>
                      </a:r>
                    </a:p>
                    <a:p>
                      <a:endParaRPr lang="en-GB" sz="1200">
                        <a:solidFill>
                          <a:schemeClr val="tx2"/>
                        </a:solidFill>
                      </a:endParaRPr>
                    </a:p>
                    <a:p>
                      <a:r>
                        <a:rPr lang="en-GB" sz="1200">
                          <a:solidFill>
                            <a:schemeClr val="tx2"/>
                          </a:solidFill>
                        </a:rPr>
                        <a:t>There is also </a:t>
                      </a:r>
                      <a:r>
                        <a:rPr lang="en-GB" sz="1200" b="1">
                          <a:solidFill>
                            <a:schemeClr val="tx2"/>
                          </a:solidFill>
                        </a:rPr>
                        <a:t>dissatisfaction with the lack of assistance from staff </a:t>
                      </a:r>
                      <a:r>
                        <a:rPr lang="en-GB" sz="1200">
                          <a:solidFill>
                            <a:schemeClr val="tx2"/>
                          </a:solidFill>
                        </a:rPr>
                        <a:t>when it comes to administrative tasks, which many believe should be covered by their membership fees. Some members report that staff are often </a:t>
                      </a:r>
                      <a:r>
                        <a:rPr lang="en-GB" sz="1200" b="1">
                          <a:solidFill>
                            <a:schemeClr val="tx2"/>
                          </a:solidFill>
                        </a:rPr>
                        <a:t>absent or hard to contact</a:t>
                      </a:r>
                      <a:r>
                        <a:rPr lang="en-GB" sz="1200">
                          <a:solidFill>
                            <a:schemeClr val="tx2"/>
                          </a:solidFill>
                        </a:rPr>
                        <a:t>.</a:t>
                      </a:r>
                    </a:p>
                    <a:p>
                      <a:endParaRPr lang="en-GB" sz="1200">
                        <a:solidFill>
                          <a:schemeClr val="tx2"/>
                        </a:solidFill>
                      </a:endParaRPr>
                    </a:p>
                    <a:p>
                      <a:r>
                        <a:rPr lang="en-GB" sz="1200">
                          <a:solidFill>
                            <a:schemeClr val="tx2"/>
                          </a:solidFill>
                        </a:rPr>
                        <a:t>Additionally, respondents criticise the College for being overly </a:t>
                      </a:r>
                      <a:r>
                        <a:rPr lang="en-GB" sz="1200" b="1">
                          <a:solidFill>
                            <a:schemeClr val="tx2"/>
                          </a:solidFill>
                        </a:rPr>
                        <a:t>bureaucratic</a:t>
                      </a:r>
                      <a:r>
                        <a:rPr lang="en-GB" sz="1200">
                          <a:solidFill>
                            <a:schemeClr val="tx2"/>
                          </a:solidFill>
                        </a:rPr>
                        <a:t>, too focused on London, and </a:t>
                      </a:r>
                      <a:r>
                        <a:rPr lang="en-GB" sz="1200" b="1">
                          <a:solidFill>
                            <a:schemeClr val="tx2"/>
                          </a:solidFill>
                        </a:rPr>
                        <a:t>disconnected</a:t>
                      </a:r>
                      <a:r>
                        <a:rPr lang="en-GB" sz="1200">
                          <a:solidFill>
                            <a:schemeClr val="tx2"/>
                          </a:solidFill>
                        </a:rPr>
                        <a:t> from the day-to-day realities of pathology practice. </a:t>
                      </a:r>
                      <a:endParaRPr lang="en-GB" sz="1200">
                        <a:solidFill>
                          <a:schemeClr val="tx2"/>
                        </a:solidFill>
                        <a:latin typeface="+mn-lt"/>
                        <a:ea typeface="+mn-ea"/>
                        <a:cs typeface="+mn-cs"/>
                      </a:endParaRPr>
                    </a:p>
                  </a:txBody>
                  <a:tcPr anchor="ctr"/>
                </a:tc>
                <a:extLst>
                  <a:ext uri="{0D108BD9-81ED-4DB2-BD59-A6C34878D82A}">
                    <a16:rowId xmlns:a16="http://schemas.microsoft.com/office/drawing/2014/main" val="3284282913"/>
                  </a:ext>
                </a:extLst>
              </a:tr>
            </a:tbl>
          </a:graphicData>
        </a:graphic>
      </p:graphicFrame>
      <p:sp>
        <p:nvSpPr>
          <p:cNvPr id="5" name="TextBox 4">
            <a:extLst>
              <a:ext uri="{FF2B5EF4-FFF2-40B4-BE49-F238E27FC236}">
                <a16:creationId xmlns:a16="http://schemas.microsoft.com/office/drawing/2014/main" id="{0344F1C3-2C13-543D-C561-162A8B583109}"/>
              </a:ext>
            </a:extLst>
          </p:cNvPr>
          <p:cNvSpPr txBox="1"/>
          <p:nvPr/>
        </p:nvSpPr>
        <p:spPr>
          <a:xfrm>
            <a:off x="3152683" y="1676503"/>
            <a:ext cx="6117020" cy="338554"/>
          </a:xfrm>
          <a:prstGeom prst="rect">
            <a:avLst/>
          </a:prstGeom>
          <a:noFill/>
        </p:spPr>
        <p:txBody>
          <a:bodyPr wrap="square">
            <a:spAutoFit/>
          </a:bodyPr>
          <a:lstStyle/>
          <a:p>
            <a:r>
              <a:rPr lang="en-GB" sz="1600" b="1">
                <a:solidFill>
                  <a:schemeClr val="tx2"/>
                </a:solidFill>
                <a:latin typeface="+mn-lt"/>
              </a:rPr>
              <a:t>Those rating the </a:t>
            </a:r>
            <a:r>
              <a:rPr lang="en-GB" sz="1600" b="1" err="1">
                <a:solidFill>
                  <a:schemeClr val="tx2"/>
                </a:solidFill>
                <a:latin typeface="+mn-lt"/>
              </a:rPr>
              <a:t>RCPath</a:t>
            </a:r>
            <a:r>
              <a:rPr lang="en-GB" sz="1600" b="1">
                <a:solidFill>
                  <a:schemeClr val="tx2"/>
                </a:solidFill>
                <a:latin typeface="+mn-lt"/>
              </a:rPr>
              <a:t> 1 or 2 out of a 5-point overall rating scale</a:t>
            </a:r>
            <a:endParaRPr lang="en-GB" sz="1600">
              <a:solidFill>
                <a:schemeClr val="tx2"/>
              </a:solidFill>
            </a:endParaRPr>
          </a:p>
        </p:txBody>
      </p:sp>
    </p:spTree>
    <p:extLst>
      <p:ext uri="{BB962C8B-B14F-4D97-AF65-F5344CB8AC3E}">
        <p14:creationId xmlns:p14="http://schemas.microsoft.com/office/powerpoint/2010/main" val="2018539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A14D3-1A01-A44B-89CA-F2AF58286D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CF25E-225D-12F1-AB7F-7AA52E23FB29}"/>
              </a:ext>
            </a:extLst>
          </p:cNvPr>
          <p:cNvSpPr>
            <a:spLocks noGrp="1"/>
          </p:cNvSpPr>
          <p:nvPr>
            <p:ph type="title"/>
          </p:nvPr>
        </p:nvSpPr>
        <p:spPr/>
        <p:txBody>
          <a:bodyPr>
            <a:normAutofit/>
          </a:bodyPr>
          <a:lstStyle/>
          <a:p>
            <a:r>
              <a:rPr lang="en-GB">
                <a:solidFill>
                  <a:schemeClr val="accent2"/>
                </a:solidFill>
              </a:rPr>
              <a:t>Members who rate </a:t>
            </a:r>
            <a:r>
              <a:rPr lang="en-GB" err="1">
                <a:solidFill>
                  <a:schemeClr val="accent2"/>
                </a:solidFill>
              </a:rPr>
              <a:t>RCPath</a:t>
            </a:r>
            <a:r>
              <a:rPr lang="en-GB">
                <a:solidFill>
                  <a:schemeClr val="accent2"/>
                </a:solidFill>
              </a:rPr>
              <a:t> less positively, cite a lack of representation, cost of membership and a sense of disconnection from the College…</a:t>
            </a:r>
          </a:p>
        </p:txBody>
      </p:sp>
      <p:sp>
        <p:nvSpPr>
          <p:cNvPr id="3" name="Text Placeholder 2">
            <a:extLst>
              <a:ext uri="{FF2B5EF4-FFF2-40B4-BE49-F238E27FC236}">
                <a16:creationId xmlns:a16="http://schemas.microsoft.com/office/drawing/2014/main" id="{B84BEE28-7D34-E635-46CF-4FC2467276F4}"/>
              </a:ext>
            </a:extLst>
          </p:cNvPr>
          <p:cNvSpPr>
            <a:spLocks noGrp="1"/>
          </p:cNvSpPr>
          <p:nvPr>
            <p:ph type="body"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a:ln>
                  <a:noFill/>
                </a:ln>
                <a:solidFill>
                  <a:srgbClr val="202C4D"/>
                </a:solidFill>
                <a:effectLst/>
                <a:uLnTx/>
                <a:uFillTx/>
                <a:latin typeface="Calibri" panose="020F0502020204030204"/>
                <a:ea typeface="+mn-ea"/>
                <a:cs typeface="+mn-cs"/>
              </a:rPr>
              <a:t>1b. Why do you say that? Base: Asked to all (934)</a:t>
            </a:r>
            <a:endParaRPr lang="en-GB"/>
          </a:p>
        </p:txBody>
      </p:sp>
      <p:graphicFrame>
        <p:nvGraphicFramePr>
          <p:cNvPr id="4" name="Table 3">
            <a:extLst>
              <a:ext uri="{FF2B5EF4-FFF2-40B4-BE49-F238E27FC236}">
                <a16:creationId xmlns:a16="http://schemas.microsoft.com/office/drawing/2014/main" id="{E9FC80CE-082F-BCD3-E712-A7A356357CA7}"/>
              </a:ext>
            </a:extLst>
          </p:cNvPr>
          <p:cNvGraphicFramePr>
            <a:graphicFrameLocks noGrp="1"/>
          </p:cNvGraphicFramePr>
          <p:nvPr>
            <p:extLst>
              <p:ext uri="{D42A27DB-BD31-4B8C-83A1-F6EECF244321}">
                <p14:modId xmlns:p14="http://schemas.microsoft.com/office/powerpoint/2010/main" val="273428054"/>
              </p:ext>
            </p:extLst>
          </p:nvPr>
        </p:nvGraphicFramePr>
        <p:xfrm>
          <a:off x="0" y="2005440"/>
          <a:ext cx="12191997" cy="4008120"/>
        </p:xfrm>
        <a:graphic>
          <a:graphicData uri="http://schemas.openxmlformats.org/drawingml/2006/table">
            <a:tbl>
              <a:tblPr firstRow="1" bandRow="1">
                <a:tableStyleId>{93296810-A885-4BE3-A3E7-6D5BEEA58F35}</a:tableStyleId>
              </a:tblPr>
              <a:tblGrid>
                <a:gridCol w="4063999">
                  <a:extLst>
                    <a:ext uri="{9D8B030D-6E8A-4147-A177-3AD203B41FA5}">
                      <a16:colId xmlns:a16="http://schemas.microsoft.com/office/drawing/2014/main" val="4203467183"/>
                    </a:ext>
                  </a:extLst>
                </a:gridCol>
                <a:gridCol w="4063999">
                  <a:extLst>
                    <a:ext uri="{9D8B030D-6E8A-4147-A177-3AD203B41FA5}">
                      <a16:colId xmlns:a16="http://schemas.microsoft.com/office/drawing/2014/main" val="2894578256"/>
                    </a:ext>
                  </a:extLst>
                </a:gridCol>
                <a:gridCol w="4063999">
                  <a:extLst>
                    <a:ext uri="{9D8B030D-6E8A-4147-A177-3AD203B41FA5}">
                      <a16:colId xmlns:a16="http://schemas.microsoft.com/office/drawing/2014/main" val="863440074"/>
                    </a:ext>
                  </a:extLst>
                </a:gridCol>
              </a:tblGrid>
              <a:tr h="350170">
                <a:tc>
                  <a:txBody>
                    <a:bodyPr/>
                    <a:lstStyle/>
                    <a:p>
                      <a:pPr algn="ctr"/>
                      <a:r>
                        <a:rPr lang="en-GB" sz="1200" b="1">
                          <a:solidFill>
                            <a:schemeClr val="bg1"/>
                          </a:solidFill>
                        </a:rPr>
                        <a:t>Perceived lack of representation</a:t>
                      </a:r>
                      <a:endParaRPr lang="en-GB" sz="1200" b="1">
                        <a:solidFill>
                          <a:schemeClr val="bg1"/>
                        </a:solidFill>
                        <a:latin typeface="+mn-lt"/>
                        <a:ea typeface="+mn-ea"/>
                        <a:cs typeface="+mn-cs"/>
                      </a:endParaRPr>
                    </a:p>
                  </a:txBody>
                  <a:tcPr anchor="ctr"/>
                </a:tc>
                <a:tc>
                  <a:txBody>
                    <a:bodyPr/>
                    <a:lstStyle/>
                    <a:p>
                      <a:pPr algn="ctr"/>
                      <a:r>
                        <a:rPr lang="en-GB" sz="1200" b="1">
                          <a:solidFill>
                            <a:schemeClr val="bg1"/>
                          </a:solidFill>
                        </a:rPr>
                        <a:t>Cost of membership</a:t>
                      </a:r>
                      <a:endParaRPr lang="en-GB" sz="1200" b="1">
                        <a:solidFill>
                          <a:schemeClr val="bg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bg1"/>
                          </a:solidFill>
                        </a:rPr>
                        <a:t>Communication, responsiveness and disconnected from members</a:t>
                      </a:r>
                      <a:endParaRPr lang="en-GB" sz="1200" b="1">
                        <a:solidFill>
                          <a:schemeClr val="bg1"/>
                        </a:solidFill>
                        <a:latin typeface="+mn-lt"/>
                        <a:ea typeface="+mn-ea"/>
                        <a:cs typeface="+mn-cs"/>
                      </a:endParaRPr>
                    </a:p>
                  </a:txBody>
                  <a:tcPr anchor="ctr"/>
                </a:tc>
                <a:extLst>
                  <a:ext uri="{0D108BD9-81ED-4DB2-BD59-A6C34878D82A}">
                    <a16:rowId xmlns:a16="http://schemas.microsoft.com/office/drawing/2014/main" val="4294930876"/>
                  </a:ext>
                </a:extLst>
              </a:tr>
              <a:tr h="840408">
                <a:tc>
                  <a:txBody>
                    <a:bodyPr/>
                    <a:lstStyle/>
                    <a:p>
                      <a:pPr algn="ctr"/>
                      <a:r>
                        <a:rPr lang="en-GB" sz="1100" b="0" i="1" dirty="0">
                          <a:solidFill>
                            <a:schemeClr val="tx2"/>
                          </a:solidFill>
                        </a:rPr>
                        <a:t>“I appreciate veterinary pathologists are very much in the minority but the college's attempt to stop offering membership exams is shocking, especially when one-health and zoonotic disease is so important.”</a:t>
                      </a:r>
                      <a:br>
                        <a:rPr lang="en-GB" sz="1100" b="0" dirty="0">
                          <a:solidFill>
                            <a:schemeClr val="tx2"/>
                          </a:solidFill>
                        </a:rPr>
                      </a:br>
                      <a:r>
                        <a:rPr lang="en-GB" sz="1100" b="1" dirty="0">
                          <a:solidFill>
                            <a:schemeClr val="tx2"/>
                          </a:solidFill>
                        </a:rPr>
                        <a:t>- Veterinary Pathology, Fellow, UK</a:t>
                      </a:r>
                      <a:endParaRPr lang="en-GB" sz="1100" b="0" i="1" dirty="0">
                        <a:solidFill>
                          <a:schemeClr val="tx2"/>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0" i="1" dirty="0">
                          <a:solidFill>
                            <a:schemeClr val="tx2"/>
                          </a:solidFill>
                        </a:rPr>
                        <a:t>“Ludicrously overpriced to sustain a building in London never used by most, support foreign health services at our expense, glorified CPD database not even required in Scotland and datasets that should be paid for by the NHS. Very poor value for money.”</a:t>
                      </a:r>
                      <a:br>
                        <a:rPr lang="en-GB" sz="1100" b="0" i="1" dirty="0">
                          <a:solidFill>
                            <a:schemeClr val="tx2"/>
                          </a:solidFill>
                        </a:rPr>
                      </a:br>
                      <a:r>
                        <a:rPr lang="en-GB" sz="1100" b="1" i="1" dirty="0">
                          <a:solidFill>
                            <a:schemeClr val="tx2"/>
                          </a:solidFill>
                        </a:rPr>
                        <a:t>- Cellular Pathology, Fellow, UK</a:t>
                      </a:r>
                      <a:endParaRPr lang="en-GB" sz="1100" b="0" i="1" dirty="0">
                        <a:solidFill>
                          <a:schemeClr val="tx2"/>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0" i="1" dirty="0">
                          <a:solidFill>
                            <a:schemeClr val="tx2"/>
                          </a:solidFill>
                        </a:rPr>
                        <a:t>“For the membership I pay I do not receive the help I need. Communication is very poor and I have recently turned down a role in the College because the previous incumbent of the role received very little guidance.”</a:t>
                      </a:r>
                      <a:br>
                        <a:rPr lang="en-GB" sz="1100" b="0" dirty="0">
                          <a:solidFill>
                            <a:schemeClr val="tx2"/>
                          </a:solidFill>
                        </a:rPr>
                      </a:br>
                      <a:r>
                        <a:rPr lang="en-GB" sz="1100" b="1" dirty="0">
                          <a:solidFill>
                            <a:schemeClr val="tx2"/>
                          </a:solidFill>
                        </a:rPr>
                        <a:t>- Prefer not to say (Specialism), Fellow, UK</a:t>
                      </a:r>
                      <a:endParaRPr lang="en-GB" sz="1100" b="0" i="1" dirty="0">
                        <a:solidFill>
                          <a:schemeClr val="tx2"/>
                        </a:solidFill>
                        <a:latin typeface="+mn-lt"/>
                        <a:ea typeface="+mn-ea"/>
                        <a:cs typeface="+mn-cs"/>
                      </a:endParaRPr>
                    </a:p>
                  </a:txBody>
                  <a:tcPr anchor="ctr"/>
                </a:tc>
                <a:extLst>
                  <a:ext uri="{0D108BD9-81ED-4DB2-BD59-A6C34878D82A}">
                    <a16:rowId xmlns:a16="http://schemas.microsoft.com/office/drawing/2014/main" val="3284282913"/>
                  </a:ext>
                </a:extLst>
              </a:tr>
              <a:tr h="968803">
                <a:tc>
                  <a:txBody>
                    <a:bodyPr/>
                    <a:lstStyle/>
                    <a:p>
                      <a:pPr algn="ctr"/>
                      <a:r>
                        <a:rPr lang="en-GB" sz="1100" b="0" i="1" dirty="0">
                          <a:solidFill>
                            <a:schemeClr val="tx2"/>
                          </a:solidFill>
                        </a:rPr>
                        <a:t>“Imbalance on perceived support for sub-disciplines. Requires more focus on advocacy and workforce planning.”</a:t>
                      </a:r>
                      <a:br>
                        <a:rPr lang="en-GB" sz="1100" b="0" dirty="0">
                          <a:solidFill>
                            <a:schemeClr val="tx2"/>
                          </a:solidFill>
                        </a:rPr>
                      </a:br>
                      <a:r>
                        <a:rPr lang="en-GB" sz="1100" b="1" dirty="0">
                          <a:solidFill>
                            <a:schemeClr val="tx2"/>
                          </a:solidFill>
                        </a:rPr>
                        <a:t>- Virology, Fellow, UK</a:t>
                      </a:r>
                      <a:endParaRPr lang="en-GB" sz="1100" b="0" i="1" dirty="0">
                        <a:solidFill>
                          <a:schemeClr val="tx2"/>
                        </a:solidFill>
                        <a:latin typeface="+mn-lt"/>
                        <a:ea typeface="+mn-ea"/>
                        <a:cs typeface="+mn-cs"/>
                      </a:endParaRPr>
                    </a:p>
                  </a:txBody>
                  <a:tcPr anchor="ctr"/>
                </a:tc>
                <a:tc>
                  <a:txBody>
                    <a:bodyPr/>
                    <a:lstStyle/>
                    <a:p>
                      <a:pPr algn="ctr"/>
                      <a:r>
                        <a:rPr lang="en-GB" sz="1100" b="0" i="1" dirty="0">
                          <a:solidFill>
                            <a:schemeClr val="tx2"/>
                          </a:solidFill>
                        </a:rPr>
                        <a:t>“They don't really deliver anything of value for haematologists other than the </a:t>
                      </a:r>
                      <a:r>
                        <a:rPr lang="en-GB" sz="1100" b="0" i="1" dirty="0" err="1">
                          <a:solidFill>
                            <a:schemeClr val="tx2"/>
                          </a:solidFill>
                        </a:rPr>
                        <a:t>MRCPath</a:t>
                      </a:r>
                      <a:r>
                        <a:rPr lang="en-GB" sz="1100" b="0" i="1" dirty="0">
                          <a:solidFill>
                            <a:schemeClr val="tx2"/>
                          </a:solidFill>
                        </a:rPr>
                        <a:t>, which could be delivered under the RCP umbrella.”</a:t>
                      </a:r>
                      <a:br>
                        <a:rPr lang="en-GB" sz="1100" b="0" dirty="0">
                          <a:solidFill>
                            <a:schemeClr val="tx2"/>
                          </a:solidFill>
                        </a:rPr>
                      </a:br>
                      <a:r>
                        <a:rPr lang="en-GB" sz="1100" b="1" dirty="0">
                          <a:solidFill>
                            <a:schemeClr val="tx2"/>
                          </a:solidFill>
                        </a:rPr>
                        <a:t>- Haematology, Fellow, UK</a:t>
                      </a:r>
                      <a:endParaRPr lang="en-GB" sz="1100" b="0" i="1" dirty="0">
                        <a:solidFill>
                          <a:schemeClr val="tx2"/>
                        </a:solidFill>
                        <a:latin typeface="+mn-lt"/>
                        <a:ea typeface="+mn-ea"/>
                        <a:cs typeface="+mn-cs"/>
                      </a:endParaRPr>
                    </a:p>
                  </a:txBody>
                  <a:tcPr anchor="ctr"/>
                </a:tc>
                <a:tc>
                  <a:txBody>
                    <a:bodyPr/>
                    <a:lstStyle/>
                    <a:p>
                      <a:pPr algn="ctr"/>
                      <a:r>
                        <a:rPr lang="en-GB" sz="1100" b="0" i="1" dirty="0">
                          <a:solidFill>
                            <a:schemeClr val="tx2"/>
                          </a:solidFill>
                        </a:rPr>
                        <a:t>“Staff at the College are never on site and are very difficult to contact. Portfolios are not retained if membership status changes despite years of data on file and no easy way to download. Staff unwilling to assist in downloading files and/or other administrative tasks that the membership fees should be paying for.”</a:t>
                      </a:r>
                      <a:br>
                        <a:rPr lang="en-GB" sz="1100" b="0" i="1" dirty="0">
                          <a:solidFill>
                            <a:schemeClr val="tx2"/>
                          </a:solidFill>
                        </a:rPr>
                      </a:br>
                      <a:r>
                        <a:rPr lang="en-GB" sz="1100" b="1" i="1" dirty="0">
                          <a:solidFill>
                            <a:schemeClr val="tx2"/>
                          </a:solidFill>
                        </a:rPr>
                        <a:t>- Prefer not to say (Specialism), Fellow, UK</a:t>
                      </a:r>
                      <a:endParaRPr lang="en-GB" sz="1100" b="0" i="1" dirty="0">
                        <a:solidFill>
                          <a:schemeClr val="tx2"/>
                        </a:solidFill>
                        <a:latin typeface="+mn-lt"/>
                        <a:ea typeface="+mn-ea"/>
                        <a:cs typeface="+mn-cs"/>
                      </a:endParaRPr>
                    </a:p>
                  </a:txBody>
                  <a:tcPr anchor="ctr"/>
                </a:tc>
                <a:extLst>
                  <a:ext uri="{0D108BD9-81ED-4DB2-BD59-A6C34878D82A}">
                    <a16:rowId xmlns:a16="http://schemas.microsoft.com/office/drawing/2014/main" val="760069532"/>
                  </a:ext>
                </a:extLst>
              </a:tr>
              <a:tr h="583617">
                <a:tc>
                  <a:txBody>
                    <a:bodyPr/>
                    <a:lstStyle/>
                    <a:p>
                      <a:pPr algn="ctr"/>
                      <a:r>
                        <a:rPr lang="en-GB" sz="1100" b="0" i="1" dirty="0">
                          <a:solidFill>
                            <a:schemeClr val="tx2"/>
                          </a:solidFill>
                        </a:rPr>
                        <a:t>“Aware of lots of histopathologist members, in particular, leaving in disappointment that the College is not value for money and a belief it does not represent our interests.”</a:t>
                      </a:r>
                      <a:br>
                        <a:rPr lang="en-GB" sz="1100" b="0" dirty="0">
                          <a:solidFill>
                            <a:schemeClr val="tx2"/>
                          </a:solidFill>
                        </a:rPr>
                      </a:br>
                      <a:r>
                        <a:rPr lang="en-GB" sz="1100" b="1" dirty="0">
                          <a:solidFill>
                            <a:schemeClr val="tx2"/>
                          </a:solidFill>
                        </a:rPr>
                        <a:t>- Cellular Pathology, Fellow, UK</a:t>
                      </a:r>
                      <a:endParaRPr lang="en-GB" sz="1100" b="0" i="1" dirty="0">
                        <a:solidFill>
                          <a:schemeClr val="tx2"/>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1" dirty="0">
                          <a:solidFill>
                            <a:schemeClr val="tx2"/>
                          </a:solidFill>
                        </a:rPr>
                        <a:t>“I'm not aware that the </a:t>
                      </a:r>
                      <a:r>
                        <a:rPr lang="en-GB" sz="1100" b="0" i="1" dirty="0" err="1">
                          <a:solidFill>
                            <a:schemeClr val="tx2"/>
                          </a:solidFill>
                        </a:rPr>
                        <a:t>RCPath</a:t>
                      </a:r>
                      <a:r>
                        <a:rPr lang="en-GB" sz="1100" b="0" i="1" dirty="0">
                          <a:solidFill>
                            <a:schemeClr val="tx2"/>
                          </a:solidFill>
                        </a:rPr>
                        <a:t> is doing anything for me.”</a:t>
                      </a:r>
                      <a:br>
                        <a:rPr lang="en-GB" sz="1100" b="0" dirty="0">
                          <a:solidFill>
                            <a:schemeClr val="tx2"/>
                          </a:solidFill>
                        </a:rPr>
                      </a:br>
                      <a:r>
                        <a:rPr lang="en-GB" sz="1100" b="1" dirty="0">
                          <a:solidFill>
                            <a:schemeClr val="tx2"/>
                          </a:solidFill>
                        </a:rPr>
                        <a:t>- Cellular Pathology, Fellow, UK</a:t>
                      </a:r>
                      <a:endParaRPr lang="en-GB" sz="1100" b="0" i="1" dirty="0">
                        <a:solidFill>
                          <a:schemeClr val="tx2"/>
                        </a:solidFill>
                        <a:latin typeface="+mn-lt"/>
                        <a:ea typeface="+mn-ea"/>
                        <a:cs typeface="+mn-cs"/>
                      </a:endParaRPr>
                    </a:p>
                  </a:txBody>
                  <a:tcPr anchor="ctr"/>
                </a:tc>
                <a:tc>
                  <a:txBody>
                    <a:bodyPr/>
                    <a:lstStyle/>
                    <a:p>
                      <a:pPr algn="ctr"/>
                      <a:r>
                        <a:rPr lang="en-GB" sz="1100" b="0" i="1" dirty="0">
                          <a:solidFill>
                            <a:schemeClr val="tx2"/>
                          </a:solidFill>
                        </a:rPr>
                        <a:t>“The College is too far removed from day-to-day pathology life.”</a:t>
                      </a:r>
                      <a:br>
                        <a:rPr lang="en-GB" sz="1100" b="0" dirty="0">
                          <a:solidFill>
                            <a:schemeClr val="tx2"/>
                          </a:solidFill>
                        </a:rPr>
                      </a:br>
                      <a:r>
                        <a:rPr lang="en-GB" sz="1100" b="1" dirty="0">
                          <a:solidFill>
                            <a:schemeClr val="tx2"/>
                          </a:solidFill>
                        </a:rPr>
                        <a:t>- Clinical Biochemistry, Fellow, UK</a:t>
                      </a:r>
                      <a:endParaRPr lang="en-GB" sz="1100" b="0" i="1" dirty="0">
                        <a:solidFill>
                          <a:schemeClr val="tx2"/>
                        </a:solidFill>
                        <a:latin typeface="+mn-lt"/>
                        <a:ea typeface="+mn-ea"/>
                        <a:cs typeface="+mn-cs"/>
                      </a:endParaRPr>
                    </a:p>
                  </a:txBody>
                  <a:tcPr anchor="ctr"/>
                </a:tc>
                <a:extLst>
                  <a:ext uri="{0D108BD9-81ED-4DB2-BD59-A6C34878D82A}">
                    <a16:rowId xmlns:a16="http://schemas.microsoft.com/office/drawing/2014/main" val="2023724691"/>
                  </a:ext>
                </a:extLst>
              </a:tr>
              <a:tr h="7120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0" i="1" dirty="0">
                          <a:solidFill>
                            <a:schemeClr val="tx2"/>
                          </a:solidFill>
                        </a:rPr>
                        <a:t>“It is increasingly a college for biomedical scientists rather than a medical college. There is very little real advocacy for resolving the difficult situations we are experiencing in the workplace.”</a:t>
                      </a:r>
                      <a:br>
                        <a:rPr lang="en-GB" sz="1100" b="0" dirty="0">
                          <a:solidFill>
                            <a:schemeClr val="tx2"/>
                          </a:solidFill>
                        </a:rPr>
                      </a:br>
                      <a:r>
                        <a:rPr lang="en-GB" sz="1100" b="1" dirty="0">
                          <a:solidFill>
                            <a:schemeClr val="tx2"/>
                          </a:solidFill>
                        </a:rPr>
                        <a:t>- Cellular Pathology, Fellow, UK</a:t>
                      </a:r>
                      <a:endParaRPr lang="en-GB" sz="1100" b="0" i="1" dirty="0">
                        <a:solidFill>
                          <a:schemeClr val="tx2"/>
                        </a:solidFill>
                        <a:latin typeface="+mn-lt"/>
                        <a:ea typeface="+mn-ea"/>
                        <a:cs typeface="+mn-cs"/>
                      </a:endParaRPr>
                    </a:p>
                  </a:txBody>
                  <a:tcPr anchor="ctr"/>
                </a:tc>
                <a:tc>
                  <a:txBody>
                    <a:bodyPr/>
                    <a:lstStyle/>
                    <a:p>
                      <a:pPr algn="ctr"/>
                      <a:r>
                        <a:rPr lang="en-GB" sz="1100" b="0" i="1" dirty="0">
                          <a:solidFill>
                            <a:schemeClr val="tx2"/>
                          </a:solidFill>
                        </a:rPr>
                        <a:t>“I am genuinely not clear how my subscription offers value for money. What am I paying for other than my CPD portfolio?”</a:t>
                      </a:r>
                      <a:br>
                        <a:rPr lang="en-GB" sz="1100" b="0" dirty="0">
                          <a:solidFill>
                            <a:schemeClr val="tx2"/>
                          </a:solidFill>
                        </a:rPr>
                      </a:br>
                      <a:r>
                        <a:rPr lang="en-GB" sz="1100" b="1" dirty="0">
                          <a:solidFill>
                            <a:schemeClr val="tx2"/>
                          </a:solidFill>
                        </a:rPr>
                        <a:t>- Haematology, Fellow, UK</a:t>
                      </a:r>
                      <a:endParaRPr lang="en-GB" sz="1100" b="0" i="1" dirty="0">
                        <a:solidFill>
                          <a:schemeClr val="tx2"/>
                        </a:solidFill>
                        <a:latin typeface="+mn-lt"/>
                        <a:ea typeface="+mn-ea"/>
                        <a:cs typeface="+mn-cs"/>
                      </a:endParaRPr>
                    </a:p>
                  </a:txBody>
                  <a:tcPr anchor="ctr"/>
                </a:tc>
                <a:tc>
                  <a:txBody>
                    <a:bodyPr/>
                    <a:lstStyle/>
                    <a:p>
                      <a:pPr algn="ctr"/>
                      <a:r>
                        <a:rPr lang="en-GB" sz="1100" b="0" i="1" dirty="0">
                          <a:solidFill>
                            <a:schemeClr val="tx2"/>
                          </a:solidFill>
                        </a:rPr>
                        <a:t>“Disconnected from Fellowship and frequently focussing on the wrong things; bureaucratic; too London-centric; unresponsive.”</a:t>
                      </a:r>
                      <a:br>
                        <a:rPr lang="en-GB" sz="1100" b="0" dirty="0">
                          <a:solidFill>
                            <a:schemeClr val="tx2"/>
                          </a:solidFill>
                        </a:rPr>
                      </a:br>
                      <a:r>
                        <a:rPr lang="en-GB" sz="1100" b="1" dirty="0">
                          <a:solidFill>
                            <a:schemeClr val="tx2"/>
                          </a:solidFill>
                        </a:rPr>
                        <a:t>- Cellular Pathology, Fellow, UK</a:t>
                      </a:r>
                      <a:endParaRPr lang="en-GB" sz="1100" b="0" i="1" dirty="0">
                        <a:solidFill>
                          <a:schemeClr val="tx2"/>
                        </a:solidFill>
                        <a:latin typeface="+mn-lt"/>
                        <a:ea typeface="+mn-ea"/>
                        <a:cs typeface="+mn-cs"/>
                      </a:endParaRPr>
                    </a:p>
                  </a:txBody>
                  <a:tcPr anchor="ctr"/>
                </a:tc>
                <a:extLst>
                  <a:ext uri="{0D108BD9-81ED-4DB2-BD59-A6C34878D82A}">
                    <a16:rowId xmlns:a16="http://schemas.microsoft.com/office/drawing/2014/main" val="1738382467"/>
                  </a:ext>
                </a:extLst>
              </a:tr>
            </a:tbl>
          </a:graphicData>
        </a:graphic>
      </p:graphicFrame>
      <p:sp>
        <p:nvSpPr>
          <p:cNvPr id="5" name="TextBox 4">
            <a:extLst>
              <a:ext uri="{FF2B5EF4-FFF2-40B4-BE49-F238E27FC236}">
                <a16:creationId xmlns:a16="http://schemas.microsoft.com/office/drawing/2014/main" id="{9DE25969-1D07-F3ED-75CC-5E25D298F86D}"/>
              </a:ext>
            </a:extLst>
          </p:cNvPr>
          <p:cNvSpPr txBox="1"/>
          <p:nvPr/>
        </p:nvSpPr>
        <p:spPr>
          <a:xfrm>
            <a:off x="3152683" y="1644973"/>
            <a:ext cx="6117020" cy="338554"/>
          </a:xfrm>
          <a:prstGeom prst="rect">
            <a:avLst/>
          </a:prstGeom>
          <a:noFill/>
        </p:spPr>
        <p:txBody>
          <a:bodyPr wrap="square">
            <a:spAutoFit/>
          </a:bodyPr>
          <a:lstStyle/>
          <a:p>
            <a:r>
              <a:rPr lang="en-GB" sz="1600" b="1">
                <a:solidFill>
                  <a:schemeClr val="tx2"/>
                </a:solidFill>
                <a:latin typeface="+mn-lt"/>
              </a:rPr>
              <a:t>Those rating the </a:t>
            </a:r>
            <a:r>
              <a:rPr lang="en-GB" sz="1600" b="1" err="1">
                <a:solidFill>
                  <a:schemeClr val="tx2"/>
                </a:solidFill>
                <a:latin typeface="+mn-lt"/>
              </a:rPr>
              <a:t>RCPath</a:t>
            </a:r>
            <a:r>
              <a:rPr lang="en-GB" sz="1600" b="1">
                <a:solidFill>
                  <a:schemeClr val="tx2"/>
                </a:solidFill>
                <a:latin typeface="+mn-lt"/>
              </a:rPr>
              <a:t> 1 or 2 out of a 5-point overall rating scale</a:t>
            </a:r>
            <a:endParaRPr lang="en-GB" sz="1600">
              <a:solidFill>
                <a:schemeClr val="tx2"/>
              </a:solidFill>
            </a:endParaRPr>
          </a:p>
        </p:txBody>
      </p:sp>
    </p:spTree>
    <p:extLst>
      <p:ext uri="{BB962C8B-B14F-4D97-AF65-F5344CB8AC3E}">
        <p14:creationId xmlns:p14="http://schemas.microsoft.com/office/powerpoint/2010/main" val="130353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B93009-E314-E85D-60BB-AE6912353011}"/>
              </a:ext>
            </a:extLst>
          </p:cNvPr>
          <p:cNvSpPr>
            <a:spLocks noGrp="1"/>
          </p:cNvSpPr>
          <p:nvPr>
            <p:ph type="title"/>
          </p:nvPr>
        </p:nvSpPr>
        <p:spPr/>
        <p:txBody>
          <a:bodyPr>
            <a:normAutofit/>
          </a:bodyPr>
          <a:lstStyle/>
          <a:p>
            <a:r>
              <a:rPr lang="en-GB">
                <a:solidFill>
                  <a:schemeClr val="accent2"/>
                </a:solidFill>
              </a:rPr>
              <a:t>What is the Net Promoter Score? (NPS)</a:t>
            </a:r>
            <a:endParaRPr lang="en-US">
              <a:solidFill>
                <a:schemeClr val="accent2"/>
              </a:solidFill>
              <a:cs typeface="Calibri"/>
            </a:endParaRPr>
          </a:p>
        </p:txBody>
      </p:sp>
      <p:grpSp>
        <p:nvGrpSpPr>
          <p:cNvPr id="7" name="Group 6">
            <a:extLst>
              <a:ext uri="{FF2B5EF4-FFF2-40B4-BE49-F238E27FC236}">
                <a16:creationId xmlns:a16="http://schemas.microsoft.com/office/drawing/2014/main" id="{9FE14939-7D4C-AA28-FD0E-FF373F0AD13C}"/>
              </a:ext>
            </a:extLst>
          </p:cNvPr>
          <p:cNvGrpSpPr/>
          <p:nvPr/>
        </p:nvGrpSpPr>
        <p:grpSpPr>
          <a:xfrm>
            <a:off x="1348092" y="1866208"/>
            <a:ext cx="9495817" cy="3269147"/>
            <a:chOff x="1177378" y="1866208"/>
            <a:chExt cx="9495817" cy="3269147"/>
          </a:xfrm>
        </p:grpSpPr>
        <p:sp>
          <p:nvSpPr>
            <p:cNvPr id="2" name="TextBox 5">
              <a:extLst>
                <a:ext uri="{FF2B5EF4-FFF2-40B4-BE49-F238E27FC236}">
                  <a16:creationId xmlns:a16="http://schemas.microsoft.com/office/drawing/2014/main" id="{9A2C0AA2-8B29-5950-2A23-117D569718DB}"/>
                </a:ext>
              </a:extLst>
            </p:cNvPr>
            <p:cNvSpPr txBox="1"/>
            <p:nvPr/>
          </p:nvSpPr>
          <p:spPr>
            <a:xfrm>
              <a:off x="1177378" y="1866208"/>
              <a:ext cx="9495817" cy="661720"/>
            </a:xfrm>
            <a:prstGeom prst="rect">
              <a:avLst/>
            </a:prstGeom>
            <a:noFill/>
          </p:spPr>
          <p:txBody>
            <a:bodyPr wrap="square" rtlCol="0" anchor="ctr">
              <a:spAutoFit/>
            </a:bodyPr>
            <a:lstStyle>
              <a:defPPr>
                <a:defRPr kern="0"/>
              </a:defPPr>
            </a:lstStyle>
            <a:p>
              <a:pPr algn="ctr" rtl="0">
                <a:spcAft>
                  <a:spcPts val="600"/>
                </a:spcAft>
              </a:pPr>
              <a:r>
                <a:rPr lang="en-GB" sz="1600" i="1" kern="1200">
                  <a:solidFill>
                    <a:schemeClr val="tx2"/>
                  </a:solidFill>
                  <a:latin typeface="Calibri" panose="020F0502020204030204"/>
                  <a:ea typeface="+mn-ea"/>
                  <a:cs typeface="+mn-cs"/>
                </a:rPr>
                <a:t>How likely are you to recommend membership of the Royal College of Pathologists to colleagues and peers? </a:t>
              </a:r>
            </a:p>
            <a:p>
              <a:pPr algn="ctr" rtl="0"/>
              <a:r>
                <a:rPr lang="en-GB" sz="1600" kern="1200">
                  <a:solidFill>
                    <a:schemeClr val="tx2"/>
                  </a:solidFill>
                  <a:latin typeface="Calibri" panose="020F0502020204030204"/>
                  <a:ea typeface="+mn-ea"/>
                  <a:cs typeface="+mn-cs"/>
                </a:rPr>
                <a:t>(</a:t>
              </a:r>
              <a:r>
                <a:rPr lang="en-GB" sz="1600" kern="1200">
                  <a:solidFill>
                    <a:schemeClr val="tx2"/>
                  </a:solidFill>
                  <a:latin typeface="Calibri" panose="020F0502020204030204"/>
                  <a:ea typeface="Calibri" panose="020F0502020204030204" pitchFamily="34" charset="0"/>
                  <a:cs typeface="+mn-cs"/>
                </a:rPr>
                <a:t>0 = Not at all likely, 10 = Extremely likely)</a:t>
              </a:r>
              <a:endParaRPr lang="en-GB" sz="1600" kern="1200">
                <a:solidFill>
                  <a:schemeClr val="tx2"/>
                </a:solidFill>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D04C6322-1EA3-47C3-A5DB-530BE438588B}"/>
                </a:ext>
              </a:extLst>
            </p:cNvPr>
            <p:cNvSpPr/>
            <p:nvPr/>
          </p:nvSpPr>
          <p:spPr>
            <a:xfrm>
              <a:off x="1699592" y="3422381"/>
              <a:ext cx="622388" cy="523525"/>
            </a:xfrm>
            <a:prstGeom prst="roundRect">
              <a:avLst/>
            </a:prstGeom>
            <a:solidFill>
              <a:schemeClr val="accent6"/>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0</a:t>
              </a:r>
            </a:p>
          </p:txBody>
        </p:sp>
        <p:sp>
          <p:nvSpPr>
            <p:cNvPr id="8" name="Rectangle: Rounded Corners 7">
              <a:extLst>
                <a:ext uri="{FF2B5EF4-FFF2-40B4-BE49-F238E27FC236}">
                  <a16:creationId xmlns:a16="http://schemas.microsoft.com/office/drawing/2014/main" id="{5E5843CD-D4F9-6E0E-E0D1-0DABDEA9E8FC}"/>
                </a:ext>
              </a:extLst>
            </p:cNvPr>
            <p:cNvSpPr/>
            <p:nvPr/>
          </p:nvSpPr>
          <p:spPr>
            <a:xfrm>
              <a:off x="2419439" y="3422381"/>
              <a:ext cx="622388" cy="523525"/>
            </a:xfrm>
            <a:prstGeom prst="roundRect">
              <a:avLst/>
            </a:prstGeom>
            <a:solidFill>
              <a:schemeClr val="accent6"/>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9" name="Rectangle: Rounded Corners 8">
              <a:extLst>
                <a:ext uri="{FF2B5EF4-FFF2-40B4-BE49-F238E27FC236}">
                  <a16:creationId xmlns:a16="http://schemas.microsoft.com/office/drawing/2014/main" id="{8F2BDA66-8789-6B56-1D34-14595ADED163}"/>
                </a:ext>
              </a:extLst>
            </p:cNvPr>
            <p:cNvSpPr/>
            <p:nvPr/>
          </p:nvSpPr>
          <p:spPr>
            <a:xfrm>
              <a:off x="3139286" y="3422381"/>
              <a:ext cx="622388" cy="523525"/>
            </a:xfrm>
            <a:prstGeom prst="roundRect">
              <a:avLst/>
            </a:prstGeom>
            <a:solidFill>
              <a:schemeClr val="accent6"/>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10" name="Rectangle: Rounded Corners 9">
              <a:extLst>
                <a:ext uri="{FF2B5EF4-FFF2-40B4-BE49-F238E27FC236}">
                  <a16:creationId xmlns:a16="http://schemas.microsoft.com/office/drawing/2014/main" id="{207BC880-47E9-8F4E-F38F-3ECDA14E7D1B}"/>
                </a:ext>
              </a:extLst>
            </p:cNvPr>
            <p:cNvSpPr/>
            <p:nvPr/>
          </p:nvSpPr>
          <p:spPr>
            <a:xfrm>
              <a:off x="3859134" y="3422381"/>
              <a:ext cx="622388" cy="523525"/>
            </a:xfrm>
            <a:prstGeom prst="roundRect">
              <a:avLst/>
            </a:prstGeom>
            <a:solidFill>
              <a:schemeClr val="accent6"/>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11" name="Rectangle: Rounded Corners 10">
              <a:extLst>
                <a:ext uri="{FF2B5EF4-FFF2-40B4-BE49-F238E27FC236}">
                  <a16:creationId xmlns:a16="http://schemas.microsoft.com/office/drawing/2014/main" id="{542B871A-0238-6E7D-7E2E-98C6E1D0132C}"/>
                </a:ext>
              </a:extLst>
            </p:cNvPr>
            <p:cNvSpPr/>
            <p:nvPr/>
          </p:nvSpPr>
          <p:spPr>
            <a:xfrm>
              <a:off x="4578981" y="3422381"/>
              <a:ext cx="622388" cy="523525"/>
            </a:xfrm>
            <a:prstGeom prst="roundRect">
              <a:avLst/>
            </a:prstGeom>
            <a:solidFill>
              <a:schemeClr val="accent6"/>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4</a:t>
              </a:r>
            </a:p>
          </p:txBody>
        </p:sp>
        <p:sp>
          <p:nvSpPr>
            <p:cNvPr id="12" name="Rectangle: Rounded Corners 11">
              <a:extLst>
                <a:ext uri="{FF2B5EF4-FFF2-40B4-BE49-F238E27FC236}">
                  <a16:creationId xmlns:a16="http://schemas.microsoft.com/office/drawing/2014/main" id="{29AC8070-E3CF-4A3F-DA06-20CEF51874A4}"/>
                </a:ext>
              </a:extLst>
            </p:cNvPr>
            <p:cNvSpPr/>
            <p:nvPr/>
          </p:nvSpPr>
          <p:spPr>
            <a:xfrm>
              <a:off x="5302899" y="3422381"/>
              <a:ext cx="622388" cy="523525"/>
            </a:xfrm>
            <a:prstGeom prst="roundRect">
              <a:avLst/>
            </a:prstGeom>
            <a:solidFill>
              <a:schemeClr val="accent6"/>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5</a:t>
              </a:r>
            </a:p>
          </p:txBody>
        </p:sp>
        <p:sp>
          <p:nvSpPr>
            <p:cNvPr id="13" name="Rectangle: Rounded Corners 12">
              <a:extLst>
                <a:ext uri="{FF2B5EF4-FFF2-40B4-BE49-F238E27FC236}">
                  <a16:creationId xmlns:a16="http://schemas.microsoft.com/office/drawing/2014/main" id="{16A8D760-917B-D050-095E-0EA846FB8C9E}"/>
                </a:ext>
              </a:extLst>
            </p:cNvPr>
            <p:cNvSpPr/>
            <p:nvPr/>
          </p:nvSpPr>
          <p:spPr>
            <a:xfrm>
              <a:off x="6026817" y="3422381"/>
              <a:ext cx="622388" cy="523525"/>
            </a:xfrm>
            <a:prstGeom prst="roundRect">
              <a:avLst/>
            </a:prstGeom>
            <a:solidFill>
              <a:schemeClr val="accent6"/>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6</a:t>
              </a:r>
            </a:p>
          </p:txBody>
        </p:sp>
        <p:sp>
          <p:nvSpPr>
            <p:cNvPr id="14" name="Rectangle: Rounded Corners 13">
              <a:extLst>
                <a:ext uri="{FF2B5EF4-FFF2-40B4-BE49-F238E27FC236}">
                  <a16:creationId xmlns:a16="http://schemas.microsoft.com/office/drawing/2014/main" id="{1642E2FA-0826-480B-FD50-BF374E273FB6}"/>
                </a:ext>
              </a:extLst>
            </p:cNvPr>
            <p:cNvSpPr/>
            <p:nvPr/>
          </p:nvSpPr>
          <p:spPr>
            <a:xfrm>
              <a:off x="6750735" y="3412252"/>
              <a:ext cx="622388" cy="523525"/>
            </a:xfrm>
            <a:prstGeom prst="roundRect">
              <a:avLst/>
            </a:prstGeom>
            <a:solidFill>
              <a:srgbClr val="FFC000"/>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7</a:t>
              </a:r>
            </a:p>
          </p:txBody>
        </p:sp>
        <p:sp>
          <p:nvSpPr>
            <p:cNvPr id="15" name="Rectangle: Rounded Corners 14">
              <a:extLst>
                <a:ext uri="{FF2B5EF4-FFF2-40B4-BE49-F238E27FC236}">
                  <a16:creationId xmlns:a16="http://schemas.microsoft.com/office/drawing/2014/main" id="{3BBE8042-FF4E-9755-9687-4D31EF809E01}"/>
                </a:ext>
              </a:extLst>
            </p:cNvPr>
            <p:cNvSpPr/>
            <p:nvPr/>
          </p:nvSpPr>
          <p:spPr>
            <a:xfrm>
              <a:off x="7474654" y="3422381"/>
              <a:ext cx="622388" cy="523525"/>
            </a:xfrm>
            <a:prstGeom prst="roundRect">
              <a:avLst/>
            </a:prstGeom>
            <a:solidFill>
              <a:srgbClr val="FFC000"/>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8</a:t>
              </a:r>
            </a:p>
          </p:txBody>
        </p:sp>
        <p:sp>
          <p:nvSpPr>
            <p:cNvPr id="16" name="Rectangle: Rounded Corners 15">
              <a:extLst>
                <a:ext uri="{FF2B5EF4-FFF2-40B4-BE49-F238E27FC236}">
                  <a16:creationId xmlns:a16="http://schemas.microsoft.com/office/drawing/2014/main" id="{AA437D91-BF68-C845-30B0-59026EC79FD8}"/>
                </a:ext>
              </a:extLst>
            </p:cNvPr>
            <p:cNvSpPr/>
            <p:nvPr/>
          </p:nvSpPr>
          <p:spPr>
            <a:xfrm>
              <a:off x="8198572" y="3422381"/>
              <a:ext cx="622388" cy="523525"/>
            </a:xfrm>
            <a:prstGeom prst="roundRect">
              <a:avLst/>
            </a:prstGeom>
            <a:solidFill>
              <a:schemeClr val="tx1"/>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9</a:t>
              </a:r>
            </a:p>
          </p:txBody>
        </p:sp>
        <p:sp>
          <p:nvSpPr>
            <p:cNvPr id="17" name="Rectangle: Rounded Corners 16">
              <a:extLst>
                <a:ext uri="{FF2B5EF4-FFF2-40B4-BE49-F238E27FC236}">
                  <a16:creationId xmlns:a16="http://schemas.microsoft.com/office/drawing/2014/main" id="{9BFD8B22-7E07-6013-F230-D5A6F80E9F90}"/>
                </a:ext>
              </a:extLst>
            </p:cNvPr>
            <p:cNvSpPr/>
            <p:nvPr/>
          </p:nvSpPr>
          <p:spPr>
            <a:xfrm>
              <a:off x="8922491" y="3422381"/>
              <a:ext cx="622388" cy="523525"/>
            </a:xfrm>
            <a:prstGeom prst="roundRect">
              <a:avLst/>
            </a:prstGeom>
            <a:solidFill>
              <a:schemeClr val="tx1"/>
            </a:solidFill>
            <a:ln w="12700" cap="flat" cmpd="sng" algn="ctr">
              <a:noFill/>
              <a:prstDash val="solid"/>
              <a:miter lim="800000"/>
            </a:ln>
            <a:effectLst/>
          </p:spPr>
          <p:txBody>
            <a:bodyPr rtlCol="0" anchor="ctr"/>
            <a:lstStyle>
              <a:defPPr>
                <a:defRPr kern="0"/>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10</a:t>
              </a:r>
            </a:p>
          </p:txBody>
        </p:sp>
        <p:sp>
          <p:nvSpPr>
            <p:cNvPr id="18" name="Left Brace 17">
              <a:extLst>
                <a:ext uri="{FF2B5EF4-FFF2-40B4-BE49-F238E27FC236}">
                  <a16:creationId xmlns:a16="http://schemas.microsoft.com/office/drawing/2014/main" id="{6719F089-7DBB-65EB-5BD5-336A6788E59B}"/>
                </a:ext>
              </a:extLst>
            </p:cNvPr>
            <p:cNvSpPr/>
            <p:nvPr/>
          </p:nvSpPr>
          <p:spPr>
            <a:xfrm rot="5400000">
              <a:off x="4083408" y="833312"/>
              <a:ext cx="206582" cy="4964915"/>
            </a:xfrm>
            <a:prstGeom prst="leftBrace">
              <a:avLst/>
            </a:prstGeom>
            <a:noFill/>
            <a:ln w="6350" cap="flat" cmpd="sng" algn="ctr">
              <a:solidFill>
                <a:schemeClr val="accent6"/>
              </a:solidFill>
              <a:prstDash val="solid"/>
              <a:miter lim="800000"/>
            </a:ln>
            <a:effectLst/>
          </p:spPr>
          <p:txBody>
            <a:bodyPr rtlCol="0" anchor="ctr"/>
            <a:lstStyle>
              <a:defPPr>
                <a:defRPr kern="0"/>
              </a:def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60F20"/>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D468501-4A7D-F4BF-4F50-8239CB024F02}"/>
                </a:ext>
              </a:extLst>
            </p:cNvPr>
            <p:cNvSpPr txBox="1"/>
            <p:nvPr/>
          </p:nvSpPr>
          <p:spPr>
            <a:xfrm>
              <a:off x="3518560" y="2851513"/>
              <a:ext cx="1381125" cy="307777"/>
            </a:xfrm>
            <a:prstGeom prst="rect">
              <a:avLst/>
            </a:prstGeom>
            <a:noFill/>
          </p:spPr>
          <p:txBody>
            <a:bodyPr wrap="square" rtlCol="0">
              <a:spAutoFit/>
            </a:bodyPr>
            <a:lstStyle>
              <a:defPPr>
                <a:defRPr kern="0"/>
              </a:defPPr>
            </a:lstStyle>
            <a:p>
              <a:pPr algn="ctr" rtl="0" fontAlgn="base">
                <a:spcBef>
                  <a:spcPct val="0"/>
                </a:spcBef>
                <a:spcAft>
                  <a:spcPct val="0"/>
                </a:spcAft>
                <a:defRPr/>
              </a:pPr>
              <a:r>
                <a:rPr lang="en-GB" sz="1400" kern="1200">
                  <a:solidFill>
                    <a:schemeClr val="accent6"/>
                  </a:solidFill>
                  <a:latin typeface="Calibri"/>
                  <a:ea typeface="+mn-ea"/>
                  <a:cs typeface="+mn-cs"/>
                </a:rPr>
                <a:t>Detractors</a:t>
              </a:r>
            </a:p>
          </p:txBody>
        </p:sp>
        <p:sp>
          <p:nvSpPr>
            <p:cNvPr id="20" name="TextBox 19">
              <a:extLst>
                <a:ext uri="{FF2B5EF4-FFF2-40B4-BE49-F238E27FC236}">
                  <a16:creationId xmlns:a16="http://schemas.microsoft.com/office/drawing/2014/main" id="{C509C7E0-F6A3-FFFC-D848-FD6353AF164F}"/>
                </a:ext>
              </a:extLst>
            </p:cNvPr>
            <p:cNvSpPr txBox="1"/>
            <p:nvPr/>
          </p:nvSpPr>
          <p:spPr>
            <a:xfrm>
              <a:off x="6749591" y="2851513"/>
              <a:ext cx="1381125" cy="307777"/>
            </a:xfrm>
            <a:prstGeom prst="rect">
              <a:avLst/>
            </a:prstGeom>
            <a:noFill/>
          </p:spPr>
          <p:txBody>
            <a:bodyPr wrap="square" rtlCol="0">
              <a:spAutoFit/>
            </a:bodyPr>
            <a:lstStyle>
              <a:defPPr>
                <a:defRPr kern="0"/>
              </a:defPPr>
            </a:lstStyle>
            <a:p>
              <a:pPr algn="ctr" rtl="0" fontAlgn="base">
                <a:spcBef>
                  <a:spcPct val="0"/>
                </a:spcBef>
                <a:spcAft>
                  <a:spcPct val="0"/>
                </a:spcAft>
                <a:defRPr/>
              </a:pPr>
              <a:r>
                <a:rPr lang="en-GB" sz="1400" kern="1200">
                  <a:solidFill>
                    <a:srgbClr val="F88D34"/>
                  </a:solidFill>
                  <a:latin typeface="Calibri"/>
                  <a:ea typeface="+mn-ea"/>
                  <a:cs typeface="+mn-cs"/>
                </a:rPr>
                <a:t>Passives</a:t>
              </a:r>
            </a:p>
          </p:txBody>
        </p:sp>
        <p:sp>
          <p:nvSpPr>
            <p:cNvPr id="21" name="Left Brace 20">
              <a:extLst>
                <a:ext uri="{FF2B5EF4-FFF2-40B4-BE49-F238E27FC236}">
                  <a16:creationId xmlns:a16="http://schemas.microsoft.com/office/drawing/2014/main" id="{749637C0-1F57-1A1B-13D7-3D106B264635}"/>
                </a:ext>
              </a:extLst>
            </p:cNvPr>
            <p:cNvSpPr/>
            <p:nvPr/>
          </p:nvSpPr>
          <p:spPr>
            <a:xfrm rot="5400000">
              <a:off x="7360559" y="2682391"/>
              <a:ext cx="114256" cy="1306954"/>
            </a:xfrm>
            <a:prstGeom prst="leftBrace">
              <a:avLst/>
            </a:prstGeom>
            <a:noFill/>
            <a:ln w="6350" cap="flat" cmpd="sng" algn="ctr">
              <a:solidFill>
                <a:srgbClr val="FFC000"/>
              </a:solidFill>
              <a:prstDash val="solid"/>
              <a:miter lim="800000"/>
            </a:ln>
            <a:effectLst/>
          </p:spPr>
          <p:txBody>
            <a:bodyPr rtlCol="0" anchor="ctr"/>
            <a:lstStyle>
              <a:defPPr>
                <a:defRPr kern="0"/>
              </a:def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60F20"/>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BC555A73-0AAA-12BA-DA94-764C6C73939D}"/>
                </a:ext>
              </a:extLst>
            </p:cNvPr>
            <p:cNvSpPr txBox="1"/>
            <p:nvPr/>
          </p:nvSpPr>
          <p:spPr>
            <a:xfrm>
              <a:off x="8207746" y="2851513"/>
              <a:ext cx="1381125" cy="307777"/>
            </a:xfrm>
            <a:prstGeom prst="rect">
              <a:avLst/>
            </a:prstGeom>
            <a:noFill/>
          </p:spPr>
          <p:txBody>
            <a:bodyPr wrap="square" rtlCol="0">
              <a:spAutoFit/>
            </a:bodyPr>
            <a:lstStyle>
              <a:defPPr>
                <a:defRPr kern="0"/>
              </a:defPPr>
            </a:lstStyle>
            <a:p>
              <a:pPr algn="ctr" rtl="0" fontAlgn="base">
                <a:spcBef>
                  <a:spcPct val="0"/>
                </a:spcBef>
                <a:spcAft>
                  <a:spcPct val="0"/>
                </a:spcAft>
                <a:defRPr/>
              </a:pPr>
              <a:r>
                <a:rPr lang="en-GB" sz="1400" kern="1200">
                  <a:solidFill>
                    <a:schemeClr val="tx1"/>
                  </a:solidFill>
                  <a:latin typeface="Calibri"/>
                  <a:ea typeface="+mn-ea"/>
                  <a:cs typeface="+mn-cs"/>
                </a:rPr>
                <a:t>Promoters</a:t>
              </a:r>
            </a:p>
          </p:txBody>
        </p:sp>
        <p:sp>
          <p:nvSpPr>
            <p:cNvPr id="23" name="Left Brace 22">
              <a:extLst>
                <a:ext uri="{FF2B5EF4-FFF2-40B4-BE49-F238E27FC236}">
                  <a16:creationId xmlns:a16="http://schemas.microsoft.com/office/drawing/2014/main" id="{6EAD3C65-80B5-2FE9-DAC0-ED0AC1E4DB32}"/>
                </a:ext>
              </a:extLst>
            </p:cNvPr>
            <p:cNvSpPr/>
            <p:nvPr/>
          </p:nvSpPr>
          <p:spPr>
            <a:xfrm rot="5400000">
              <a:off x="8785512" y="2678767"/>
              <a:ext cx="160017" cy="1306953"/>
            </a:xfrm>
            <a:prstGeom prst="leftBrace">
              <a:avLst/>
            </a:prstGeom>
            <a:noFill/>
            <a:ln w="6350" cap="flat" cmpd="sng" algn="ctr">
              <a:solidFill>
                <a:schemeClr val="tx1"/>
              </a:solidFill>
              <a:prstDash val="solid"/>
              <a:miter lim="800000"/>
            </a:ln>
            <a:effectLst/>
          </p:spPr>
          <p:txBody>
            <a:bodyPr rtlCol="0" anchor="ctr"/>
            <a:lstStyle>
              <a:defPPr>
                <a:defRPr kern="0"/>
              </a:def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60F2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6DC0B0D-9E34-BEFF-5B6C-586FC4CC592B}"/>
                </a:ext>
              </a:extLst>
            </p:cNvPr>
            <p:cNvSpPr txBox="1"/>
            <p:nvPr/>
          </p:nvSpPr>
          <p:spPr>
            <a:xfrm>
              <a:off x="1585432" y="4796801"/>
              <a:ext cx="8057322" cy="338554"/>
            </a:xfrm>
            <a:prstGeom prst="rect">
              <a:avLst/>
            </a:prstGeom>
            <a:noFill/>
          </p:spPr>
          <p:txBody>
            <a:bodyPr wrap="square" rtlCol="0">
              <a:spAutoFit/>
            </a:bodyPr>
            <a:lstStyle>
              <a:defPPr>
                <a:defRPr kern="0"/>
              </a:defPPr>
            </a:lstStyle>
            <a:p>
              <a:pPr algn="l" rtl="0"/>
              <a:r>
                <a:rPr lang="en-GB" sz="1600" kern="1200">
                  <a:solidFill>
                    <a:schemeClr val="tx2"/>
                  </a:solidFill>
                  <a:latin typeface="Calibri" panose="020F0502020204030204"/>
                  <a:ea typeface="+mn-ea"/>
                  <a:cs typeface="+mn-cs"/>
                </a:rPr>
                <a:t>NPS =</a:t>
              </a:r>
              <a:r>
                <a:rPr lang="en-GB" sz="1600" kern="1200">
                  <a:solidFill>
                    <a:prstClr val="black"/>
                  </a:solidFill>
                  <a:latin typeface="Calibri" panose="020F0502020204030204"/>
                  <a:ea typeface="+mn-ea"/>
                  <a:cs typeface="+mn-cs"/>
                </a:rPr>
                <a:t> </a:t>
              </a:r>
              <a:r>
                <a:rPr lang="en-GB" sz="1600" kern="1200">
                  <a:solidFill>
                    <a:schemeClr val="tx1"/>
                  </a:solidFill>
                  <a:latin typeface="Calibri" panose="020F0502020204030204"/>
                  <a:ea typeface="+mn-ea"/>
                  <a:cs typeface="+mn-cs"/>
                </a:rPr>
                <a:t>% of Promoters </a:t>
              </a:r>
              <a:r>
                <a:rPr lang="en-GB" sz="1600" kern="1200">
                  <a:solidFill>
                    <a:schemeClr val="tx2"/>
                  </a:solidFill>
                  <a:latin typeface="Calibri" panose="020F0502020204030204"/>
                  <a:ea typeface="+mn-ea"/>
                  <a:cs typeface="+mn-cs"/>
                </a:rPr>
                <a:t>-</a:t>
              </a:r>
              <a:r>
                <a:rPr lang="en-GB" sz="1600" kern="1200">
                  <a:solidFill>
                    <a:prstClr val="black"/>
                  </a:solidFill>
                  <a:latin typeface="Calibri" panose="020F0502020204030204"/>
                  <a:ea typeface="+mn-ea"/>
                  <a:cs typeface="+mn-cs"/>
                </a:rPr>
                <a:t> </a:t>
              </a:r>
              <a:r>
                <a:rPr lang="en-GB" sz="1600" kern="1200">
                  <a:solidFill>
                    <a:schemeClr val="accent6"/>
                  </a:solidFill>
                  <a:latin typeface="Calibri" panose="020F0502020204030204"/>
                  <a:ea typeface="+mn-ea"/>
                  <a:cs typeface="+mn-cs"/>
                </a:rPr>
                <a:t>% of Detractors</a:t>
              </a:r>
            </a:p>
          </p:txBody>
        </p:sp>
      </p:grpSp>
    </p:spTree>
    <p:extLst>
      <p:ext uri="{BB962C8B-B14F-4D97-AF65-F5344CB8AC3E}">
        <p14:creationId xmlns:p14="http://schemas.microsoft.com/office/powerpoint/2010/main" val="254683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CD9B-4C44-CDBA-96C6-B68A0203C280}"/>
              </a:ext>
            </a:extLst>
          </p:cNvPr>
          <p:cNvSpPr>
            <a:spLocks noGrp="1"/>
          </p:cNvSpPr>
          <p:nvPr>
            <p:ph type="title"/>
          </p:nvPr>
        </p:nvSpPr>
        <p:spPr/>
        <p:txBody>
          <a:bodyPr>
            <a:normAutofit/>
          </a:bodyPr>
          <a:lstStyle/>
          <a:p>
            <a:r>
              <a:rPr lang="en-US" sz="2400">
                <a:solidFill>
                  <a:schemeClr val="accent2"/>
                </a:solidFill>
              </a:rPr>
              <a:t>The </a:t>
            </a:r>
            <a:r>
              <a:rPr lang="en-US" sz="2400" err="1">
                <a:solidFill>
                  <a:schemeClr val="accent2"/>
                </a:solidFill>
              </a:rPr>
              <a:t>RCPath</a:t>
            </a:r>
            <a:r>
              <a:rPr lang="en-US" sz="2400">
                <a:solidFill>
                  <a:schemeClr val="accent2"/>
                </a:solidFill>
              </a:rPr>
              <a:t> NPS is -8, which, although is low, outperforms </a:t>
            </a:r>
            <a:r>
              <a:rPr lang="en-US" sz="2400" err="1">
                <a:solidFill>
                  <a:schemeClr val="accent2"/>
                </a:solidFill>
              </a:rPr>
              <a:t>RbD’s</a:t>
            </a:r>
            <a:r>
              <a:rPr lang="en-US" sz="2400">
                <a:solidFill>
                  <a:schemeClr val="accent2"/>
                </a:solidFill>
              </a:rPr>
              <a:t> normative data for Medical Royal Colleges</a:t>
            </a:r>
            <a:endParaRPr lang="en-GB" sz="2400">
              <a:solidFill>
                <a:schemeClr val="accent2"/>
              </a:solidFill>
            </a:endParaRPr>
          </a:p>
        </p:txBody>
      </p:sp>
      <p:sp>
        <p:nvSpPr>
          <p:cNvPr id="3" name="Text Placeholder 2">
            <a:extLst>
              <a:ext uri="{FF2B5EF4-FFF2-40B4-BE49-F238E27FC236}">
                <a16:creationId xmlns:a16="http://schemas.microsoft.com/office/drawing/2014/main" id="{41D0B30C-0F2E-45E2-11FE-2F6A25A0A1D4}"/>
              </a:ext>
            </a:extLst>
          </p:cNvPr>
          <p:cNvSpPr>
            <a:spLocks noGrp="1"/>
          </p:cNvSpPr>
          <p:nvPr>
            <p:ph type="body" sz="quarter" idx="10"/>
          </p:nvPr>
        </p:nvSpPr>
        <p:spPr/>
        <p:txBody>
          <a:bodyPr>
            <a:normAutofit/>
          </a:bodyPr>
          <a:lstStyle/>
          <a:p>
            <a:r>
              <a:rPr lang="en-GB" sz="800" i="1">
                <a:solidFill>
                  <a:schemeClr val="tx2"/>
                </a:solidFill>
              </a:rPr>
              <a:t>2  How likely are you to recommend membership of the Royal College of Pathologists to colleagues and peers? Using a scale of 0 to 10, where 0 is not at all likely and 10 is extremely likely. Base: Asked to all (1,792)</a:t>
            </a:r>
            <a:br>
              <a:rPr lang="en-GB" sz="800" i="1">
                <a:solidFill>
                  <a:schemeClr val="tx2"/>
                </a:solidFill>
              </a:rPr>
            </a:br>
            <a:r>
              <a:rPr lang="en-GB" sz="800" i="1">
                <a:solidFill>
                  <a:schemeClr val="tx2"/>
                </a:solidFill>
              </a:rPr>
              <a:t>RbD Normative Database (Medical Royal Colleges Only) (35,196)</a:t>
            </a:r>
            <a:br>
              <a:rPr lang="en-GB" sz="800" i="1">
                <a:solidFill>
                  <a:schemeClr val="tx2"/>
                </a:solidFill>
              </a:rPr>
            </a:br>
            <a:r>
              <a:rPr lang="en-GB" sz="800" i="1">
                <a:solidFill>
                  <a:schemeClr val="tx2"/>
                </a:solidFill>
              </a:rPr>
              <a:t>RbD Normative Database (All Organisations) (96,600)</a:t>
            </a:r>
          </a:p>
          <a:p>
            <a:endParaRPr lang="en-GB" sz="800"/>
          </a:p>
        </p:txBody>
      </p:sp>
      <p:sp>
        <p:nvSpPr>
          <p:cNvPr id="5" name="TextBox 4">
            <a:extLst>
              <a:ext uri="{FF2B5EF4-FFF2-40B4-BE49-F238E27FC236}">
                <a16:creationId xmlns:a16="http://schemas.microsoft.com/office/drawing/2014/main" id="{53B70CF5-07BB-02D4-D46F-A6D0B9E7DB80}"/>
              </a:ext>
            </a:extLst>
          </p:cNvPr>
          <p:cNvSpPr txBox="1"/>
          <p:nvPr/>
        </p:nvSpPr>
        <p:spPr>
          <a:xfrm>
            <a:off x="4684444" y="2058416"/>
            <a:ext cx="1340427" cy="307777"/>
          </a:xfrm>
          <a:prstGeom prst="rect">
            <a:avLst/>
          </a:prstGeom>
        </p:spPr>
        <p:txBody>
          <a:bodyPr wrap="square" rtlCol="0">
            <a:spAutoFit/>
          </a:bodyPr>
          <a:lstStyle/>
          <a:p>
            <a:pPr algn="ctr"/>
            <a:r>
              <a:rPr lang="en-US" sz="1400" b="1">
                <a:solidFill>
                  <a:schemeClr val="tx2"/>
                </a:solidFill>
                <a:latin typeface="+mn-lt"/>
              </a:rPr>
              <a:t>NPS score</a:t>
            </a:r>
            <a:endParaRPr lang="en-GB" sz="1400" b="1">
              <a:solidFill>
                <a:schemeClr val="tx2"/>
              </a:solidFill>
              <a:latin typeface="+mn-lt"/>
            </a:endParaRPr>
          </a:p>
        </p:txBody>
      </p:sp>
      <p:cxnSp>
        <p:nvCxnSpPr>
          <p:cNvPr id="15" name="Straight Connector 14">
            <a:extLst>
              <a:ext uri="{FF2B5EF4-FFF2-40B4-BE49-F238E27FC236}">
                <a16:creationId xmlns:a16="http://schemas.microsoft.com/office/drawing/2014/main" id="{23AEE6E6-B1FA-FD7C-2AF0-CFE29FB38E0B}"/>
              </a:ext>
            </a:extLst>
          </p:cNvPr>
          <p:cNvCxnSpPr>
            <a:cxnSpLocks/>
          </p:cNvCxnSpPr>
          <p:nvPr/>
        </p:nvCxnSpPr>
        <p:spPr>
          <a:xfrm>
            <a:off x="6209514" y="1740932"/>
            <a:ext cx="0" cy="415423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66EE9CE-3229-0E13-94C2-53FFF467C942}"/>
              </a:ext>
            </a:extLst>
          </p:cNvPr>
          <p:cNvSpPr/>
          <p:nvPr/>
        </p:nvSpPr>
        <p:spPr>
          <a:xfrm>
            <a:off x="67185" y="2808810"/>
            <a:ext cx="728558" cy="380694"/>
          </a:xfrm>
          <a:prstGeom prst="rect">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err="1">
                <a:solidFill>
                  <a:schemeClr val="tx2"/>
                </a:solidFill>
              </a:rPr>
              <a:t>RCPath</a:t>
            </a:r>
            <a:endParaRPr lang="en-GB" sz="1200">
              <a:solidFill>
                <a:schemeClr val="tx2"/>
              </a:solidFill>
            </a:endParaRPr>
          </a:p>
        </p:txBody>
      </p:sp>
      <p:sp>
        <p:nvSpPr>
          <p:cNvPr id="17" name="Rectangle 16">
            <a:extLst>
              <a:ext uri="{FF2B5EF4-FFF2-40B4-BE49-F238E27FC236}">
                <a16:creationId xmlns:a16="http://schemas.microsoft.com/office/drawing/2014/main" id="{95D90F7C-54D6-A919-EDE0-B21EEA8BF38E}"/>
              </a:ext>
            </a:extLst>
          </p:cNvPr>
          <p:cNvSpPr/>
          <p:nvPr/>
        </p:nvSpPr>
        <p:spPr>
          <a:xfrm>
            <a:off x="82163" y="4151886"/>
            <a:ext cx="1142596" cy="571995"/>
          </a:xfrm>
          <a:prstGeom prst="rect">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solidFill>
                  <a:schemeClr val="tx2"/>
                </a:solidFill>
              </a:rPr>
              <a:t>RbD normative data (medical royal colleges)</a:t>
            </a:r>
          </a:p>
          <a:p>
            <a:r>
              <a:rPr lang="en-US" sz="1050" i="1">
                <a:solidFill>
                  <a:schemeClr val="tx2"/>
                </a:solidFill>
              </a:rPr>
              <a:t>*Caution low base</a:t>
            </a:r>
            <a:endParaRPr lang="en-GB" sz="1050" i="1">
              <a:solidFill>
                <a:schemeClr val="tx2"/>
              </a:solidFill>
            </a:endParaRPr>
          </a:p>
        </p:txBody>
      </p:sp>
      <p:sp>
        <p:nvSpPr>
          <p:cNvPr id="6" name="object 17">
            <a:extLst>
              <a:ext uri="{FF2B5EF4-FFF2-40B4-BE49-F238E27FC236}">
                <a16:creationId xmlns:a16="http://schemas.microsoft.com/office/drawing/2014/main" id="{419A523D-F293-9357-12AA-6DDDFC6A5C1F}"/>
              </a:ext>
            </a:extLst>
          </p:cNvPr>
          <p:cNvSpPr/>
          <p:nvPr/>
        </p:nvSpPr>
        <p:spPr>
          <a:xfrm>
            <a:off x="4972859" y="2542713"/>
            <a:ext cx="719443" cy="768544"/>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rgbClr val="202D4D"/>
          </a:solidFill>
          <a:ln w="28575">
            <a:solidFill>
              <a:schemeClr val="accent6"/>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Calibri" panose="020F0502020204030204"/>
              </a:rPr>
              <a:t>-</a:t>
            </a:r>
            <a:r>
              <a:rPr lang="en-US" sz="1200" b="1">
                <a:solidFill>
                  <a:srgbClr val="FFFFFF"/>
                </a:solidFill>
                <a:latin typeface="Calibri" panose="020F0502020204030204"/>
              </a:rPr>
              <a:t>8</a:t>
            </a:r>
            <a:endParaRPr kumimoji="0" lang="en-GB" sz="1200" b="1" i="0" u="none" strike="noStrike" kern="0" cap="none" spc="0" normalizeH="0" baseline="0" noProof="0">
              <a:ln>
                <a:noFill/>
              </a:ln>
              <a:solidFill>
                <a:srgbClr val="FFFFFF"/>
              </a:solidFill>
              <a:effectLst/>
              <a:uLnTx/>
              <a:uFillTx/>
              <a:latin typeface="Calibri" panose="020F0502020204030204"/>
            </a:endParaRPr>
          </a:p>
        </p:txBody>
      </p:sp>
      <p:sp>
        <p:nvSpPr>
          <p:cNvPr id="8" name="Rectangle 7">
            <a:extLst>
              <a:ext uri="{FF2B5EF4-FFF2-40B4-BE49-F238E27FC236}">
                <a16:creationId xmlns:a16="http://schemas.microsoft.com/office/drawing/2014/main" id="{A0C7F280-EB55-1813-147D-D300F7364F2F}"/>
              </a:ext>
            </a:extLst>
          </p:cNvPr>
          <p:cNvSpPr/>
          <p:nvPr/>
        </p:nvSpPr>
        <p:spPr>
          <a:xfrm>
            <a:off x="4563814" y="2709893"/>
            <a:ext cx="540619" cy="394636"/>
          </a:xfrm>
          <a:prstGeom prst="rect">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chemeClr val="tx2"/>
                </a:solidFill>
              </a:rPr>
              <a:t>=</a:t>
            </a:r>
            <a:endParaRPr lang="en-GB" sz="1600">
              <a:solidFill>
                <a:schemeClr val="tx2"/>
              </a:solidFill>
            </a:endParaRPr>
          </a:p>
        </p:txBody>
      </p:sp>
      <p:sp>
        <p:nvSpPr>
          <p:cNvPr id="10" name="object 17">
            <a:extLst>
              <a:ext uri="{FF2B5EF4-FFF2-40B4-BE49-F238E27FC236}">
                <a16:creationId xmlns:a16="http://schemas.microsoft.com/office/drawing/2014/main" id="{64EBA5C2-71A7-CD00-EBFA-D7A4767A2943}"/>
              </a:ext>
            </a:extLst>
          </p:cNvPr>
          <p:cNvSpPr/>
          <p:nvPr/>
        </p:nvSpPr>
        <p:spPr>
          <a:xfrm>
            <a:off x="3776239" y="2547045"/>
            <a:ext cx="719443" cy="768544"/>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accent5"/>
          </a:solidFill>
          <a:ln w="28575">
            <a:solidFill>
              <a:schemeClr val="tx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a:solidFill>
                  <a:schemeClr val="tx2"/>
                </a:solidFill>
                <a:latin typeface="Calibri" panose="020F0502020204030204"/>
              </a:rPr>
              <a:t>39%</a:t>
            </a:r>
            <a:endParaRPr kumimoji="0" lang="en-GB" sz="1200" b="1" i="0" u="none" strike="noStrike" kern="0" cap="none" spc="0" normalizeH="0" baseline="0" noProof="0">
              <a:ln>
                <a:noFill/>
              </a:ln>
              <a:solidFill>
                <a:schemeClr val="tx2"/>
              </a:solidFill>
              <a:effectLst/>
              <a:uLnTx/>
              <a:uFillTx/>
              <a:latin typeface="Calibri" panose="020F0502020204030204"/>
            </a:endParaRPr>
          </a:p>
        </p:txBody>
      </p:sp>
      <p:sp>
        <p:nvSpPr>
          <p:cNvPr id="12" name="object 17">
            <a:extLst>
              <a:ext uri="{FF2B5EF4-FFF2-40B4-BE49-F238E27FC236}">
                <a16:creationId xmlns:a16="http://schemas.microsoft.com/office/drawing/2014/main" id="{906EEB81-7128-0B40-F450-AC04847FA212}"/>
              </a:ext>
            </a:extLst>
          </p:cNvPr>
          <p:cNvSpPr/>
          <p:nvPr/>
        </p:nvSpPr>
        <p:spPr>
          <a:xfrm>
            <a:off x="1329928" y="2528454"/>
            <a:ext cx="719443" cy="768544"/>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accent3"/>
          </a:solidFill>
          <a:ln w="28575">
            <a:solidFill>
              <a:schemeClr val="tx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2"/>
                </a:solidFill>
                <a:effectLst/>
                <a:uLnTx/>
                <a:uFillTx/>
                <a:latin typeface="Calibri" panose="020F0502020204030204"/>
              </a:rPr>
              <a:t>31%</a:t>
            </a:r>
            <a:endParaRPr kumimoji="0" lang="en-GB" sz="1200" b="1" i="0" u="none" strike="noStrike" kern="0" cap="none" spc="0" normalizeH="0" baseline="0" noProof="0">
              <a:ln>
                <a:noFill/>
              </a:ln>
              <a:solidFill>
                <a:schemeClr val="tx2"/>
              </a:solidFill>
              <a:effectLst/>
              <a:uLnTx/>
              <a:uFillTx/>
              <a:latin typeface="Calibri" panose="020F0502020204030204"/>
            </a:endParaRPr>
          </a:p>
        </p:txBody>
      </p:sp>
      <p:sp>
        <p:nvSpPr>
          <p:cNvPr id="13" name="TextBox 12">
            <a:extLst>
              <a:ext uri="{FF2B5EF4-FFF2-40B4-BE49-F238E27FC236}">
                <a16:creationId xmlns:a16="http://schemas.microsoft.com/office/drawing/2014/main" id="{02E54D98-9A75-8581-2974-65ED74CBE287}"/>
              </a:ext>
            </a:extLst>
          </p:cNvPr>
          <p:cNvSpPr txBox="1"/>
          <p:nvPr/>
        </p:nvSpPr>
        <p:spPr>
          <a:xfrm>
            <a:off x="3461852" y="2061748"/>
            <a:ext cx="1340427" cy="307777"/>
          </a:xfrm>
          <a:prstGeom prst="rect">
            <a:avLst/>
          </a:prstGeom>
        </p:spPr>
        <p:txBody>
          <a:bodyPr wrap="square" rtlCol="0">
            <a:spAutoFit/>
          </a:bodyPr>
          <a:lstStyle/>
          <a:p>
            <a:pPr algn="ctr"/>
            <a:r>
              <a:rPr lang="en-US" sz="1400" b="1">
                <a:solidFill>
                  <a:schemeClr val="tx2"/>
                </a:solidFill>
                <a:latin typeface="+mn-lt"/>
              </a:rPr>
              <a:t>Detractors</a:t>
            </a:r>
            <a:endParaRPr lang="en-GB" sz="1400" b="1">
              <a:solidFill>
                <a:schemeClr val="tx2"/>
              </a:solidFill>
              <a:latin typeface="+mn-lt"/>
            </a:endParaRPr>
          </a:p>
        </p:txBody>
      </p:sp>
      <p:sp>
        <p:nvSpPr>
          <p:cNvPr id="14" name="TextBox 13">
            <a:extLst>
              <a:ext uri="{FF2B5EF4-FFF2-40B4-BE49-F238E27FC236}">
                <a16:creationId xmlns:a16="http://schemas.microsoft.com/office/drawing/2014/main" id="{B70B3C48-1820-5358-1896-0E85675BCBF8}"/>
              </a:ext>
            </a:extLst>
          </p:cNvPr>
          <p:cNvSpPr txBox="1"/>
          <p:nvPr/>
        </p:nvSpPr>
        <p:spPr>
          <a:xfrm>
            <a:off x="1022541" y="2058417"/>
            <a:ext cx="1340427" cy="307777"/>
          </a:xfrm>
          <a:prstGeom prst="rect">
            <a:avLst/>
          </a:prstGeom>
        </p:spPr>
        <p:txBody>
          <a:bodyPr wrap="square" rtlCol="0">
            <a:spAutoFit/>
          </a:bodyPr>
          <a:lstStyle/>
          <a:p>
            <a:pPr algn="ctr"/>
            <a:r>
              <a:rPr lang="en-US" sz="1400" b="1">
                <a:solidFill>
                  <a:schemeClr val="tx2"/>
                </a:solidFill>
                <a:latin typeface="+mn-lt"/>
              </a:rPr>
              <a:t>Promoters</a:t>
            </a:r>
            <a:endParaRPr lang="en-GB" sz="1400" b="1">
              <a:solidFill>
                <a:schemeClr val="tx2"/>
              </a:solidFill>
              <a:latin typeface="+mn-lt"/>
            </a:endParaRPr>
          </a:p>
        </p:txBody>
      </p:sp>
      <p:sp>
        <p:nvSpPr>
          <p:cNvPr id="19" name="object 17">
            <a:extLst>
              <a:ext uri="{FF2B5EF4-FFF2-40B4-BE49-F238E27FC236}">
                <a16:creationId xmlns:a16="http://schemas.microsoft.com/office/drawing/2014/main" id="{F1E1395D-CF2E-2919-7782-20A2DAE4D0BA}"/>
              </a:ext>
            </a:extLst>
          </p:cNvPr>
          <p:cNvSpPr/>
          <p:nvPr/>
        </p:nvSpPr>
        <p:spPr>
          <a:xfrm>
            <a:off x="2586092" y="2547045"/>
            <a:ext cx="719443" cy="768544"/>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rgbClr val="FFC000"/>
          </a:solidFill>
          <a:ln w="28575">
            <a:solidFill>
              <a:schemeClr val="tx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a:solidFill>
                  <a:schemeClr val="tx2"/>
                </a:solidFill>
                <a:latin typeface="Calibri" panose="020F0502020204030204"/>
              </a:rPr>
              <a:t>31%</a:t>
            </a:r>
            <a:endParaRPr kumimoji="0" lang="en-GB" sz="1200" b="1" i="0" u="none" strike="noStrike" kern="0" cap="none" spc="0" normalizeH="0" baseline="0" noProof="0">
              <a:ln>
                <a:noFill/>
              </a:ln>
              <a:solidFill>
                <a:schemeClr val="tx2"/>
              </a:solidFill>
              <a:effectLst/>
              <a:uLnTx/>
              <a:uFillTx/>
              <a:latin typeface="Calibri" panose="020F0502020204030204"/>
            </a:endParaRPr>
          </a:p>
        </p:txBody>
      </p:sp>
      <p:sp>
        <p:nvSpPr>
          <p:cNvPr id="20" name="TextBox 19">
            <a:extLst>
              <a:ext uri="{FF2B5EF4-FFF2-40B4-BE49-F238E27FC236}">
                <a16:creationId xmlns:a16="http://schemas.microsoft.com/office/drawing/2014/main" id="{D8A41027-F4B3-0D43-CAD0-FDC4CAD06C61}"/>
              </a:ext>
            </a:extLst>
          </p:cNvPr>
          <p:cNvSpPr txBox="1"/>
          <p:nvPr/>
        </p:nvSpPr>
        <p:spPr>
          <a:xfrm>
            <a:off x="2275601" y="2058416"/>
            <a:ext cx="1340427" cy="307777"/>
          </a:xfrm>
          <a:prstGeom prst="rect">
            <a:avLst/>
          </a:prstGeom>
        </p:spPr>
        <p:txBody>
          <a:bodyPr wrap="square" rtlCol="0">
            <a:spAutoFit/>
          </a:bodyPr>
          <a:lstStyle/>
          <a:p>
            <a:pPr algn="ctr"/>
            <a:r>
              <a:rPr lang="en-US" sz="1400" b="1">
                <a:solidFill>
                  <a:schemeClr val="tx2"/>
                </a:solidFill>
                <a:latin typeface="+mn-lt"/>
              </a:rPr>
              <a:t>Passives</a:t>
            </a:r>
            <a:endParaRPr lang="en-GB" sz="1400" b="1">
              <a:solidFill>
                <a:schemeClr val="tx2"/>
              </a:solidFill>
              <a:latin typeface="+mn-lt"/>
            </a:endParaRPr>
          </a:p>
        </p:txBody>
      </p:sp>
      <p:graphicFrame>
        <p:nvGraphicFramePr>
          <p:cNvPr id="29" name="Chart 28">
            <a:extLst>
              <a:ext uri="{FF2B5EF4-FFF2-40B4-BE49-F238E27FC236}">
                <a16:creationId xmlns:a16="http://schemas.microsoft.com/office/drawing/2014/main" id="{FBE60C7A-9C66-D1E0-3CB1-BAEF9839B55F}"/>
              </a:ext>
            </a:extLst>
          </p:cNvPr>
          <p:cNvGraphicFramePr>
            <a:graphicFrameLocks/>
          </p:cNvGraphicFramePr>
          <p:nvPr>
            <p:extLst>
              <p:ext uri="{D42A27DB-BD31-4B8C-83A1-F6EECF244321}">
                <p14:modId xmlns:p14="http://schemas.microsoft.com/office/powerpoint/2010/main" val="3636751007"/>
              </p:ext>
            </p:extLst>
          </p:nvPr>
        </p:nvGraphicFramePr>
        <p:xfrm>
          <a:off x="6307946" y="1570008"/>
          <a:ext cx="5633625" cy="4392014"/>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B78F01E0-DF92-DB73-D116-93A706656EF5}"/>
              </a:ext>
            </a:extLst>
          </p:cNvPr>
          <p:cNvGrpSpPr/>
          <p:nvPr/>
        </p:nvGrpSpPr>
        <p:grpSpPr>
          <a:xfrm>
            <a:off x="67185" y="5032808"/>
            <a:ext cx="5625117" cy="787135"/>
            <a:chOff x="67185" y="3533794"/>
            <a:chExt cx="5625117" cy="787135"/>
          </a:xfrm>
        </p:grpSpPr>
        <p:sp>
          <p:nvSpPr>
            <p:cNvPr id="26" name="Rectangle 25">
              <a:extLst>
                <a:ext uri="{FF2B5EF4-FFF2-40B4-BE49-F238E27FC236}">
                  <a16:creationId xmlns:a16="http://schemas.microsoft.com/office/drawing/2014/main" id="{8D52EF30-682A-CB28-8BD0-AB80244FAB78}"/>
                </a:ext>
              </a:extLst>
            </p:cNvPr>
            <p:cNvSpPr/>
            <p:nvPr/>
          </p:nvSpPr>
          <p:spPr>
            <a:xfrm>
              <a:off x="67185" y="3737950"/>
              <a:ext cx="1164312" cy="380694"/>
            </a:xfrm>
            <a:prstGeom prst="rect">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solidFill>
                    <a:schemeClr val="tx2"/>
                  </a:solidFill>
                </a:rPr>
                <a:t>RbD normative data (all organisations)</a:t>
              </a:r>
              <a:endParaRPr lang="en-GB" sz="1200">
                <a:solidFill>
                  <a:schemeClr val="tx2"/>
                </a:solidFill>
              </a:endParaRPr>
            </a:p>
          </p:txBody>
        </p:sp>
        <p:sp>
          <p:nvSpPr>
            <p:cNvPr id="27" name="object 17">
              <a:extLst>
                <a:ext uri="{FF2B5EF4-FFF2-40B4-BE49-F238E27FC236}">
                  <a16:creationId xmlns:a16="http://schemas.microsoft.com/office/drawing/2014/main" id="{72B9761F-9B43-331A-116F-EAC0B639FF70}"/>
                </a:ext>
              </a:extLst>
            </p:cNvPr>
            <p:cNvSpPr/>
            <p:nvPr/>
          </p:nvSpPr>
          <p:spPr>
            <a:xfrm>
              <a:off x="4972859" y="3548053"/>
              <a:ext cx="719443" cy="768544"/>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rgbClr val="202D4D"/>
            </a:solidFill>
            <a:ln w="28575">
              <a:solidFill>
                <a:schemeClr val="tx1"/>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a:solidFill>
                    <a:srgbClr val="FFFFFF"/>
                  </a:solidFill>
                  <a:latin typeface="Calibri" panose="020F0502020204030204"/>
                </a:rPr>
                <a:t>+8</a:t>
              </a:r>
              <a:endParaRPr kumimoji="0" lang="en-GB" sz="1200" b="1" i="0" u="none" strike="noStrike" kern="0" cap="none" spc="0" normalizeH="0" baseline="0" noProof="0">
                <a:ln>
                  <a:noFill/>
                </a:ln>
                <a:solidFill>
                  <a:srgbClr val="FFFFFF"/>
                </a:solidFill>
                <a:effectLst/>
                <a:uLnTx/>
                <a:uFillTx/>
                <a:latin typeface="Calibri" panose="020F0502020204030204"/>
              </a:endParaRPr>
            </a:p>
          </p:txBody>
        </p:sp>
        <p:sp>
          <p:nvSpPr>
            <p:cNvPr id="28" name="Rectangle 27">
              <a:extLst>
                <a:ext uri="{FF2B5EF4-FFF2-40B4-BE49-F238E27FC236}">
                  <a16:creationId xmlns:a16="http://schemas.microsoft.com/office/drawing/2014/main" id="{E70486FA-DB81-B417-D804-65E4F449C8D6}"/>
                </a:ext>
              </a:extLst>
            </p:cNvPr>
            <p:cNvSpPr/>
            <p:nvPr/>
          </p:nvSpPr>
          <p:spPr>
            <a:xfrm>
              <a:off x="4563814" y="3715233"/>
              <a:ext cx="540619" cy="394636"/>
            </a:xfrm>
            <a:prstGeom prst="rect">
              <a:avLst/>
            </a:prstGeom>
            <a:no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chemeClr val="tx2"/>
                  </a:solidFill>
                </a:rPr>
                <a:t>=</a:t>
              </a:r>
              <a:endParaRPr lang="en-GB" sz="1600">
                <a:solidFill>
                  <a:schemeClr val="tx2"/>
                </a:solidFill>
              </a:endParaRPr>
            </a:p>
          </p:txBody>
        </p:sp>
        <p:sp>
          <p:nvSpPr>
            <p:cNvPr id="30" name="object 17">
              <a:extLst>
                <a:ext uri="{FF2B5EF4-FFF2-40B4-BE49-F238E27FC236}">
                  <a16:creationId xmlns:a16="http://schemas.microsoft.com/office/drawing/2014/main" id="{B8B6C0EC-89F8-DDF6-352C-684934474103}"/>
                </a:ext>
              </a:extLst>
            </p:cNvPr>
            <p:cNvSpPr/>
            <p:nvPr/>
          </p:nvSpPr>
          <p:spPr>
            <a:xfrm>
              <a:off x="3776239" y="3552385"/>
              <a:ext cx="719443" cy="768544"/>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accent5"/>
            </a:solidFill>
            <a:ln w="28575">
              <a:solidFill>
                <a:schemeClr val="tx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a:solidFill>
                    <a:schemeClr val="tx2"/>
                  </a:solidFill>
                  <a:latin typeface="Calibri" panose="020F0502020204030204"/>
                </a:rPr>
                <a:t>30%</a:t>
              </a:r>
              <a:endParaRPr kumimoji="0" lang="en-GB" sz="1200" b="1" i="0" u="none" strike="noStrike" kern="0" cap="none" spc="0" normalizeH="0" baseline="0" noProof="0">
                <a:ln>
                  <a:noFill/>
                </a:ln>
                <a:solidFill>
                  <a:schemeClr val="tx2"/>
                </a:solidFill>
                <a:effectLst/>
                <a:uLnTx/>
                <a:uFillTx/>
                <a:latin typeface="Calibri" panose="020F0502020204030204"/>
              </a:endParaRPr>
            </a:p>
          </p:txBody>
        </p:sp>
        <p:sp>
          <p:nvSpPr>
            <p:cNvPr id="31" name="object 17">
              <a:extLst>
                <a:ext uri="{FF2B5EF4-FFF2-40B4-BE49-F238E27FC236}">
                  <a16:creationId xmlns:a16="http://schemas.microsoft.com/office/drawing/2014/main" id="{E673F803-4DAD-074E-FA52-1B92808DB755}"/>
                </a:ext>
              </a:extLst>
            </p:cNvPr>
            <p:cNvSpPr/>
            <p:nvPr/>
          </p:nvSpPr>
          <p:spPr>
            <a:xfrm>
              <a:off x="1329928" y="3533794"/>
              <a:ext cx="719443" cy="768544"/>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accent3"/>
            </a:solidFill>
            <a:ln w="28575">
              <a:solidFill>
                <a:schemeClr val="tx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tx2"/>
                  </a:solidFill>
                  <a:effectLst/>
                  <a:uLnTx/>
                  <a:uFillTx/>
                  <a:latin typeface="Calibri" panose="020F0502020204030204"/>
                </a:rPr>
                <a:t>38%</a:t>
              </a:r>
              <a:endParaRPr kumimoji="0" lang="en-GB" sz="1200" b="1" i="0" u="none" strike="noStrike" kern="0" cap="none" spc="0" normalizeH="0" baseline="0" noProof="0">
                <a:ln>
                  <a:noFill/>
                </a:ln>
                <a:solidFill>
                  <a:schemeClr val="tx2"/>
                </a:solidFill>
                <a:effectLst/>
                <a:uLnTx/>
                <a:uFillTx/>
                <a:latin typeface="Calibri" panose="020F0502020204030204"/>
              </a:endParaRPr>
            </a:p>
          </p:txBody>
        </p:sp>
        <p:sp>
          <p:nvSpPr>
            <p:cNvPr id="32" name="object 17">
              <a:extLst>
                <a:ext uri="{FF2B5EF4-FFF2-40B4-BE49-F238E27FC236}">
                  <a16:creationId xmlns:a16="http://schemas.microsoft.com/office/drawing/2014/main" id="{5DEE4639-118B-9B14-38B4-7283433B67B9}"/>
                </a:ext>
              </a:extLst>
            </p:cNvPr>
            <p:cNvSpPr/>
            <p:nvPr/>
          </p:nvSpPr>
          <p:spPr>
            <a:xfrm>
              <a:off x="2586092" y="3552385"/>
              <a:ext cx="719443" cy="768544"/>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rgbClr val="FFC000"/>
            </a:solidFill>
            <a:ln w="28575">
              <a:solidFill>
                <a:schemeClr val="tx2"/>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a:solidFill>
                    <a:schemeClr val="tx2"/>
                  </a:solidFill>
                  <a:latin typeface="Calibri" panose="020F0502020204030204"/>
                </a:rPr>
                <a:t>32 %</a:t>
              </a:r>
              <a:endParaRPr kumimoji="0" lang="en-GB" sz="1200" b="1" i="0" u="none" strike="noStrike" kern="0" cap="none" spc="0" normalizeH="0" baseline="0" noProof="0">
                <a:ln>
                  <a:noFill/>
                </a:ln>
                <a:solidFill>
                  <a:schemeClr val="tx2"/>
                </a:solidFill>
                <a:effectLst/>
                <a:uLnTx/>
                <a:uFillTx/>
                <a:latin typeface="Calibri" panose="020F0502020204030204"/>
              </a:endParaRPr>
            </a:p>
          </p:txBody>
        </p:sp>
      </p:grpSp>
      <p:cxnSp>
        <p:nvCxnSpPr>
          <p:cNvPr id="21" name="Straight Connector 20">
            <a:extLst>
              <a:ext uri="{FF2B5EF4-FFF2-40B4-BE49-F238E27FC236}">
                <a16:creationId xmlns:a16="http://schemas.microsoft.com/office/drawing/2014/main" id="{19B79442-EAEE-A282-C3C1-F3D5681B4634}"/>
              </a:ext>
            </a:extLst>
          </p:cNvPr>
          <p:cNvCxnSpPr>
            <a:cxnSpLocks/>
          </p:cNvCxnSpPr>
          <p:nvPr/>
        </p:nvCxnSpPr>
        <p:spPr>
          <a:xfrm>
            <a:off x="242675" y="3571875"/>
            <a:ext cx="552947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801D26C-9EEA-0A69-BB65-62097160B496}"/>
              </a:ext>
            </a:extLst>
          </p:cNvPr>
          <p:cNvSpPr/>
          <p:nvPr/>
        </p:nvSpPr>
        <p:spPr>
          <a:xfrm>
            <a:off x="1329928" y="4039222"/>
            <a:ext cx="4362374" cy="600232"/>
          </a:xfrm>
          <a:prstGeom prst="roundRect">
            <a:avLst/>
          </a:prstGeom>
          <a:solidFill>
            <a:srgbClr val="202D4D"/>
          </a:solidFill>
          <a:ln w="28575">
            <a:solidFill>
              <a:schemeClr val="accent6"/>
            </a:solidFill>
          </a:ln>
        </p:spPr>
        <p:txBody>
          <a:bodyPr wrap="square" lIns="0" tIns="0" rIns="0" bIns="0" rtlCol="0" anchor="ctr"/>
          <a:lstStyle/>
          <a:p>
            <a:pPr algn="ctr"/>
            <a:r>
              <a:rPr lang="en-GB" sz="1200" b="1">
                <a:solidFill>
                  <a:srgbClr val="FFFFFF"/>
                </a:solidFill>
                <a:latin typeface="Calibri" panose="020F0502020204030204"/>
              </a:rPr>
              <a:t>NPS = -14</a:t>
            </a:r>
          </a:p>
        </p:txBody>
      </p:sp>
    </p:spTree>
    <p:extLst>
      <p:ext uri="{BB962C8B-B14F-4D97-AF65-F5344CB8AC3E}">
        <p14:creationId xmlns:p14="http://schemas.microsoft.com/office/powerpoint/2010/main" val="126709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606D-7214-298F-3C24-5DE283674142}"/>
              </a:ext>
            </a:extLst>
          </p:cNvPr>
          <p:cNvSpPr>
            <a:spLocks noGrp="1"/>
          </p:cNvSpPr>
          <p:nvPr>
            <p:ph type="title"/>
          </p:nvPr>
        </p:nvSpPr>
        <p:spPr/>
        <p:txBody>
          <a:bodyPr/>
          <a:lstStyle/>
          <a:p>
            <a:r>
              <a:rPr lang="en-GB" err="1">
                <a:solidFill>
                  <a:schemeClr val="accent2"/>
                </a:solidFill>
              </a:rPr>
              <a:t>RCPath</a:t>
            </a:r>
            <a:r>
              <a:rPr lang="en-GB">
                <a:solidFill>
                  <a:schemeClr val="accent2"/>
                </a:solidFill>
              </a:rPr>
              <a:t> members in Genetics and Virology have significantly lower NPS compared with other specialties</a:t>
            </a:r>
          </a:p>
        </p:txBody>
      </p:sp>
      <p:sp>
        <p:nvSpPr>
          <p:cNvPr id="3" name="Text Placeholder 2">
            <a:extLst>
              <a:ext uri="{FF2B5EF4-FFF2-40B4-BE49-F238E27FC236}">
                <a16:creationId xmlns:a16="http://schemas.microsoft.com/office/drawing/2014/main" id="{FCC86DAC-00B2-3F6C-3B1C-19A74EAADCF2}"/>
              </a:ext>
            </a:extLst>
          </p:cNvPr>
          <p:cNvSpPr>
            <a:spLocks noGrp="1"/>
          </p:cNvSpPr>
          <p:nvPr>
            <p:ph type="body" sz="quarter" idx="10"/>
          </p:nvPr>
        </p:nvSpPr>
        <p:spPr/>
        <p:txBody>
          <a:bodyPr>
            <a:normAutofit/>
          </a:bodyPr>
          <a:lstStyle/>
          <a:p>
            <a:pPr algn="l" rtl="0"/>
            <a:r>
              <a:rPr lang="en-GB" sz="800" i="1">
                <a:solidFill>
                  <a:schemeClr val="tx2"/>
                </a:solidFill>
              </a:rPr>
              <a:t>2  How likely are you to recommend membership of the Royal College of Pathologists to colleagues and peers? Using a scale of 0 to 10, where 0 is not at all likely and 10 is extremely likely. Base: Asked to all. Cellular Pathology (599), Microbiology (214), Clinical Biochemistry (209), Haematology (205), Genetics (47</a:t>
            </a:r>
            <a:r>
              <a:rPr lang="en-GB" sz="800" i="1">
                <a:solidFill>
                  <a:schemeClr val="accent6"/>
                </a:solidFill>
              </a:rPr>
              <a:t>*</a:t>
            </a:r>
            <a:r>
              <a:rPr lang="en-GB" sz="800" i="1">
                <a:solidFill>
                  <a:schemeClr val="tx2"/>
                </a:solidFill>
              </a:rPr>
              <a:t>), Immunology (41</a:t>
            </a:r>
            <a:r>
              <a:rPr lang="en-GB" sz="800" i="1">
                <a:solidFill>
                  <a:schemeClr val="accent6"/>
                </a:solidFill>
              </a:rPr>
              <a:t>*</a:t>
            </a:r>
            <a:r>
              <a:rPr lang="en-GB" sz="800" i="1">
                <a:solidFill>
                  <a:schemeClr val="tx2"/>
                </a:solidFill>
              </a:rPr>
              <a:t>), Virology (38</a:t>
            </a:r>
            <a:r>
              <a:rPr lang="en-GB" sz="800" i="1">
                <a:solidFill>
                  <a:schemeClr val="accent6"/>
                </a:solidFill>
              </a:rPr>
              <a:t>*</a:t>
            </a:r>
            <a:r>
              <a:rPr lang="en-GB" sz="800" i="1">
                <a:solidFill>
                  <a:schemeClr val="tx2"/>
                </a:solidFill>
              </a:rPr>
              <a:t>), Veterinary Pathology (36</a:t>
            </a:r>
            <a:r>
              <a:rPr lang="en-GB" sz="800" i="1">
                <a:solidFill>
                  <a:schemeClr val="accent6"/>
                </a:solidFill>
              </a:rPr>
              <a:t>*</a:t>
            </a:r>
            <a:r>
              <a:rPr lang="en-GB" sz="800" i="1">
                <a:solidFill>
                  <a:schemeClr val="tx2"/>
                </a:solidFill>
              </a:rPr>
              <a:t>)</a:t>
            </a:r>
            <a:br>
              <a:rPr lang="en-GB" sz="800" i="1">
                <a:solidFill>
                  <a:schemeClr val="tx2"/>
                </a:solidFill>
              </a:rPr>
            </a:br>
            <a:r>
              <a:rPr lang="en-GB" sz="800" i="1">
                <a:solidFill>
                  <a:schemeClr val="accent6"/>
                </a:solidFill>
              </a:rPr>
              <a:t>*Caution low base size</a:t>
            </a:r>
            <a:endParaRPr lang="en-GB" sz="800">
              <a:solidFill>
                <a:schemeClr val="accent6"/>
              </a:solidFill>
            </a:endParaRPr>
          </a:p>
          <a:p>
            <a:endParaRPr lang="en-GB" sz="800"/>
          </a:p>
        </p:txBody>
      </p:sp>
      <p:graphicFrame>
        <p:nvGraphicFramePr>
          <p:cNvPr id="4" name="Table 3">
            <a:extLst>
              <a:ext uri="{FF2B5EF4-FFF2-40B4-BE49-F238E27FC236}">
                <a16:creationId xmlns:a16="http://schemas.microsoft.com/office/drawing/2014/main" id="{298BC041-16EB-7182-3A51-A0009C71CC7C}"/>
              </a:ext>
            </a:extLst>
          </p:cNvPr>
          <p:cNvGraphicFramePr>
            <a:graphicFrameLocks noGrp="1"/>
          </p:cNvGraphicFramePr>
          <p:nvPr>
            <p:extLst>
              <p:ext uri="{D42A27DB-BD31-4B8C-83A1-F6EECF244321}">
                <p14:modId xmlns:p14="http://schemas.microsoft.com/office/powerpoint/2010/main" val="821614462"/>
              </p:ext>
            </p:extLst>
          </p:nvPr>
        </p:nvGraphicFramePr>
        <p:xfrm>
          <a:off x="643052" y="2124559"/>
          <a:ext cx="10744137" cy="2415668"/>
        </p:xfrm>
        <a:graphic>
          <a:graphicData uri="http://schemas.openxmlformats.org/drawingml/2006/table">
            <a:tbl>
              <a:tblPr firstRow="1" bandRow="1">
                <a:tableStyleId>{5C22544A-7EE6-4342-B048-85BDC9FD1C3A}</a:tableStyleId>
              </a:tblPr>
              <a:tblGrid>
                <a:gridCol w="1193793">
                  <a:extLst>
                    <a:ext uri="{9D8B030D-6E8A-4147-A177-3AD203B41FA5}">
                      <a16:colId xmlns:a16="http://schemas.microsoft.com/office/drawing/2014/main" val="3572880918"/>
                    </a:ext>
                  </a:extLst>
                </a:gridCol>
                <a:gridCol w="1193793">
                  <a:extLst>
                    <a:ext uri="{9D8B030D-6E8A-4147-A177-3AD203B41FA5}">
                      <a16:colId xmlns:a16="http://schemas.microsoft.com/office/drawing/2014/main" val="2485544064"/>
                    </a:ext>
                  </a:extLst>
                </a:gridCol>
                <a:gridCol w="1193793">
                  <a:extLst>
                    <a:ext uri="{9D8B030D-6E8A-4147-A177-3AD203B41FA5}">
                      <a16:colId xmlns:a16="http://schemas.microsoft.com/office/drawing/2014/main" val="1734410556"/>
                    </a:ext>
                  </a:extLst>
                </a:gridCol>
                <a:gridCol w="1193793">
                  <a:extLst>
                    <a:ext uri="{9D8B030D-6E8A-4147-A177-3AD203B41FA5}">
                      <a16:colId xmlns:a16="http://schemas.microsoft.com/office/drawing/2014/main" val="4059447967"/>
                    </a:ext>
                  </a:extLst>
                </a:gridCol>
                <a:gridCol w="1193793">
                  <a:extLst>
                    <a:ext uri="{9D8B030D-6E8A-4147-A177-3AD203B41FA5}">
                      <a16:colId xmlns:a16="http://schemas.microsoft.com/office/drawing/2014/main" val="3901307688"/>
                    </a:ext>
                  </a:extLst>
                </a:gridCol>
                <a:gridCol w="1193793">
                  <a:extLst>
                    <a:ext uri="{9D8B030D-6E8A-4147-A177-3AD203B41FA5}">
                      <a16:colId xmlns:a16="http://schemas.microsoft.com/office/drawing/2014/main" val="3896513834"/>
                    </a:ext>
                  </a:extLst>
                </a:gridCol>
                <a:gridCol w="1193793">
                  <a:extLst>
                    <a:ext uri="{9D8B030D-6E8A-4147-A177-3AD203B41FA5}">
                      <a16:colId xmlns:a16="http://schemas.microsoft.com/office/drawing/2014/main" val="1039945273"/>
                    </a:ext>
                  </a:extLst>
                </a:gridCol>
                <a:gridCol w="1193793">
                  <a:extLst>
                    <a:ext uri="{9D8B030D-6E8A-4147-A177-3AD203B41FA5}">
                      <a16:colId xmlns:a16="http://schemas.microsoft.com/office/drawing/2014/main" val="899993967"/>
                    </a:ext>
                  </a:extLst>
                </a:gridCol>
                <a:gridCol w="1193793">
                  <a:extLst>
                    <a:ext uri="{9D8B030D-6E8A-4147-A177-3AD203B41FA5}">
                      <a16:colId xmlns:a16="http://schemas.microsoft.com/office/drawing/2014/main" val="359952620"/>
                    </a:ext>
                  </a:extLst>
                </a:gridCol>
              </a:tblGrid>
              <a:tr h="692389">
                <a:tc>
                  <a:txBody>
                    <a:bodyPr/>
                    <a:lstStyle/>
                    <a:p>
                      <a:pPr algn="ctr"/>
                      <a:endParaRPr lang="en-GB" sz="1200" b="1">
                        <a:solidFill>
                          <a:schemeClr val="tx2"/>
                        </a:solidFill>
                        <a:latin typeface="+mn-lt"/>
                        <a:ea typeface="+mn-ea"/>
                        <a:cs typeface="+mn-cs"/>
                      </a:endParaRPr>
                    </a:p>
                  </a:txBody>
                  <a:tcPr anchor="ctr">
                    <a:solidFill>
                      <a:schemeClr val="accent2"/>
                    </a:solidFill>
                  </a:tcPr>
                </a:tc>
                <a:tc>
                  <a:txBody>
                    <a:bodyPr/>
                    <a:lstStyle/>
                    <a:p>
                      <a:pPr algn="ctr"/>
                      <a:r>
                        <a:rPr lang="en-GB" sz="1200" b="1">
                          <a:solidFill>
                            <a:schemeClr val="tx2"/>
                          </a:solidFill>
                          <a:latin typeface="+mn-lt"/>
                          <a:ea typeface="+mn-ea"/>
                          <a:cs typeface="+mn-cs"/>
                        </a:rPr>
                        <a:t>Cellular Pathology</a:t>
                      </a:r>
                    </a:p>
                  </a:txBody>
                  <a:tcPr anchor="ctr">
                    <a:solidFill>
                      <a:schemeClr val="accent2"/>
                    </a:solidFill>
                  </a:tcPr>
                </a:tc>
                <a:tc>
                  <a:txBody>
                    <a:bodyPr/>
                    <a:lstStyle/>
                    <a:p>
                      <a:pPr algn="ctr"/>
                      <a:r>
                        <a:rPr lang="en-GB" sz="1200" b="1">
                          <a:solidFill>
                            <a:schemeClr val="tx2"/>
                          </a:solidFill>
                          <a:latin typeface="+mn-lt"/>
                          <a:ea typeface="+mn-ea"/>
                          <a:cs typeface="+mn-cs"/>
                        </a:rPr>
                        <a:t>Microbiology</a:t>
                      </a:r>
                    </a:p>
                  </a:txBody>
                  <a:tcPr anchor="ctr">
                    <a:solidFill>
                      <a:schemeClr val="accent2"/>
                    </a:solidFill>
                  </a:tcPr>
                </a:tc>
                <a:tc>
                  <a:txBody>
                    <a:bodyPr/>
                    <a:lstStyle/>
                    <a:p>
                      <a:pPr algn="ctr"/>
                      <a:r>
                        <a:rPr lang="en-GB" sz="1200" b="1">
                          <a:solidFill>
                            <a:schemeClr val="tx2"/>
                          </a:solidFill>
                          <a:latin typeface="+mn-lt"/>
                          <a:ea typeface="+mn-ea"/>
                          <a:cs typeface="+mn-cs"/>
                        </a:rPr>
                        <a:t>Clinical Biochemistry</a:t>
                      </a:r>
                    </a:p>
                  </a:txBody>
                  <a:tcPr anchor="ctr">
                    <a:solidFill>
                      <a:schemeClr val="accent2"/>
                    </a:solidFill>
                  </a:tcPr>
                </a:tc>
                <a:tc>
                  <a:txBody>
                    <a:bodyPr/>
                    <a:lstStyle/>
                    <a:p>
                      <a:pPr algn="ctr"/>
                      <a:r>
                        <a:rPr lang="en-GB" sz="1200" b="1">
                          <a:solidFill>
                            <a:schemeClr val="tx2"/>
                          </a:solidFill>
                          <a:latin typeface="+mn-lt"/>
                          <a:ea typeface="+mn-ea"/>
                          <a:cs typeface="+mn-cs"/>
                        </a:rPr>
                        <a:t>Haematology</a:t>
                      </a:r>
                    </a:p>
                  </a:txBody>
                  <a:tcPr anchor="ctr">
                    <a:solidFill>
                      <a:schemeClr val="accent2"/>
                    </a:solidFill>
                  </a:tcPr>
                </a:tc>
                <a:tc>
                  <a:txBody>
                    <a:bodyPr/>
                    <a:lstStyle/>
                    <a:p>
                      <a:pPr algn="ctr"/>
                      <a:r>
                        <a:rPr lang="en-GB" sz="1200" b="1">
                          <a:solidFill>
                            <a:schemeClr val="tx2"/>
                          </a:solidFill>
                          <a:latin typeface="+mn-lt"/>
                          <a:ea typeface="+mn-ea"/>
                          <a:cs typeface="+mn-cs"/>
                        </a:rPr>
                        <a:t>Genetics*</a:t>
                      </a:r>
                    </a:p>
                  </a:txBody>
                  <a:tcPr anchor="ctr">
                    <a:solidFill>
                      <a:schemeClr val="accent2"/>
                    </a:solidFill>
                  </a:tcPr>
                </a:tc>
                <a:tc>
                  <a:txBody>
                    <a:bodyPr/>
                    <a:lstStyle/>
                    <a:p>
                      <a:pPr algn="ctr"/>
                      <a:r>
                        <a:rPr lang="en-GB" sz="1200" b="1">
                          <a:solidFill>
                            <a:schemeClr val="tx2"/>
                          </a:solidFill>
                          <a:latin typeface="+mn-lt"/>
                          <a:ea typeface="+mn-ea"/>
                          <a:cs typeface="+mn-cs"/>
                        </a:rPr>
                        <a:t>Immunology*</a:t>
                      </a:r>
                    </a:p>
                  </a:txBody>
                  <a:tcPr anchor="ctr">
                    <a:solidFill>
                      <a:schemeClr val="accent2"/>
                    </a:solidFill>
                  </a:tcPr>
                </a:tc>
                <a:tc>
                  <a:txBody>
                    <a:bodyPr/>
                    <a:lstStyle/>
                    <a:p>
                      <a:pPr algn="ctr"/>
                      <a:r>
                        <a:rPr lang="en-GB" sz="1200" b="1">
                          <a:solidFill>
                            <a:schemeClr val="tx2"/>
                          </a:solidFill>
                          <a:latin typeface="+mn-lt"/>
                          <a:ea typeface="+mn-ea"/>
                          <a:cs typeface="+mn-cs"/>
                        </a:rPr>
                        <a:t>Virology*</a:t>
                      </a:r>
                    </a:p>
                  </a:txBody>
                  <a:tcPr anchor="ctr">
                    <a:solidFill>
                      <a:schemeClr val="accent2"/>
                    </a:solidFill>
                  </a:tcPr>
                </a:tc>
                <a:tc>
                  <a:txBody>
                    <a:bodyPr/>
                    <a:lstStyle/>
                    <a:p>
                      <a:pPr algn="ctr"/>
                      <a:r>
                        <a:rPr lang="en-GB" sz="1200" b="1">
                          <a:solidFill>
                            <a:schemeClr val="tx2"/>
                          </a:solidFill>
                          <a:latin typeface="+mn-lt"/>
                          <a:ea typeface="+mn-ea"/>
                          <a:cs typeface="+mn-cs"/>
                        </a:rPr>
                        <a:t>Veterinary Pathology*</a:t>
                      </a:r>
                    </a:p>
                  </a:txBody>
                  <a:tcPr anchor="ctr">
                    <a:solidFill>
                      <a:schemeClr val="accent2"/>
                    </a:solidFill>
                  </a:tcPr>
                </a:tc>
                <a:extLst>
                  <a:ext uri="{0D108BD9-81ED-4DB2-BD59-A6C34878D82A}">
                    <a16:rowId xmlns:a16="http://schemas.microsoft.com/office/drawing/2014/main" val="3856200361"/>
                  </a:ext>
                </a:extLst>
              </a:tr>
              <a:tr h="561605">
                <a:tc>
                  <a:txBody>
                    <a:bodyPr/>
                    <a:lstStyle/>
                    <a:p>
                      <a:pPr algn="ctr"/>
                      <a:r>
                        <a:rPr lang="en-GB" sz="1200" b="1">
                          <a:solidFill>
                            <a:schemeClr val="tx2"/>
                          </a:solidFill>
                          <a:latin typeface="+mn-lt"/>
                          <a:ea typeface="+mn-ea"/>
                          <a:cs typeface="+mn-cs"/>
                        </a:rPr>
                        <a:t>Promoters</a:t>
                      </a:r>
                    </a:p>
                  </a:txBody>
                  <a:tcPr anchor="ctr">
                    <a:solidFill>
                      <a:schemeClr val="accent2"/>
                    </a:solidFill>
                  </a:tcPr>
                </a:tc>
                <a:tc>
                  <a:txBody>
                    <a:bodyPr/>
                    <a:lstStyle/>
                    <a:p>
                      <a:pPr algn="ctr"/>
                      <a:r>
                        <a:rPr lang="en-GB" sz="1200" b="1">
                          <a:solidFill>
                            <a:schemeClr val="tx2"/>
                          </a:solidFill>
                          <a:latin typeface="+mn-lt"/>
                          <a:ea typeface="+mn-ea"/>
                          <a:cs typeface="+mn-cs"/>
                        </a:rPr>
                        <a:t>34%</a:t>
                      </a:r>
                    </a:p>
                  </a:txBody>
                  <a:tcPr anchor="ctr"/>
                </a:tc>
                <a:tc>
                  <a:txBody>
                    <a:bodyPr/>
                    <a:lstStyle/>
                    <a:p>
                      <a:pPr algn="ctr"/>
                      <a:r>
                        <a:rPr lang="en-GB" sz="1200" b="1">
                          <a:solidFill>
                            <a:schemeClr val="tx2"/>
                          </a:solidFill>
                          <a:latin typeface="+mn-lt"/>
                          <a:ea typeface="+mn-ea"/>
                          <a:cs typeface="+mn-cs"/>
                        </a:rPr>
                        <a:t>28%</a:t>
                      </a:r>
                    </a:p>
                  </a:txBody>
                  <a:tcPr anchor="ctr"/>
                </a:tc>
                <a:tc>
                  <a:txBody>
                    <a:bodyPr/>
                    <a:lstStyle/>
                    <a:p>
                      <a:pPr algn="ctr"/>
                      <a:r>
                        <a:rPr lang="en-GB" sz="1200" b="1">
                          <a:solidFill>
                            <a:schemeClr val="tx2"/>
                          </a:solidFill>
                          <a:latin typeface="+mn-lt"/>
                          <a:ea typeface="+mn-ea"/>
                          <a:cs typeface="+mn-cs"/>
                        </a:rPr>
                        <a:t>31%</a:t>
                      </a:r>
                    </a:p>
                  </a:txBody>
                  <a:tcPr anchor="ctr"/>
                </a:tc>
                <a:tc>
                  <a:txBody>
                    <a:bodyPr/>
                    <a:lstStyle/>
                    <a:p>
                      <a:pPr algn="ctr"/>
                      <a:r>
                        <a:rPr lang="en-GB" sz="1200" b="1">
                          <a:solidFill>
                            <a:schemeClr val="tx2"/>
                          </a:solidFill>
                          <a:latin typeface="+mn-lt"/>
                          <a:ea typeface="+mn-ea"/>
                          <a:cs typeface="+mn-cs"/>
                        </a:rPr>
                        <a:t>24%</a:t>
                      </a:r>
                    </a:p>
                  </a:txBody>
                  <a:tcPr anchor="ctr"/>
                </a:tc>
                <a:tc>
                  <a:txBody>
                    <a:bodyPr/>
                    <a:lstStyle/>
                    <a:p>
                      <a:pPr algn="ctr"/>
                      <a:r>
                        <a:rPr lang="en-GB" sz="1200" b="1">
                          <a:solidFill>
                            <a:schemeClr val="tx2"/>
                          </a:solidFill>
                          <a:latin typeface="+mn-lt"/>
                          <a:ea typeface="+mn-ea"/>
                          <a:cs typeface="+mn-cs"/>
                        </a:rPr>
                        <a:t>18%</a:t>
                      </a:r>
                    </a:p>
                  </a:txBody>
                  <a:tcPr anchor="ctr"/>
                </a:tc>
                <a:tc>
                  <a:txBody>
                    <a:bodyPr/>
                    <a:lstStyle/>
                    <a:p>
                      <a:pPr algn="ctr"/>
                      <a:r>
                        <a:rPr lang="en-GB" sz="1200" b="1">
                          <a:solidFill>
                            <a:schemeClr val="tx2"/>
                          </a:solidFill>
                          <a:latin typeface="+mn-lt"/>
                          <a:ea typeface="+mn-ea"/>
                          <a:cs typeface="+mn-cs"/>
                        </a:rPr>
                        <a:t>28%</a:t>
                      </a:r>
                    </a:p>
                  </a:txBody>
                  <a:tcPr anchor="ctr"/>
                </a:tc>
                <a:tc>
                  <a:txBody>
                    <a:bodyPr/>
                    <a:lstStyle/>
                    <a:p>
                      <a:pPr algn="ctr"/>
                      <a:r>
                        <a:rPr lang="en-GB" sz="1200" b="1">
                          <a:solidFill>
                            <a:schemeClr val="tx2"/>
                          </a:solidFill>
                          <a:latin typeface="+mn-lt"/>
                          <a:ea typeface="+mn-ea"/>
                          <a:cs typeface="+mn-cs"/>
                        </a:rPr>
                        <a:t>14%</a:t>
                      </a:r>
                    </a:p>
                  </a:txBody>
                  <a:tcPr anchor="ctr"/>
                </a:tc>
                <a:tc>
                  <a:txBody>
                    <a:bodyPr/>
                    <a:lstStyle/>
                    <a:p>
                      <a:pPr algn="ctr"/>
                      <a:r>
                        <a:rPr lang="en-GB" sz="1200" b="1">
                          <a:solidFill>
                            <a:schemeClr val="tx2"/>
                          </a:solidFill>
                          <a:latin typeface="+mn-lt"/>
                          <a:ea typeface="+mn-ea"/>
                          <a:cs typeface="+mn-cs"/>
                        </a:rPr>
                        <a:t>29%</a:t>
                      </a:r>
                    </a:p>
                  </a:txBody>
                  <a:tcPr anchor="ctr"/>
                </a:tc>
                <a:extLst>
                  <a:ext uri="{0D108BD9-81ED-4DB2-BD59-A6C34878D82A}">
                    <a16:rowId xmlns:a16="http://schemas.microsoft.com/office/drawing/2014/main" val="2318245392"/>
                  </a:ext>
                </a:extLst>
              </a:tr>
              <a:tr h="561605">
                <a:tc>
                  <a:txBody>
                    <a:bodyPr/>
                    <a:lstStyle/>
                    <a:p>
                      <a:pPr algn="ctr"/>
                      <a:r>
                        <a:rPr lang="en-GB" sz="1200" b="1">
                          <a:solidFill>
                            <a:schemeClr val="tx2"/>
                          </a:solidFill>
                          <a:latin typeface="+mn-lt"/>
                          <a:ea typeface="+mn-ea"/>
                          <a:cs typeface="+mn-cs"/>
                        </a:rPr>
                        <a:t>Detractors</a:t>
                      </a:r>
                    </a:p>
                  </a:txBody>
                  <a:tcPr anchor="ctr">
                    <a:solidFill>
                      <a:schemeClr val="accent2"/>
                    </a:solidFill>
                  </a:tcPr>
                </a:tc>
                <a:tc>
                  <a:txBody>
                    <a:bodyPr/>
                    <a:lstStyle/>
                    <a:p>
                      <a:pPr algn="ctr"/>
                      <a:r>
                        <a:rPr lang="en-GB" sz="1200" b="1">
                          <a:solidFill>
                            <a:schemeClr val="tx2"/>
                          </a:solidFill>
                          <a:latin typeface="+mn-lt"/>
                          <a:ea typeface="+mn-ea"/>
                          <a:cs typeface="+mn-cs"/>
                        </a:rPr>
                        <a:t>39%</a:t>
                      </a:r>
                    </a:p>
                  </a:txBody>
                  <a:tcPr anchor="ctr"/>
                </a:tc>
                <a:tc>
                  <a:txBody>
                    <a:bodyPr/>
                    <a:lstStyle/>
                    <a:p>
                      <a:pPr algn="ctr"/>
                      <a:r>
                        <a:rPr lang="en-GB" sz="1200" b="1">
                          <a:solidFill>
                            <a:schemeClr val="tx2"/>
                          </a:solidFill>
                          <a:latin typeface="+mn-lt"/>
                          <a:ea typeface="+mn-ea"/>
                          <a:cs typeface="+mn-cs"/>
                        </a:rPr>
                        <a:t>47%</a:t>
                      </a:r>
                    </a:p>
                  </a:txBody>
                  <a:tcPr anchor="ctr"/>
                </a:tc>
                <a:tc>
                  <a:txBody>
                    <a:bodyPr/>
                    <a:lstStyle/>
                    <a:p>
                      <a:pPr algn="ctr"/>
                      <a:r>
                        <a:rPr lang="en-GB" sz="1200" b="1">
                          <a:solidFill>
                            <a:schemeClr val="tx2"/>
                          </a:solidFill>
                          <a:latin typeface="+mn-lt"/>
                          <a:ea typeface="+mn-ea"/>
                          <a:cs typeface="+mn-cs"/>
                        </a:rPr>
                        <a:t>37%</a:t>
                      </a:r>
                    </a:p>
                  </a:txBody>
                  <a:tcPr anchor="ctr"/>
                </a:tc>
                <a:tc>
                  <a:txBody>
                    <a:bodyPr/>
                    <a:lstStyle/>
                    <a:p>
                      <a:pPr algn="ctr"/>
                      <a:r>
                        <a:rPr lang="en-GB" sz="1200" b="1">
                          <a:solidFill>
                            <a:schemeClr val="tx2"/>
                          </a:solidFill>
                          <a:latin typeface="+mn-lt"/>
                          <a:ea typeface="+mn-ea"/>
                          <a:cs typeface="+mn-cs"/>
                        </a:rPr>
                        <a:t>41%</a:t>
                      </a:r>
                    </a:p>
                  </a:txBody>
                  <a:tcPr anchor="ctr"/>
                </a:tc>
                <a:tc>
                  <a:txBody>
                    <a:bodyPr/>
                    <a:lstStyle/>
                    <a:p>
                      <a:pPr algn="ctr"/>
                      <a:r>
                        <a:rPr lang="en-GB" sz="1200" b="1">
                          <a:solidFill>
                            <a:schemeClr val="tx2"/>
                          </a:solidFill>
                          <a:latin typeface="+mn-lt"/>
                          <a:ea typeface="+mn-ea"/>
                          <a:cs typeface="+mn-cs"/>
                        </a:rPr>
                        <a:t>59%</a:t>
                      </a:r>
                    </a:p>
                  </a:txBody>
                  <a:tcPr anchor="ctr"/>
                </a:tc>
                <a:tc>
                  <a:txBody>
                    <a:bodyPr/>
                    <a:lstStyle/>
                    <a:p>
                      <a:pPr algn="ctr"/>
                      <a:r>
                        <a:rPr lang="en-GB" sz="1200" b="1">
                          <a:solidFill>
                            <a:schemeClr val="tx2"/>
                          </a:solidFill>
                          <a:latin typeface="+mn-lt"/>
                          <a:ea typeface="+mn-ea"/>
                          <a:cs typeface="+mn-cs"/>
                        </a:rPr>
                        <a:t>49%</a:t>
                      </a:r>
                    </a:p>
                  </a:txBody>
                  <a:tcPr anchor="ctr"/>
                </a:tc>
                <a:tc>
                  <a:txBody>
                    <a:bodyPr/>
                    <a:lstStyle/>
                    <a:p>
                      <a:pPr algn="ctr"/>
                      <a:r>
                        <a:rPr lang="en-GB" sz="1200" b="1">
                          <a:solidFill>
                            <a:schemeClr val="tx2"/>
                          </a:solidFill>
                          <a:latin typeface="+mn-lt"/>
                          <a:ea typeface="+mn-ea"/>
                          <a:cs typeface="+mn-cs"/>
                        </a:rPr>
                        <a:t>45%</a:t>
                      </a:r>
                    </a:p>
                  </a:txBody>
                  <a:tcPr anchor="ctr"/>
                </a:tc>
                <a:tc>
                  <a:txBody>
                    <a:bodyPr/>
                    <a:lstStyle/>
                    <a:p>
                      <a:pPr algn="ctr"/>
                      <a:r>
                        <a:rPr lang="en-GB" sz="1200" b="1">
                          <a:solidFill>
                            <a:schemeClr val="tx2"/>
                          </a:solidFill>
                          <a:latin typeface="+mn-lt"/>
                          <a:ea typeface="+mn-ea"/>
                          <a:cs typeface="+mn-cs"/>
                        </a:rPr>
                        <a:t>32%</a:t>
                      </a:r>
                    </a:p>
                  </a:txBody>
                  <a:tcPr anchor="ctr"/>
                </a:tc>
                <a:extLst>
                  <a:ext uri="{0D108BD9-81ED-4DB2-BD59-A6C34878D82A}">
                    <a16:rowId xmlns:a16="http://schemas.microsoft.com/office/drawing/2014/main" val="2583673766"/>
                  </a:ext>
                </a:extLst>
              </a:tr>
              <a:tr h="600069">
                <a:tc>
                  <a:txBody>
                    <a:bodyPr/>
                    <a:lstStyle/>
                    <a:p>
                      <a:pPr algn="ctr"/>
                      <a:r>
                        <a:rPr lang="en-GB" sz="1200" b="1">
                          <a:solidFill>
                            <a:schemeClr val="tx2"/>
                          </a:solidFill>
                          <a:latin typeface="+mn-lt"/>
                          <a:ea typeface="+mn-ea"/>
                          <a:cs typeface="+mn-cs"/>
                        </a:rPr>
                        <a:t>NPS</a:t>
                      </a:r>
                    </a:p>
                  </a:txBody>
                  <a:tcPr anchor="ctr">
                    <a:solidFill>
                      <a:schemeClr val="accent2"/>
                    </a:solidFill>
                  </a:tcPr>
                </a:tc>
                <a:tc>
                  <a:txBody>
                    <a:bodyPr/>
                    <a:lstStyle/>
                    <a:p>
                      <a:pPr algn="ctr"/>
                      <a:r>
                        <a:rPr lang="en-GB" sz="2000" b="1">
                          <a:solidFill>
                            <a:schemeClr val="accent1">
                              <a:lumMod val="50000"/>
                            </a:schemeClr>
                          </a:solidFill>
                          <a:latin typeface="+mn-lt"/>
                          <a:ea typeface="+mn-ea"/>
                          <a:cs typeface="+mn-cs"/>
                        </a:rPr>
                        <a:t>-5</a:t>
                      </a:r>
                    </a:p>
                  </a:txBody>
                  <a:tcPr anchor="ctr"/>
                </a:tc>
                <a:tc>
                  <a:txBody>
                    <a:bodyPr/>
                    <a:lstStyle/>
                    <a:p>
                      <a:pPr algn="ctr"/>
                      <a:r>
                        <a:rPr lang="en-GB" sz="2000" b="1">
                          <a:solidFill>
                            <a:schemeClr val="accent1">
                              <a:lumMod val="50000"/>
                            </a:schemeClr>
                          </a:solidFill>
                          <a:latin typeface="+mn-lt"/>
                          <a:ea typeface="+mn-ea"/>
                          <a:cs typeface="+mn-cs"/>
                        </a:rPr>
                        <a:t>-19</a:t>
                      </a:r>
                    </a:p>
                  </a:txBody>
                  <a:tcPr anchor="ctr"/>
                </a:tc>
                <a:tc>
                  <a:txBody>
                    <a:bodyPr/>
                    <a:lstStyle/>
                    <a:p>
                      <a:pPr algn="ctr"/>
                      <a:r>
                        <a:rPr lang="en-GB" sz="2000" b="1">
                          <a:solidFill>
                            <a:schemeClr val="accent1">
                              <a:lumMod val="50000"/>
                            </a:schemeClr>
                          </a:solidFill>
                          <a:latin typeface="+mn-lt"/>
                          <a:ea typeface="+mn-ea"/>
                          <a:cs typeface="+mn-cs"/>
                        </a:rPr>
                        <a:t>-6</a:t>
                      </a:r>
                    </a:p>
                  </a:txBody>
                  <a:tcPr anchor="ctr"/>
                </a:tc>
                <a:tc>
                  <a:txBody>
                    <a:bodyPr/>
                    <a:lstStyle/>
                    <a:p>
                      <a:pPr algn="ctr"/>
                      <a:r>
                        <a:rPr lang="en-GB" sz="2000" b="1">
                          <a:solidFill>
                            <a:schemeClr val="accent1">
                              <a:lumMod val="50000"/>
                            </a:schemeClr>
                          </a:solidFill>
                          <a:latin typeface="+mn-lt"/>
                          <a:ea typeface="+mn-ea"/>
                          <a:cs typeface="+mn-cs"/>
                        </a:rPr>
                        <a:t>-17</a:t>
                      </a:r>
                    </a:p>
                  </a:txBody>
                  <a:tcPr anchor="ctr"/>
                </a:tc>
                <a:tc>
                  <a:txBody>
                    <a:bodyPr/>
                    <a:lstStyle/>
                    <a:p>
                      <a:pPr algn="ctr"/>
                      <a:r>
                        <a:rPr lang="en-GB" sz="2000" b="1">
                          <a:solidFill>
                            <a:schemeClr val="accent1">
                              <a:lumMod val="50000"/>
                            </a:schemeClr>
                          </a:solidFill>
                          <a:latin typeface="+mn-lt"/>
                          <a:ea typeface="+mn-ea"/>
                          <a:cs typeface="+mn-cs"/>
                        </a:rPr>
                        <a:t>-41</a:t>
                      </a:r>
                    </a:p>
                  </a:txBody>
                  <a:tcPr anchor="ctr"/>
                </a:tc>
                <a:tc>
                  <a:txBody>
                    <a:bodyPr/>
                    <a:lstStyle/>
                    <a:p>
                      <a:pPr algn="ctr"/>
                      <a:r>
                        <a:rPr lang="en-GB" sz="2000" b="1">
                          <a:solidFill>
                            <a:schemeClr val="accent1">
                              <a:lumMod val="50000"/>
                            </a:schemeClr>
                          </a:solidFill>
                          <a:latin typeface="+mn-lt"/>
                          <a:ea typeface="+mn-ea"/>
                          <a:cs typeface="+mn-cs"/>
                        </a:rPr>
                        <a:t>-21</a:t>
                      </a:r>
                    </a:p>
                  </a:txBody>
                  <a:tcPr anchor="ctr"/>
                </a:tc>
                <a:tc>
                  <a:txBody>
                    <a:bodyPr/>
                    <a:lstStyle/>
                    <a:p>
                      <a:pPr algn="ctr"/>
                      <a:r>
                        <a:rPr lang="en-GB" sz="2000" b="1">
                          <a:solidFill>
                            <a:schemeClr val="accent1">
                              <a:lumMod val="50000"/>
                            </a:schemeClr>
                          </a:solidFill>
                          <a:latin typeface="+mn-lt"/>
                          <a:ea typeface="+mn-ea"/>
                          <a:cs typeface="+mn-cs"/>
                        </a:rPr>
                        <a:t>-31</a:t>
                      </a:r>
                    </a:p>
                  </a:txBody>
                  <a:tcPr anchor="ctr"/>
                </a:tc>
                <a:tc>
                  <a:txBody>
                    <a:bodyPr/>
                    <a:lstStyle/>
                    <a:p>
                      <a:pPr algn="ctr"/>
                      <a:r>
                        <a:rPr lang="en-GB" sz="2000" b="1">
                          <a:solidFill>
                            <a:schemeClr val="accent1">
                              <a:lumMod val="50000"/>
                            </a:schemeClr>
                          </a:solidFill>
                          <a:latin typeface="+mn-lt"/>
                          <a:ea typeface="+mn-ea"/>
                          <a:cs typeface="+mn-cs"/>
                        </a:rPr>
                        <a:t>-3</a:t>
                      </a:r>
                    </a:p>
                  </a:txBody>
                  <a:tcPr anchor="ctr"/>
                </a:tc>
                <a:extLst>
                  <a:ext uri="{0D108BD9-81ED-4DB2-BD59-A6C34878D82A}">
                    <a16:rowId xmlns:a16="http://schemas.microsoft.com/office/drawing/2014/main" val="3281677304"/>
                  </a:ext>
                </a:extLst>
              </a:tr>
            </a:tbl>
          </a:graphicData>
        </a:graphic>
      </p:graphicFrame>
      <p:sp>
        <p:nvSpPr>
          <p:cNvPr id="5" name="TextBox 4">
            <a:extLst>
              <a:ext uri="{FF2B5EF4-FFF2-40B4-BE49-F238E27FC236}">
                <a16:creationId xmlns:a16="http://schemas.microsoft.com/office/drawing/2014/main" id="{B9E1322A-BE46-2819-2056-F6C1F8E9E0D3}"/>
              </a:ext>
            </a:extLst>
          </p:cNvPr>
          <p:cNvSpPr txBox="1"/>
          <p:nvPr/>
        </p:nvSpPr>
        <p:spPr>
          <a:xfrm>
            <a:off x="4425" y="5557152"/>
            <a:ext cx="10744133" cy="523220"/>
          </a:xfrm>
          <a:prstGeom prst="rect">
            <a:avLst/>
          </a:prstGeom>
          <a:noFill/>
        </p:spPr>
        <p:txBody>
          <a:bodyPr wrap="square">
            <a:spAutoFit/>
          </a:bodyPr>
          <a:lstStyle/>
          <a:p>
            <a:r>
              <a:rPr lang="en-GB" sz="1400" i="1">
                <a:solidFill>
                  <a:schemeClr val="tx2"/>
                </a:solidFill>
                <a:latin typeface="+mn-lt"/>
              </a:rPr>
              <a:t>*Please note that these specialties have a low base size and should be analysed with caution. Further details can be found in the Background and Methodology section of this report.</a:t>
            </a:r>
          </a:p>
        </p:txBody>
      </p:sp>
      <p:sp>
        <p:nvSpPr>
          <p:cNvPr id="6" name="Rectangle 5">
            <a:extLst>
              <a:ext uri="{FF2B5EF4-FFF2-40B4-BE49-F238E27FC236}">
                <a16:creationId xmlns:a16="http://schemas.microsoft.com/office/drawing/2014/main" id="{E6877567-7815-1F83-19C0-98F348B07F4F}"/>
              </a:ext>
            </a:extLst>
          </p:cNvPr>
          <p:cNvSpPr/>
          <p:nvPr/>
        </p:nvSpPr>
        <p:spPr>
          <a:xfrm>
            <a:off x="3033131" y="3958681"/>
            <a:ext cx="1170878" cy="581546"/>
          </a:xfrm>
          <a:prstGeom prst="rect">
            <a:avLst/>
          </a:prstGeom>
          <a:noFill/>
          <a:ln>
            <a:solidFill>
              <a:srgbClr val="F7B6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A523661-7E2B-78B0-3758-615BB2A4BD7D}"/>
              </a:ext>
            </a:extLst>
          </p:cNvPr>
          <p:cNvSpPr/>
          <p:nvPr/>
        </p:nvSpPr>
        <p:spPr>
          <a:xfrm>
            <a:off x="6624721" y="3958681"/>
            <a:ext cx="1170878" cy="581546"/>
          </a:xfrm>
          <a:prstGeom prst="rect">
            <a:avLst/>
          </a:prstGeom>
          <a:noFill/>
          <a:ln>
            <a:solidFill>
              <a:srgbClr val="F7B6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E317B50-EC18-2920-F579-FEFBF1F0EE5E}"/>
              </a:ext>
            </a:extLst>
          </p:cNvPr>
          <p:cNvSpPr/>
          <p:nvPr/>
        </p:nvSpPr>
        <p:spPr>
          <a:xfrm>
            <a:off x="9005955" y="3958681"/>
            <a:ext cx="1170878" cy="581546"/>
          </a:xfrm>
          <a:prstGeom prst="rect">
            <a:avLst/>
          </a:prstGeom>
          <a:noFill/>
          <a:ln>
            <a:solidFill>
              <a:srgbClr val="F7B6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2D3D486-C4F7-7DC2-24A7-988C011C8100}"/>
              </a:ext>
            </a:extLst>
          </p:cNvPr>
          <p:cNvSpPr/>
          <p:nvPr/>
        </p:nvSpPr>
        <p:spPr>
          <a:xfrm>
            <a:off x="1842514" y="3958681"/>
            <a:ext cx="1170878" cy="581546"/>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7810ACC-B696-8F1C-3750-FFF14F1DFADD}"/>
              </a:ext>
            </a:extLst>
          </p:cNvPr>
          <p:cNvSpPr/>
          <p:nvPr/>
        </p:nvSpPr>
        <p:spPr>
          <a:xfrm>
            <a:off x="4223748" y="3958681"/>
            <a:ext cx="1170878" cy="581546"/>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42A81B0-9B79-B0EE-DB20-A16B9CBF4B5C}"/>
              </a:ext>
            </a:extLst>
          </p:cNvPr>
          <p:cNvSpPr/>
          <p:nvPr/>
        </p:nvSpPr>
        <p:spPr>
          <a:xfrm>
            <a:off x="10196572" y="3958681"/>
            <a:ext cx="1170878" cy="581546"/>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26CDC1F-3907-864C-48A4-69CFF269C22A}"/>
              </a:ext>
            </a:extLst>
          </p:cNvPr>
          <p:cNvSpPr txBox="1"/>
          <p:nvPr/>
        </p:nvSpPr>
        <p:spPr>
          <a:xfrm>
            <a:off x="609600" y="1733663"/>
            <a:ext cx="5595858" cy="369332"/>
          </a:xfrm>
          <a:prstGeom prst="rect">
            <a:avLst/>
          </a:prstGeom>
          <a:noFill/>
        </p:spPr>
        <p:txBody>
          <a:bodyPr wrap="square">
            <a:spAutoFit/>
          </a:bodyPr>
          <a:lstStyle/>
          <a:p>
            <a:pPr algn="l" fontAlgn="base"/>
            <a:r>
              <a:rPr lang="en-GB" sz="1800" b="1">
                <a:solidFill>
                  <a:schemeClr val="tx2"/>
                </a:solidFill>
                <a:effectLst/>
                <a:latin typeface="Calibri" panose="020F0502020204030204" pitchFamily="34" charset="0"/>
              </a:rPr>
              <a:t>NPS, by </a:t>
            </a:r>
            <a:r>
              <a:rPr lang="en-GB" b="1">
                <a:solidFill>
                  <a:schemeClr val="tx2"/>
                </a:solidFill>
                <a:latin typeface="Calibri" panose="020F0502020204030204" pitchFamily="34" charset="0"/>
              </a:rPr>
              <a:t>specialty</a:t>
            </a:r>
            <a:endParaRPr lang="en-GB" sz="1800" b="1">
              <a:solidFill>
                <a:schemeClr val="tx2"/>
              </a:solidFill>
              <a:effectLst/>
            </a:endParaRPr>
          </a:p>
        </p:txBody>
      </p:sp>
    </p:spTree>
    <p:extLst>
      <p:ext uri="{BB962C8B-B14F-4D97-AF65-F5344CB8AC3E}">
        <p14:creationId xmlns:p14="http://schemas.microsoft.com/office/powerpoint/2010/main" val="7819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7F2E-567B-A487-8BF0-A788D6422D45}"/>
              </a:ext>
            </a:extLst>
          </p:cNvPr>
          <p:cNvSpPr>
            <a:spLocks noGrp="1"/>
          </p:cNvSpPr>
          <p:nvPr>
            <p:ph type="title"/>
          </p:nvPr>
        </p:nvSpPr>
        <p:spPr/>
        <p:txBody>
          <a:bodyPr>
            <a:normAutofit fontScale="90000"/>
          </a:bodyPr>
          <a:lstStyle/>
          <a:p>
            <a:r>
              <a:rPr lang="en-GB">
                <a:solidFill>
                  <a:schemeClr val="accent2"/>
                </a:solidFill>
              </a:rPr>
              <a:t>Fellows have the lowest NPS compared to all other membership classes. Those working in the UK have a lower NPS compared with international members. </a:t>
            </a:r>
          </a:p>
        </p:txBody>
      </p:sp>
      <p:sp>
        <p:nvSpPr>
          <p:cNvPr id="3" name="Text Placeholder 2">
            <a:extLst>
              <a:ext uri="{FF2B5EF4-FFF2-40B4-BE49-F238E27FC236}">
                <a16:creationId xmlns:a16="http://schemas.microsoft.com/office/drawing/2014/main" id="{C89A1CC2-876C-333C-B41D-50252B01896F}"/>
              </a:ext>
            </a:extLst>
          </p:cNvPr>
          <p:cNvSpPr>
            <a:spLocks noGrp="1"/>
          </p:cNvSpPr>
          <p:nvPr>
            <p:ph type="body" sz="quarter" idx="10"/>
          </p:nvPr>
        </p:nvSpPr>
        <p:spPr/>
        <p:txBody>
          <a:bodyPr>
            <a:normAutofit/>
          </a:bodyPr>
          <a:lstStyle/>
          <a:p>
            <a:r>
              <a:rPr lang="en-GB" sz="800" i="1">
                <a:solidFill>
                  <a:schemeClr val="tx2"/>
                </a:solidFill>
              </a:rPr>
              <a:t>2  How likely are you to recommend membership of the Royal College of Pathologists to colleagues and peers? Using a scale of 0 to 10, where 0 is not at all likely and 10 is extremely likely. Base: Asked to all. Fellows (1,359), Diplomate &amp; Associate (231), Affiliate (60), Medical Examiner &amp; Medical Examiner Officer (142). International (431), UK (1,361)</a:t>
            </a:r>
            <a:endParaRPr lang="en-GB" sz="800"/>
          </a:p>
        </p:txBody>
      </p:sp>
      <p:sp>
        <p:nvSpPr>
          <p:cNvPr id="4" name="object 17">
            <a:extLst>
              <a:ext uri="{FF2B5EF4-FFF2-40B4-BE49-F238E27FC236}">
                <a16:creationId xmlns:a16="http://schemas.microsoft.com/office/drawing/2014/main" id="{C8B9A81F-E392-807A-0710-E8997EB79EF1}"/>
              </a:ext>
            </a:extLst>
          </p:cNvPr>
          <p:cNvSpPr/>
          <p:nvPr/>
        </p:nvSpPr>
        <p:spPr>
          <a:xfrm>
            <a:off x="2077250" y="3124559"/>
            <a:ext cx="1290401" cy="1385750"/>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rgbClr val="202D4D"/>
          </a:solidFill>
          <a:ln w="28575">
            <a:solidFill>
              <a:schemeClr val="tx1"/>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Calibri" panose="020F0502020204030204"/>
              </a:rPr>
              <a:t>Diplomate</a:t>
            </a:r>
            <a:r>
              <a:rPr kumimoji="0" lang="en-US" sz="1400" b="1" i="0" u="none" strike="noStrike" kern="0" cap="none" spc="0" normalizeH="0" noProof="0">
                <a:ln>
                  <a:noFill/>
                </a:ln>
                <a:solidFill>
                  <a:srgbClr val="FFFFFF"/>
                </a:solidFill>
                <a:effectLst/>
                <a:uLnTx/>
                <a:uFillTx/>
                <a:latin typeface="Calibri" panose="020F0502020204030204"/>
              </a:rPr>
              <a:t> &amp; Associate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noProof="0">
                <a:solidFill>
                  <a:srgbClr val="FFFFFF"/>
                </a:solidFill>
                <a:latin typeface="Calibri" panose="020F0502020204030204"/>
              </a:rPr>
              <a:t>+14</a:t>
            </a:r>
            <a:endParaRPr kumimoji="0" lang="en-GB" sz="1400" b="1" i="0" u="none" strike="noStrike" kern="0" cap="none" spc="0" normalizeH="0" baseline="0" noProof="0">
              <a:ln>
                <a:noFill/>
              </a:ln>
              <a:solidFill>
                <a:srgbClr val="FFFFFF"/>
              </a:solidFill>
              <a:effectLst/>
              <a:uLnTx/>
              <a:uFillTx/>
              <a:latin typeface="Calibri" panose="020F0502020204030204"/>
            </a:endParaRPr>
          </a:p>
        </p:txBody>
      </p:sp>
      <p:sp>
        <p:nvSpPr>
          <p:cNvPr id="5" name="object 17">
            <a:extLst>
              <a:ext uri="{FF2B5EF4-FFF2-40B4-BE49-F238E27FC236}">
                <a16:creationId xmlns:a16="http://schemas.microsoft.com/office/drawing/2014/main" id="{632FF27A-2EA1-55A7-9CAF-C15B0BE1519C}"/>
              </a:ext>
            </a:extLst>
          </p:cNvPr>
          <p:cNvSpPr/>
          <p:nvPr/>
        </p:nvSpPr>
        <p:spPr>
          <a:xfrm>
            <a:off x="609600" y="3128448"/>
            <a:ext cx="1290401" cy="1385750"/>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rgbClr val="202D4D"/>
          </a:solidFill>
          <a:ln w="28575">
            <a:solidFill>
              <a:schemeClr val="accent6"/>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Calibri" panose="020F0502020204030204"/>
              </a:rPr>
              <a:t>Fellow</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FFFFFF"/>
                </a:solidFill>
                <a:latin typeface="Calibri" panose="020F0502020204030204"/>
              </a:rPr>
              <a:t>-16</a:t>
            </a:r>
            <a:endParaRPr kumimoji="0" lang="en-GB" sz="1400" b="1" i="0" u="none" strike="noStrike" kern="0" cap="none" spc="0" normalizeH="0" baseline="0" noProof="0">
              <a:ln>
                <a:noFill/>
              </a:ln>
              <a:solidFill>
                <a:srgbClr val="FFFFFF"/>
              </a:solidFill>
              <a:effectLst/>
              <a:uLnTx/>
              <a:uFillTx/>
              <a:latin typeface="Calibri" panose="020F0502020204030204"/>
            </a:endParaRPr>
          </a:p>
        </p:txBody>
      </p:sp>
      <p:sp>
        <p:nvSpPr>
          <p:cNvPr id="6" name="object 17">
            <a:extLst>
              <a:ext uri="{FF2B5EF4-FFF2-40B4-BE49-F238E27FC236}">
                <a16:creationId xmlns:a16="http://schemas.microsoft.com/office/drawing/2014/main" id="{35A3A293-0C1E-5C7F-491E-FCFFD619716F}"/>
              </a:ext>
            </a:extLst>
          </p:cNvPr>
          <p:cNvSpPr/>
          <p:nvPr/>
        </p:nvSpPr>
        <p:spPr>
          <a:xfrm>
            <a:off x="2899699" y="4444719"/>
            <a:ext cx="1290401" cy="1385750"/>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rgbClr val="202D4D"/>
          </a:solidFill>
          <a:ln w="28575">
            <a:solidFill>
              <a:schemeClr val="tx1"/>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Calibri" panose="020F0502020204030204"/>
              </a:rPr>
              <a:t>Affiliate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FFFFFF"/>
                </a:solidFill>
                <a:latin typeface="Calibri" panose="020F0502020204030204"/>
              </a:rPr>
              <a:t>+25</a:t>
            </a:r>
            <a:endParaRPr kumimoji="0" lang="en-GB" sz="1400" b="1" i="0" u="none" strike="noStrike" kern="0" cap="none" spc="0" normalizeH="0" baseline="0" noProof="0">
              <a:ln>
                <a:noFill/>
              </a:ln>
              <a:solidFill>
                <a:srgbClr val="FFFFFF"/>
              </a:solidFill>
              <a:effectLst/>
              <a:uLnTx/>
              <a:uFillTx/>
              <a:latin typeface="Calibri" panose="020F0502020204030204"/>
            </a:endParaRPr>
          </a:p>
        </p:txBody>
      </p:sp>
      <p:sp>
        <p:nvSpPr>
          <p:cNvPr id="7" name="object 17">
            <a:extLst>
              <a:ext uri="{FF2B5EF4-FFF2-40B4-BE49-F238E27FC236}">
                <a16:creationId xmlns:a16="http://schemas.microsoft.com/office/drawing/2014/main" id="{56D06571-64E3-0047-ACE4-BCB40E279D25}"/>
              </a:ext>
            </a:extLst>
          </p:cNvPr>
          <p:cNvSpPr/>
          <p:nvPr/>
        </p:nvSpPr>
        <p:spPr>
          <a:xfrm>
            <a:off x="1337236" y="4444719"/>
            <a:ext cx="1290401" cy="1385750"/>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rgbClr val="202D4D"/>
          </a:solidFill>
          <a:ln w="28575">
            <a:solidFill>
              <a:schemeClr val="tx1"/>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Calibri" panose="020F0502020204030204"/>
              </a:rPr>
              <a:t>Medical Examiner &amp; Medical Examiner Officer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noProof="0">
                <a:solidFill>
                  <a:srgbClr val="FFFFFF"/>
                </a:solidFill>
                <a:latin typeface="Calibri" panose="020F0502020204030204"/>
              </a:rPr>
              <a:t>+9</a:t>
            </a:r>
            <a:endParaRPr kumimoji="0" lang="en-GB" sz="1400" b="1" i="0" u="none" strike="noStrike" kern="0" cap="none" spc="0" normalizeH="0" baseline="0" noProof="0">
              <a:ln>
                <a:noFill/>
              </a:ln>
              <a:solidFill>
                <a:srgbClr val="FFFFFF"/>
              </a:solidFill>
              <a:effectLst/>
              <a:uLnTx/>
              <a:uFillTx/>
              <a:latin typeface="Calibri" panose="020F0502020204030204"/>
            </a:endParaRPr>
          </a:p>
        </p:txBody>
      </p:sp>
      <p:sp>
        <p:nvSpPr>
          <p:cNvPr id="12" name="Rectangle 11">
            <a:extLst>
              <a:ext uri="{FF2B5EF4-FFF2-40B4-BE49-F238E27FC236}">
                <a16:creationId xmlns:a16="http://schemas.microsoft.com/office/drawing/2014/main" id="{1425B6B9-160D-6161-F96D-D66A2515B872}"/>
              </a:ext>
            </a:extLst>
          </p:cNvPr>
          <p:cNvSpPr/>
          <p:nvPr/>
        </p:nvSpPr>
        <p:spPr>
          <a:xfrm>
            <a:off x="3686445" y="1663029"/>
            <a:ext cx="4724400" cy="581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err="1"/>
              <a:t>RCPath</a:t>
            </a:r>
            <a:r>
              <a:rPr lang="en-US" b="1"/>
              <a:t> NPS -8</a:t>
            </a:r>
            <a:endParaRPr lang="en-GB" b="1"/>
          </a:p>
        </p:txBody>
      </p:sp>
      <p:pic>
        <p:nvPicPr>
          <p:cNvPr id="13" name="Picture 12">
            <a:extLst>
              <a:ext uri="{FF2B5EF4-FFF2-40B4-BE49-F238E27FC236}">
                <a16:creationId xmlns:a16="http://schemas.microsoft.com/office/drawing/2014/main" id="{F76715E5-0F56-705C-07F7-B9804FCD78C2}"/>
              </a:ext>
            </a:extLst>
          </p:cNvPr>
          <p:cNvPicPr>
            <a:picLocks noChangeAspect="1"/>
          </p:cNvPicPr>
          <p:nvPr/>
        </p:nvPicPr>
        <p:blipFill>
          <a:blip r:embed="rId3"/>
          <a:stretch>
            <a:fillRect/>
          </a:stretch>
        </p:blipFill>
        <p:spPr>
          <a:xfrm>
            <a:off x="8711153" y="4657365"/>
            <a:ext cx="914400" cy="914400"/>
          </a:xfrm>
          <a:prstGeom prst="rect">
            <a:avLst/>
          </a:prstGeom>
        </p:spPr>
      </p:pic>
      <p:sp>
        <p:nvSpPr>
          <p:cNvPr id="14" name="Freeform: Shape 22">
            <a:extLst>
              <a:ext uri="{FF2B5EF4-FFF2-40B4-BE49-F238E27FC236}">
                <a16:creationId xmlns:a16="http://schemas.microsoft.com/office/drawing/2014/main" id="{6AD6C6F3-7FDF-9773-46D1-C0C54AB0F7BD}"/>
              </a:ext>
            </a:extLst>
          </p:cNvPr>
          <p:cNvSpPr/>
          <p:nvPr/>
        </p:nvSpPr>
        <p:spPr>
          <a:xfrm rot="5400000" flipV="1">
            <a:off x="5745130" y="2615032"/>
            <a:ext cx="2386856" cy="1644900"/>
          </a:xfrm>
          <a:custGeom>
            <a:avLst/>
            <a:gdLst>
              <a:gd name="connsiteX0" fmla="*/ 5150408 w 5150408"/>
              <a:gd name="connsiteY0" fmla="*/ 1983065 h 2748976"/>
              <a:gd name="connsiteX1" fmla="*/ 4400972 w 5150408"/>
              <a:gd name="connsiteY1" fmla="*/ 2748976 h 2748976"/>
              <a:gd name="connsiteX2" fmla="*/ 3394665 w 5150408"/>
              <a:gd name="connsiteY2" fmla="*/ 1983065 h 2748976"/>
              <a:gd name="connsiteX3" fmla="*/ 3840570 w 5150408"/>
              <a:gd name="connsiteY3" fmla="*/ 1983065 h 2748976"/>
              <a:gd name="connsiteX4" fmla="*/ 2167853 w 5150408"/>
              <a:gd name="connsiteY4" fmla="*/ 807433 h 2748976"/>
              <a:gd name="connsiteX5" fmla="*/ 2047875 w 5150408"/>
              <a:gd name="connsiteY5" fmla="*/ 805552 h 2748976"/>
              <a:gd name="connsiteX6" fmla="*/ 2047875 w 5150408"/>
              <a:gd name="connsiteY6" fmla="*/ 806662 h 2748976"/>
              <a:gd name="connsiteX7" fmla="*/ 0 w 5150408"/>
              <a:gd name="connsiteY7" fmla="*/ 805397 h 2748976"/>
              <a:gd name="connsiteX8" fmla="*/ 0 w 5150408"/>
              <a:gd name="connsiteY8" fmla="*/ 300 h 2748976"/>
              <a:gd name="connsiteX9" fmla="*/ 2047875 w 5150408"/>
              <a:gd name="connsiteY9" fmla="*/ 0 h 2748976"/>
              <a:gd name="connsiteX10" fmla="*/ 2047875 w 5150408"/>
              <a:gd name="connsiteY10" fmla="*/ 456 h 2748976"/>
              <a:gd name="connsiteX11" fmla="*/ 2170188 w 5150408"/>
              <a:gd name="connsiteY11" fmla="*/ 1 h 2748976"/>
              <a:gd name="connsiteX12" fmla="*/ 4695436 w 5150408"/>
              <a:gd name="connsiteY12" fmla="*/ 1983066 h 2748976"/>
              <a:gd name="connsiteX0" fmla="*/ 5150408 w 5150408"/>
              <a:gd name="connsiteY0" fmla="*/ 1983065 h 2748976"/>
              <a:gd name="connsiteX1" fmla="*/ 4400972 w 5150408"/>
              <a:gd name="connsiteY1" fmla="*/ 2748976 h 2748976"/>
              <a:gd name="connsiteX2" fmla="*/ 3394665 w 5150408"/>
              <a:gd name="connsiteY2" fmla="*/ 1983065 h 2748976"/>
              <a:gd name="connsiteX3" fmla="*/ 3840570 w 5150408"/>
              <a:gd name="connsiteY3" fmla="*/ 1983065 h 2748976"/>
              <a:gd name="connsiteX4" fmla="*/ 2167853 w 5150408"/>
              <a:gd name="connsiteY4" fmla="*/ 807433 h 2748976"/>
              <a:gd name="connsiteX5" fmla="*/ 2047875 w 5150408"/>
              <a:gd name="connsiteY5" fmla="*/ 805552 h 2748976"/>
              <a:gd name="connsiteX6" fmla="*/ 0 w 5150408"/>
              <a:gd name="connsiteY6" fmla="*/ 805397 h 2748976"/>
              <a:gd name="connsiteX7" fmla="*/ 0 w 5150408"/>
              <a:gd name="connsiteY7" fmla="*/ 300 h 2748976"/>
              <a:gd name="connsiteX8" fmla="*/ 2047875 w 5150408"/>
              <a:gd name="connsiteY8" fmla="*/ 0 h 2748976"/>
              <a:gd name="connsiteX9" fmla="*/ 2047875 w 5150408"/>
              <a:gd name="connsiteY9" fmla="*/ 456 h 2748976"/>
              <a:gd name="connsiteX10" fmla="*/ 2170188 w 5150408"/>
              <a:gd name="connsiteY10" fmla="*/ 1 h 2748976"/>
              <a:gd name="connsiteX11" fmla="*/ 4695436 w 5150408"/>
              <a:gd name="connsiteY11" fmla="*/ 1983066 h 2748976"/>
              <a:gd name="connsiteX12" fmla="*/ 5150408 w 5150408"/>
              <a:gd name="connsiteY12" fmla="*/ 1983065 h 2748976"/>
              <a:gd name="connsiteX0" fmla="*/ 5150408 w 5150408"/>
              <a:gd name="connsiteY0" fmla="*/ 1983065 h 2748976"/>
              <a:gd name="connsiteX1" fmla="*/ 4400972 w 5150408"/>
              <a:gd name="connsiteY1" fmla="*/ 2748976 h 2748976"/>
              <a:gd name="connsiteX2" fmla="*/ 3394665 w 5150408"/>
              <a:gd name="connsiteY2" fmla="*/ 1983065 h 2748976"/>
              <a:gd name="connsiteX3" fmla="*/ 3840570 w 5150408"/>
              <a:gd name="connsiteY3" fmla="*/ 1983065 h 2748976"/>
              <a:gd name="connsiteX4" fmla="*/ 2167853 w 5150408"/>
              <a:gd name="connsiteY4" fmla="*/ 807433 h 2748976"/>
              <a:gd name="connsiteX5" fmla="*/ 0 w 5150408"/>
              <a:gd name="connsiteY5" fmla="*/ 805397 h 2748976"/>
              <a:gd name="connsiteX6" fmla="*/ 0 w 5150408"/>
              <a:gd name="connsiteY6" fmla="*/ 300 h 2748976"/>
              <a:gd name="connsiteX7" fmla="*/ 2047875 w 5150408"/>
              <a:gd name="connsiteY7" fmla="*/ 0 h 2748976"/>
              <a:gd name="connsiteX8" fmla="*/ 2047875 w 5150408"/>
              <a:gd name="connsiteY8" fmla="*/ 456 h 2748976"/>
              <a:gd name="connsiteX9" fmla="*/ 2170188 w 5150408"/>
              <a:gd name="connsiteY9" fmla="*/ 1 h 2748976"/>
              <a:gd name="connsiteX10" fmla="*/ 4695436 w 5150408"/>
              <a:gd name="connsiteY10" fmla="*/ 1983066 h 2748976"/>
              <a:gd name="connsiteX11" fmla="*/ 5150408 w 5150408"/>
              <a:gd name="connsiteY11" fmla="*/ 1983065 h 274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408" h="2748976">
                <a:moveTo>
                  <a:pt x="5150408" y="1983065"/>
                </a:moveTo>
                <a:lnTo>
                  <a:pt x="4400972" y="2748976"/>
                </a:lnTo>
                <a:lnTo>
                  <a:pt x="3394665" y="1983065"/>
                </a:lnTo>
                <a:lnTo>
                  <a:pt x="3840570" y="1983065"/>
                </a:lnTo>
                <a:cubicBezTo>
                  <a:pt x="3545103" y="1293482"/>
                  <a:pt x="2888749" y="849952"/>
                  <a:pt x="2167853" y="807433"/>
                </a:cubicBezTo>
                <a:lnTo>
                  <a:pt x="0" y="805397"/>
                </a:lnTo>
                <a:lnTo>
                  <a:pt x="0" y="300"/>
                </a:lnTo>
                <a:lnTo>
                  <a:pt x="2047875" y="0"/>
                </a:lnTo>
                <a:lnTo>
                  <a:pt x="2047875" y="456"/>
                </a:lnTo>
                <a:lnTo>
                  <a:pt x="2170188" y="1"/>
                </a:lnTo>
                <a:cubicBezTo>
                  <a:pt x="3331257" y="48724"/>
                  <a:pt x="4361712" y="831717"/>
                  <a:pt x="4695436" y="1983066"/>
                </a:cubicBezTo>
                <a:lnTo>
                  <a:pt x="5150408" y="1983065"/>
                </a:ln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4">
            <a:extLst>
              <a:ext uri="{FF2B5EF4-FFF2-40B4-BE49-F238E27FC236}">
                <a16:creationId xmlns:a16="http://schemas.microsoft.com/office/drawing/2014/main" id="{4BA31E28-98F8-CE3A-E668-D24BD2D540C4}"/>
              </a:ext>
            </a:extLst>
          </p:cNvPr>
          <p:cNvSpPr/>
          <p:nvPr/>
        </p:nvSpPr>
        <p:spPr>
          <a:xfrm rot="5400000">
            <a:off x="4060139" y="2574940"/>
            <a:ext cx="2386856" cy="1725083"/>
          </a:xfrm>
          <a:custGeom>
            <a:avLst/>
            <a:gdLst>
              <a:gd name="connsiteX0" fmla="*/ 5150408 w 5150408"/>
              <a:gd name="connsiteY0" fmla="*/ 1983065 h 2748976"/>
              <a:gd name="connsiteX1" fmla="*/ 4400972 w 5150408"/>
              <a:gd name="connsiteY1" fmla="*/ 2748976 h 2748976"/>
              <a:gd name="connsiteX2" fmla="*/ 3394665 w 5150408"/>
              <a:gd name="connsiteY2" fmla="*/ 1983065 h 2748976"/>
              <a:gd name="connsiteX3" fmla="*/ 3840570 w 5150408"/>
              <a:gd name="connsiteY3" fmla="*/ 1983065 h 2748976"/>
              <a:gd name="connsiteX4" fmla="*/ 2167853 w 5150408"/>
              <a:gd name="connsiteY4" fmla="*/ 807433 h 2748976"/>
              <a:gd name="connsiteX5" fmla="*/ 2047875 w 5150408"/>
              <a:gd name="connsiteY5" fmla="*/ 805552 h 2748976"/>
              <a:gd name="connsiteX6" fmla="*/ 2047875 w 5150408"/>
              <a:gd name="connsiteY6" fmla="*/ 806662 h 2748976"/>
              <a:gd name="connsiteX7" fmla="*/ 0 w 5150408"/>
              <a:gd name="connsiteY7" fmla="*/ 805397 h 2748976"/>
              <a:gd name="connsiteX8" fmla="*/ 0 w 5150408"/>
              <a:gd name="connsiteY8" fmla="*/ 300 h 2748976"/>
              <a:gd name="connsiteX9" fmla="*/ 2047875 w 5150408"/>
              <a:gd name="connsiteY9" fmla="*/ 0 h 2748976"/>
              <a:gd name="connsiteX10" fmla="*/ 2047875 w 5150408"/>
              <a:gd name="connsiteY10" fmla="*/ 456 h 2748976"/>
              <a:gd name="connsiteX11" fmla="*/ 2170188 w 5150408"/>
              <a:gd name="connsiteY11" fmla="*/ 1 h 2748976"/>
              <a:gd name="connsiteX12" fmla="*/ 4695436 w 5150408"/>
              <a:gd name="connsiteY12" fmla="*/ 1983066 h 2748976"/>
              <a:gd name="connsiteX0" fmla="*/ 5150408 w 5150408"/>
              <a:gd name="connsiteY0" fmla="*/ 1983065 h 2748976"/>
              <a:gd name="connsiteX1" fmla="*/ 4400972 w 5150408"/>
              <a:gd name="connsiteY1" fmla="*/ 2748976 h 2748976"/>
              <a:gd name="connsiteX2" fmla="*/ 3394665 w 5150408"/>
              <a:gd name="connsiteY2" fmla="*/ 1983065 h 2748976"/>
              <a:gd name="connsiteX3" fmla="*/ 3840570 w 5150408"/>
              <a:gd name="connsiteY3" fmla="*/ 1983065 h 2748976"/>
              <a:gd name="connsiteX4" fmla="*/ 2167853 w 5150408"/>
              <a:gd name="connsiteY4" fmla="*/ 807433 h 2748976"/>
              <a:gd name="connsiteX5" fmla="*/ 2047875 w 5150408"/>
              <a:gd name="connsiteY5" fmla="*/ 805552 h 2748976"/>
              <a:gd name="connsiteX6" fmla="*/ 0 w 5150408"/>
              <a:gd name="connsiteY6" fmla="*/ 805397 h 2748976"/>
              <a:gd name="connsiteX7" fmla="*/ 0 w 5150408"/>
              <a:gd name="connsiteY7" fmla="*/ 300 h 2748976"/>
              <a:gd name="connsiteX8" fmla="*/ 2047875 w 5150408"/>
              <a:gd name="connsiteY8" fmla="*/ 0 h 2748976"/>
              <a:gd name="connsiteX9" fmla="*/ 2047875 w 5150408"/>
              <a:gd name="connsiteY9" fmla="*/ 456 h 2748976"/>
              <a:gd name="connsiteX10" fmla="*/ 2170188 w 5150408"/>
              <a:gd name="connsiteY10" fmla="*/ 1 h 2748976"/>
              <a:gd name="connsiteX11" fmla="*/ 4695436 w 5150408"/>
              <a:gd name="connsiteY11" fmla="*/ 1983066 h 2748976"/>
              <a:gd name="connsiteX12" fmla="*/ 5150408 w 5150408"/>
              <a:gd name="connsiteY12" fmla="*/ 1983065 h 2748976"/>
              <a:gd name="connsiteX0" fmla="*/ 5150408 w 5150408"/>
              <a:gd name="connsiteY0" fmla="*/ 1983065 h 2748976"/>
              <a:gd name="connsiteX1" fmla="*/ 4400972 w 5150408"/>
              <a:gd name="connsiteY1" fmla="*/ 2748976 h 2748976"/>
              <a:gd name="connsiteX2" fmla="*/ 3394665 w 5150408"/>
              <a:gd name="connsiteY2" fmla="*/ 1983065 h 2748976"/>
              <a:gd name="connsiteX3" fmla="*/ 3840570 w 5150408"/>
              <a:gd name="connsiteY3" fmla="*/ 1983065 h 2748976"/>
              <a:gd name="connsiteX4" fmla="*/ 2167853 w 5150408"/>
              <a:gd name="connsiteY4" fmla="*/ 807433 h 2748976"/>
              <a:gd name="connsiteX5" fmla="*/ 0 w 5150408"/>
              <a:gd name="connsiteY5" fmla="*/ 805397 h 2748976"/>
              <a:gd name="connsiteX6" fmla="*/ 0 w 5150408"/>
              <a:gd name="connsiteY6" fmla="*/ 300 h 2748976"/>
              <a:gd name="connsiteX7" fmla="*/ 2047875 w 5150408"/>
              <a:gd name="connsiteY7" fmla="*/ 0 h 2748976"/>
              <a:gd name="connsiteX8" fmla="*/ 2047875 w 5150408"/>
              <a:gd name="connsiteY8" fmla="*/ 456 h 2748976"/>
              <a:gd name="connsiteX9" fmla="*/ 2170188 w 5150408"/>
              <a:gd name="connsiteY9" fmla="*/ 1 h 2748976"/>
              <a:gd name="connsiteX10" fmla="*/ 4695436 w 5150408"/>
              <a:gd name="connsiteY10" fmla="*/ 1983066 h 2748976"/>
              <a:gd name="connsiteX11" fmla="*/ 5150408 w 5150408"/>
              <a:gd name="connsiteY11" fmla="*/ 1983065 h 274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408" h="2748976">
                <a:moveTo>
                  <a:pt x="5150408" y="1983065"/>
                </a:moveTo>
                <a:lnTo>
                  <a:pt x="4400972" y="2748976"/>
                </a:lnTo>
                <a:lnTo>
                  <a:pt x="3394665" y="1983065"/>
                </a:lnTo>
                <a:lnTo>
                  <a:pt x="3840570" y="1983065"/>
                </a:lnTo>
                <a:cubicBezTo>
                  <a:pt x="3545103" y="1293482"/>
                  <a:pt x="2888749" y="849952"/>
                  <a:pt x="2167853" y="807433"/>
                </a:cubicBezTo>
                <a:lnTo>
                  <a:pt x="0" y="805397"/>
                </a:lnTo>
                <a:lnTo>
                  <a:pt x="0" y="300"/>
                </a:lnTo>
                <a:lnTo>
                  <a:pt x="2047875" y="0"/>
                </a:lnTo>
                <a:lnTo>
                  <a:pt x="2047875" y="456"/>
                </a:lnTo>
                <a:lnTo>
                  <a:pt x="2170188" y="1"/>
                </a:lnTo>
                <a:cubicBezTo>
                  <a:pt x="3331257" y="48724"/>
                  <a:pt x="4361712" y="831717"/>
                  <a:pt x="4695436" y="1983066"/>
                </a:cubicBezTo>
                <a:lnTo>
                  <a:pt x="5150408" y="1983065"/>
                </a:ln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BD929D4-FF92-CCC2-CF38-142EB3FF71A2}"/>
              </a:ext>
            </a:extLst>
          </p:cNvPr>
          <p:cNvPicPr>
            <a:picLocks noChangeAspect="1"/>
          </p:cNvPicPr>
          <p:nvPr/>
        </p:nvPicPr>
        <p:blipFill>
          <a:blip r:embed="rId4"/>
          <a:stretch>
            <a:fillRect/>
          </a:stretch>
        </p:blipFill>
        <p:spPr>
          <a:xfrm>
            <a:off x="8806575" y="3280007"/>
            <a:ext cx="723556" cy="723556"/>
          </a:xfrm>
          <a:prstGeom prst="rect">
            <a:avLst/>
          </a:prstGeom>
        </p:spPr>
      </p:pic>
      <p:grpSp>
        <p:nvGrpSpPr>
          <p:cNvPr id="21" name="Group 20">
            <a:extLst>
              <a:ext uri="{FF2B5EF4-FFF2-40B4-BE49-F238E27FC236}">
                <a16:creationId xmlns:a16="http://schemas.microsoft.com/office/drawing/2014/main" id="{63DB9713-B0D6-90D0-CDA6-BB27DF423174}"/>
              </a:ext>
            </a:extLst>
          </p:cNvPr>
          <p:cNvGrpSpPr/>
          <p:nvPr/>
        </p:nvGrpSpPr>
        <p:grpSpPr>
          <a:xfrm>
            <a:off x="-717901" y="2487408"/>
            <a:ext cx="13399133" cy="370822"/>
            <a:chOff x="-725262" y="2607780"/>
            <a:chExt cx="13399133" cy="370822"/>
          </a:xfrm>
        </p:grpSpPr>
        <p:sp>
          <p:nvSpPr>
            <p:cNvPr id="17" name="TextBox 16">
              <a:extLst>
                <a:ext uri="{FF2B5EF4-FFF2-40B4-BE49-F238E27FC236}">
                  <a16:creationId xmlns:a16="http://schemas.microsoft.com/office/drawing/2014/main" id="{FB2A8048-D29D-B51C-5643-297CCCF9A60F}"/>
                </a:ext>
              </a:extLst>
            </p:cNvPr>
            <p:cNvSpPr txBox="1"/>
            <p:nvPr/>
          </p:nvSpPr>
          <p:spPr>
            <a:xfrm>
              <a:off x="-725262" y="2609270"/>
              <a:ext cx="5595858" cy="369332"/>
            </a:xfrm>
            <a:prstGeom prst="rect">
              <a:avLst/>
            </a:prstGeom>
            <a:noFill/>
          </p:spPr>
          <p:txBody>
            <a:bodyPr wrap="square">
              <a:spAutoFit/>
            </a:bodyPr>
            <a:lstStyle/>
            <a:p>
              <a:pPr algn="ctr" fontAlgn="base"/>
              <a:r>
                <a:rPr lang="en-GB" sz="1800" b="1">
                  <a:solidFill>
                    <a:schemeClr val="tx2"/>
                  </a:solidFill>
                  <a:effectLst/>
                  <a:latin typeface="Calibri" panose="020F0502020204030204" pitchFamily="34" charset="0"/>
                </a:rPr>
                <a:t>NPS, by </a:t>
              </a:r>
              <a:r>
                <a:rPr lang="en-GB" b="1">
                  <a:solidFill>
                    <a:schemeClr val="tx2"/>
                  </a:solidFill>
                  <a:latin typeface="Calibri" panose="020F0502020204030204" pitchFamily="34" charset="0"/>
                </a:rPr>
                <a:t>m</a:t>
              </a:r>
              <a:r>
                <a:rPr lang="en-GB" sz="1800" b="1">
                  <a:solidFill>
                    <a:schemeClr val="tx2"/>
                  </a:solidFill>
                  <a:effectLst/>
                  <a:latin typeface="Calibri" panose="020F0502020204030204" pitchFamily="34" charset="0"/>
                </a:rPr>
                <a:t>embership class</a:t>
              </a:r>
              <a:endParaRPr lang="en-GB" sz="1800" b="1">
                <a:solidFill>
                  <a:schemeClr val="tx2"/>
                </a:solidFill>
                <a:effectLst/>
              </a:endParaRPr>
            </a:p>
          </p:txBody>
        </p:sp>
        <p:sp>
          <p:nvSpPr>
            <p:cNvPr id="18" name="TextBox 17">
              <a:extLst>
                <a:ext uri="{FF2B5EF4-FFF2-40B4-BE49-F238E27FC236}">
                  <a16:creationId xmlns:a16="http://schemas.microsoft.com/office/drawing/2014/main" id="{A7A31F19-6F2B-EA27-1AB9-2A2C13771A12}"/>
                </a:ext>
              </a:extLst>
            </p:cNvPr>
            <p:cNvSpPr txBox="1"/>
            <p:nvPr/>
          </p:nvSpPr>
          <p:spPr>
            <a:xfrm>
              <a:off x="8288459" y="2607780"/>
              <a:ext cx="4385412" cy="369332"/>
            </a:xfrm>
            <a:prstGeom prst="rect">
              <a:avLst/>
            </a:prstGeom>
            <a:noFill/>
          </p:spPr>
          <p:txBody>
            <a:bodyPr wrap="square">
              <a:spAutoFit/>
            </a:bodyPr>
            <a:lstStyle/>
            <a:p>
              <a:pPr algn="ctr" fontAlgn="base"/>
              <a:r>
                <a:rPr lang="en-GB" sz="1800" b="1">
                  <a:solidFill>
                    <a:schemeClr val="tx2"/>
                  </a:solidFill>
                  <a:effectLst/>
                  <a:latin typeface="Calibri" panose="020F0502020204030204" pitchFamily="34" charset="0"/>
                </a:rPr>
                <a:t>NPS, by </a:t>
              </a:r>
              <a:r>
                <a:rPr lang="en-GB" b="1">
                  <a:solidFill>
                    <a:schemeClr val="tx2"/>
                  </a:solidFill>
                  <a:latin typeface="Calibri" panose="020F0502020204030204" pitchFamily="34" charset="0"/>
                </a:rPr>
                <a:t>location</a:t>
              </a:r>
              <a:endParaRPr lang="en-GB" sz="1800" b="1">
                <a:solidFill>
                  <a:schemeClr val="tx2"/>
                </a:solidFill>
                <a:effectLst/>
              </a:endParaRPr>
            </a:p>
          </p:txBody>
        </p:sp>
      </p:grpSp>
      <p:sp>
        <p:nvSpPr>
          <p:cNvPr id="19" name="object 17">
            <a:extLst>
              <a:ext uri="{FF2B5EF4-FFF2-40B4-BE49-F238E27FC236}">
                <a16:creationId xmlns:a16="http://schemas.microsoft.com/office/drawing/2014/main" id="{786FEE95-4536-9DE5-AC98-31BB44D9913F}"/>
              </a:ext>
            </a:extLst>
          </p:cNvPr>
          <p:cNvSpPr/>
          <p:nvPr/>
        </p:nvSpPr>
        <p:spPr>
          <a:xfrm>
            <a:off x="9814217" y="4421690"/>
            <a:ext cx="1290401" cy="1385750"/>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rgbClr val="202D4D"/>
          </a:solidFill>
          <a:ln w="28575">
            <a:solidFill>
              <a:schemeClr val="accent6"/>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Calibri" panose="020F0502020204030204"/>
              </a:rPr>
              <a:t>UK</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FFFFFF"/>
                </a:solidFill>
                <a:latin typeface="Calibri" panose="020F0502020204030204"/>
              </a:rPr>
              <a:t>-21</a:t>
            </a:r>
            <a:endParaRPr kumimoji="0" lang="en-GB" sz="1400" b="1" i="0" u="none" strike="noStrike" kern="0" cap="none" spc="0" normalizeH="0" baseline="0" noProof="0">
              <a:ln>
                <a:noFill/>
              </a:ln>
              <a:solidFill>
                <a:srgbClr val="FFFFFF"/>
              </a:solidFill>
              <a:effectLst/>
              <a:uLnTx/>
              <a:uFillTx/>
              <a:latin typeface="Calibri" panose="020F0502020204030204"/>
            </a:endParaRPr>
          </a:p>
        </p:txBody>
      </p:sp>
      <p:sp>
        <p:nvSpPr>
          <p:cNvPr id="20" name="object 17">
            <a:extLst>
              <a:ext uri="{FF2B5EF4-FFF2-40B4-BE49-F238E27FC236}">
                <a16:creationId xmlns:a16="http://schemas.microsoft.com/office/drawing/2014/main" id="{36E00C8A-7207-25D5-0007-A962C63EFE81}"/>
              </a:ext>
            </a:extLst>
          </p:cNvPr>
          <p:cNvSpPr/>
          <p:nvPr/>
        </p:nvSpPr>
        <p:spPr>
          <a:xfrm>
            <a:off x="9814216" y="2948910"/>
            <a:ext cx="1290401" cy="1385750"/>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rgbClr val="202D4D"/>
          </a:solidFill>
          <a:ln w="28575">
            <a:solidFill>
              <a:schemeClr val="tx1"/>
            </a:solidFill>
          </a:ln>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a:solidFill>
                  <a:srgbClr val="FFFFFF"/>
                </a:solidFill>
                <a:latin typeface="Calibri" panose="020F0502020204030204"/>
              </a:rPr>
              <a:t>International</a:t>
            </a:r>
            <a:endParaRPr kumimoji="0" lang="en-US" sz="1400" b="1" i="0" u="none" strike="noStrike" kern="0" cap="none" spc="0" normalizeH="0" noProof="0">
              <a:ln>
                <a:noFill/>
              </a:ln>
              <a:solidFill>
                <a:srgbClr val="FFFFFF"/>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noProof="0">
                <a:solidFill>
                  <a:srgbClr val="FFFFFF"/>
                </a:solidFill>
                <a:latin typeface="Calibri" panose="020F0502020204030204"/>
              </a:rPr>
              <a:t>+31</a:t>
            </a:r>
            <a:endParaRPr kumimoji="0" lang="en-GB" sz="1400" b="1" i="0" u="none" strike="noStrike" kern="0" cap="none" spc="0" normalizeH="0" baseline="0" noProof="0">
              <a:ln>
                <a:noFill/>
              </a:ln>
              <a:solidFill>
                <a:srgbClr val="FFFFFF"/>
              </a:solidFill>
              <a:effectLst/>
              <a:uLnTx/>
              <a:uFillTx/>
              <a:latin typeface="Calibri" panose="020F0502020204030204"/>
            </a:endParaRPr>
          </a:p>
        </p:txBody>
      </p:sp>
    </p:spTree>
    <p:extLst>
      <p:ext uri="{BB962C8B-B14F-4D97-AF65-F5344CB8AC3E}">
        <p14:creationId xmlns:p14="http://schemas.microsoft.com/office/powerpoint/2010/main" val="3017905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4192B-3FB3-D738-C1FD-6C10D7DAE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F40B9-6446-D99D-1AA0-9ACA86877172}"/>
              </a:ext>
            </a:extLst>
          </p:cNvPr>
          <p:cNvSpPr>
            <a:spLocks noGrp="1"/>
          </p:cNvSpPr>
          <p:nvPr>
            <p:ph type="title"/>
          </p:nvPr>
        </p:nvSpPr>
        <p:spPr/>
        <p:txBody>
          <a:bodyPr>
            <a:normAutofit/>
          </a:bodyPr>
          <a:lstStyle/>
          <a:p>
            <a:r>
              <a:rPr lang="en-US">
                <a:solidFill>
                  <a:schemeClr val="accent2"/>
                </a:solidFill>
              </a:rPr>
              <a:t>Retired Fellows are most likely to recommend membership of the </a:t>
            </a:r>
            <a:r>
              <a:rPr lang="en-US" err="1">
                <a:solidFill>
                  <a:schemeClr val="accent2"/>
                </a:solidFill>
              </a:rPr>
              <a:t>RCPath</a:t>
            </a:r>
            <a:r>
              <a:rPr lang="en-US">
                <a:solidFill>
                  <a:schemeClr val="accent2"/>
                </a:solidFill>
              </a:rPr>
              <a:t>. Fellows in their mid-career have the lowest NPS score.</a:t>
            </a:r>
            <a:endParaRPr lang="en-GB">
              <a:solidFill>
                <a:schemeClr val="accent2"/>
              </a:solidFill>
            </a:endParaRPr>
          </a:p>
        </p:txBody>
      </p:sp>
      <p:sp>
        <p:nvSpPr>
          <p:cNvPr id="3" name="Text Placeholder 2">
            <a:extLst>
              <a:ext uri="{FF2B5EF4-FFF2-40B4-BE49-F238E27FC236}">
                <a16:creationId xmlns:a16="http://schemas.microsoft.com/office/drawing/2014/main" id="{FEF16C4B-3A08-D28D-1255-D5B4E04C97C4}"/>
              </a:ext>
            </a:extLst>
          </p:cNvPr>
          <p:cNvSpPr>
            <a:spLocks noGrp="1"/>
          </p:cNvSpPr>
          <p:nvPr>
            <p:ph type="body" sz="quarter" idx="10"/>
          </p:nvPr>
        </p:nvSpPr>
        <p:spPr/>
        <p:txBody>
          <a:bodyPr>
            <a:normAutofit/>
          </a:bodyPr>
          <a:lstStyle/>
          <a:p>
            <a:r>
              <a:rPr lang="en-GB" sz="900" i="1">
                <a:solidFill>
                  <a:schemeClr val="tx2"/>
                </a:solidFill>
              </a:rPr>
              <a:t>2  </a:t>
            </a:r>
            <a:r>
              <a:rPr lang="en-GB" sz="800" i="1">
                <a:solidFill>
                  <a:schemeClr val="tx2"/>
                </a:solidFill>
              </a:rPr>
              <a:t>How</a:t>
            </a:r>
            <a:r>
              <a:rPr lang="en-GB" sz="900" i="1">
                <a:solidFill>
                  <a:schemeClr val="tx2"/>
                </a:solidFill>
              </a:rPr>
              <a:t> likely are you to recommend membership of the Royal College of Pathologists to colleagues and peers? Using a scale of 0 to 10, where 0 is not at all likely and 10 is extremely likely. Base: Asked to all. Fellow Early Career (182), Fellow Mid Career (292), Fellow Established Career (790), Fellow Retired (55). </a:t>
            </a:r>
            <a:endParaRPr lang="en-GB" sz="900"/>
          </a:p>
        </p:txBody>
      </p:sp>
      <p:sp>
        <p:nvSpPr>
          <p:cNvPr id="6" name="Rectangle 5">
            <a:extLst>
              <a:ext uri="{FF2B5EF4-FFF2-40B4-BE49-F238E27FC236}">
                <a16:creationId xmlns:a16="http://schemas.microsoft.com/office/drawing/2014/main" id="{1F9EF976-7E91-5378-A9C9-7674DB562163}"/>
              </a:ext>
            </a:extLst>
          </p:cNvPr>
          <p:cNvSpPr/>
          <p:nvPr/>
        </p:nvSpPr>
        <p:spPr>
          <a:xfrm>
            <a:off x="9816796" y="2719874"/>
            <a:ext cx="1536937" cy="246921"/>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NPS: +20</a:t>
            </a:r>
          </a:p>
        </p:txBody>
      </p:sp>
      <p:sp>
        <p:nvSpPr>
          <p:cNvPr id="7" name="Rectangle 6">
            <a:extLst>
              <a:ext uri="{FF2B5EF4-FFF2-40B4-BE49-F238E27FC236}">
                <a16:creationId xmlns:a16="http://schemas.microsoft.com/office/drawing/2014/main" id="{87EE3FA2-8ED1-EDC3-15EB-E7B1707E1C82}"/>
              </a:ext>
            </a:extLst>
          </p:cNvPr>
          <p:cNvSpPr/>
          <p:nvPr/>
        </p:nvSpPr>
        <p:spPr>
          <a:xfrm>
            <a:off x="9816795" y="3995740"/>
            <a:ext cx="1536937" cy="246921"/>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NPS: -24</a:t>
            </a:r>
          </a:p>
        </p:txBody>
      </p:sp>
      <p:sp>
        <p:nvSpPr>
          <p:cNvPr id="8" name="Rectangle 7">
            <a:extLst>
              <a:ext uri="{FF2B5EF4-FFF2-40B4-BE49-F238E27FC236}">
                <a16:creationId xmlns:a16="http://schemas.microsoft.com/office/drawing/2014/main" id="{F1F4E12E-49FB-9152-23D9-183A2C352E90}"/>
              </a:ext>
            </a:extLst>
          </p:cNvPr>
          <p:cNvSpPr/>
          <p:nvPr/>
        </p:nvSpPr>
        <p:spPr>
          <a:xfrm>
            <a:off x="9816794" y="4633673"/>
            <a:ext cx="1536937" cy="246921"/>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NPS: -16</a:t>
            </a:r>
          </a:p>
        </p:txBody>
      </p:sp>
      <p:sp>
        <p:nvSpPr>
          <p:cNvPr id="9" name="Rectangle 8">
            <a:extLst>
              <a:ext uri="{FF2B5EF4-FFF2-40B4-BE49-F238E27FC236}">
                <a16:creationId xmlns:a16="http://schemas.microsoft.com/office/drawing/2014/main" id="{FFE3EF1E-0A8A-762A-A14F-214F143894E5}"/>
              </a:ext>
            </a:extLst>
          </p:cNvPr>
          <p:cNvSpPr/>
          <p:nvPr/>
        </p:nvSpPr>
        <p:spPr>
          <a:xfrm>
            <a:off x="9816796" y="3367043"/>
            <a:ext cx="1536937" cy="246921"/>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NPS: -14</a:t>
            </a:r>
          </a:p>
        </p:txBody>
      </p:sp>
      <p:sp>
        <p:nvSpPr>
          <p:cNvPr id="13" name="Rectangle 12">
            <a:extLst>
              <a:ext uri="{FF2B5EF4-FFF2-40B4-BE49-F238E27FC236}">
                <a16:creationId xmlns:a16="http://schemas.microsoft.com/office/drawing/2014/main" id="{F389B804-0771-0D07-01C5-EE2BBF2E37A8}"/>
              </a:ext>
            </a:extLst>
          </p:cNvPr>
          <p:cNvSpPr/>
          <p:nvPr/>
        </p:nvSpPr>
        <p:spPr>
          <a:xfrm>
            <a:off x="609600" y="5572112"/>
            <a:ext cx="10744133" cy="388586"/>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Fellows who are retired are significantly more likely to be promoters compared to those in their early, mid and established careers.</a:t>
            </a:r>
          </a:p>
        </p:txBody>
      </p:sp>
      <p:graphicFrame>
        <p:nvGraphicFramePr>
          <p:cNvPr id="15" name="Chart 14">
            <a:extLst>
              <a:ext uri="{FF2B5EF4-FFF2-40B4-BE49-F238E27FC236}">
                <a16:creationId xmlns:a16="http://schemas.microsoft.com/office/drawing/2014/main" id="{D91DC98F-C7D0-7DA5-4448-284EC9B8529A}"/>
              </a:ext>
            </a:extLst>
          </p:cNvPr>
          <p:cNvGraphicFramePr>
            <a:graphicFrameLocks/>
          </p:cNvGraphicFramePr>
          <p:nvPr>
            <p:extLst>
              <p:ext uri="{D42A27DB-BD31-4B8C-83A1-F6EECF244321}">
                <p14:modId xmlns:p14="http://schemas.microsoft.com/office/powerpoint/2010/main" val="261999835"/>
              </p:ext>
            </p:extLst>
          </p:nvPr>
        </p:nvGraphicFramePr>
        <p:xfrm>
          <a:off x="609599" y="1773382"/>
          <a:ext cx="9107055" cy="3798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508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866D-6238-14BF-98BC-A89F84ABFB8B}"/>
              </a:ext>
            </a:extLst>
          </p:cNvPr>
          <p:cNvSpPr>
            <a:spLocks noGrp="1"/>
          </p:cNvSpPr>
          <p:nvPr>
            <p:ph type="title"/>
          </p:nvPr>
        </p:nvSpPr>
        <p:spPr/>
        <p:txBody>
          <a:bodyPr/>
          <a:lstStyle/>
          <a:p>
            <a:r>
              <a:rPr lang="en-GB" sz="2500">
                <a:solidFill>
                  <a:schemeClr val="accent2"/>
                </a:solidFill>
              </a:rPr>
              <a:t>Approximately half of respondents feel </a:t>
            </a:r>
            <a:r>
              <a:rPr lang="en-GB" sz="2500" err="1">
                <a:solidFill>
                  <a:schemeClr val="accent2"/>
                </a:solidFill>
              </a:rPr>
              <a:t>RCPath</a:t>
            </a:r>
            <a:r>
              <a:rPr lang="en-GB" sz="2500">
                <a:solidFill>
                  <a:schemeClr val="accent2"/>
                </a:solidFill>
              </a:rPr>
              <a:t> membership represents poor value for money, which is significantly weaker than </a:t>
            </a:r>
            <a:r>
              <a:rPr lang="en-GB" sz="2500" err="1">
                <a:solidFill>
                  <a:schemeClr val="accent2"/>
                </a:solidFill>
              </a:rPr>
              <a:t>RbD’s</a:t>
            </a:r>
            <a:r>
              <a:rPr lang="en-GB" sz="2500">
                <a:solidFill>
                  <a:schemeClr val="accent2"/>
                </a:solidFill>
              </a:rPr>
              <a:t> normative data for medical royal colleges</a:t>
            </a:r>
          </a:p>
        </p:txBody>
      </p:sp>
      <p:sp>
        <p:nvSpPr>
          <p:cNvPr id="3" name="Text Placeholder 2">
            <a:extLst>
              <a:ext uri="{FF2B5EF4-FFF2-40B4-BE49-F238E27FC236}">
                <a16:creationId xmlns:a16="http://schemas.microsoft.com/office/drawing/2014/main" id="{F5314308-4BAB-57A5-7E82-FE7EBE89248E}"/>
              </a:ext>
            </a:extLst>
          </p:cNvPr>
          <p:cNvSpPr>
            <a:spLocks noGrp="1"/>
          </p:cNvSpPr>
          <p:nvPr>
            <p:ph type="body" sz="quarter" idx="10"/>
          </p:nvPr>
        </p:nvSpPr>
        <p:spPr/>
        <p:txBody>
          <a:bodyPr>
            <a:normAutofit/>
          </a:bodyPr>
          <a:lstStyle/>
          <a:p>
            <a:r>
              <a:rPr lang="en-GB" sz="800" i="1">
                <a:solidFill>
                  <a:schemeClr val="tx2"/>
                </a:solidFill>
              </a:rPr>
              <a:t>3a. How do you rate membership of the Royal College of Pathologists in terms of value for money? Base: Asked to all (1,792)</a:t>
            </a:r>
          </a:p>
          <a:p>
            <a:r>
              <a:rPr lang="en-GB" sz="800" i="1">
                <a:solidFill>
                  <a:schemeClr val="tx2"/>
                </a:solidFill>
              </a:rPr>
              <a:t>RbD Normative Database: All organisations (101,871), Medical Royal Colleges (36,288)</a:t>
            </a:r>
          </a:p>
          <a:p>
            <a:endParaRPr lang="en-GB" sz="800"/>
          </a:p>
        </p:txBody>
      </p:sp>
      <p:graphicFrame>
        <p:nvGraphicFramePr>
          <p:cNvPr id="5" name="Chart 4">
            <a:extLst>
              <a:ext uri="{FF2B5EF4-FFF2-40B4-BE49-F238E27FC236}">
                <a16:creationId xmlns:a16="http://schemas.microsoft.com/office/drawing/2014/main" id="{DBE177C8-E7C7-5E9C-D476-42F651BA74A2}"/>
              </a:ext>
            </a:extLst>
          </p:cNvPr>
          <p:cNvGraphicFramePr>
            <a:graphicFrameLocks/>
          </p:cNvGraphicFramePr>
          <p:nvPr>
            <p:extLst>
              <p:ext uri="{D42A27DB-BD31-4B8C-83A1-F6EECF244321}">
                <p14:modId xmlns:p14="http://schemas.microsoft.com/office/powerpoint/2010/main" val="323224485"/>
              </p:ext>
            </p:extLst>
          </p:nvPr>
        </p:nvGraphicFramePr>
        <p:xfrm>
          <a:off x="609599" y="1845780"/>
          <a:ext cx="10744133" cy="346917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39B1C449-71EA-2E6F-D8A6-9E8BB6386F50}"/>
              </a:ext>
            </a:extLst>
          </p:cNvPr>
          <p:cNvSpPr/>
          <p:nvPr/>
        </p:nvSpPr>
        <p:spPr>
          <a:xfrm>
            <a:off x="4470382" y="2649665"/>
            <a:ext cx="521110" cy="2081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42%</a:t>
            </a:r>
          </a:p>
        </p:txBody>
      </p:sp>
      <p:sp>
        <p:nvSpPr>
          <p:cNvPr id="10" name="TextBox 9">
            <a:extLst>
              <a:ext uri="{FF2B5EF4-FFF2-40B4-BE49-F238E27FC236}">
                <a16:creationId xmlns:a16="http://schemas.microsoft.com/office/drawing/2014/main" id="{BB31C060-967D-11E6-8AF2-728EF8761EDE}"/>
              </a:ext>
            </a:extLst>
          </p:cNvPr>
          <p:cNvSpPr txBox="1"/>
          <p:nvPr/>
        </p:nvSpPr>
        <p:spPr>
          <a:xfrm>
            <a:off x="723933" y="5467101"/>
            <a:ext cx="10744133" cy="523220"/>
          </a:xfrm>
          <a:prstGeom prst="rect">
            <a:avLst/>
          </a:prstGeom>
          <a:noFill/>
        </p:spPr>
        <p:txBody>
          <a:bodyPr wrap="square">
            <a:spAutoFit/>
          </a:bodyPr>
          <a:lstStyle/>
          <a:p>
            <a:r>
              <a:rPr lang="en-GB" sz="1400">
                <a:solidFill>
                  <a:schemeClr val="tx2"/>
                </a:solidFill>
                <a:latin typeface="+mn-lt"/>
              </a:rPr>
              <a:t>The percentage of respondents who rate the </a:t>
            </a:r>
            <a:r>
              <a:rPr lang="en-GB" sz="1400" b="1" err="1">
                <a:solidFill>
                  <a:schemeClr val="accent2"/>
                </a:solidFill>
                <a:latin typeface="+mn-lt"/>
              </a:rPr>
              <a:t>RCPath’s</a:t>
            </a:r>
            <a:r>
              <a:rPr lang="en-GB" sz="1400" b="1">
                <a:solidFill>
                  <a:schemeClr val="accent2"/>
                </a:solidFill>
                <a:latin typeface="+mn-lt"/>
              </a:rPr>
              <a:t> value for money as ‘poor’ is significantly higher compared to the RbD normative data </a:t>
            </a:r>
            <a:r>
              <a:rPr lang="en-GB" sz="1400">
                <a:solidFill>
                  <a:schemeClr val="tx2"/>
                </a:solidFill>
                <a:latin typeface="+mn-lt"/>
              </a:rPr>
              <a:t>for medical royal colleges. </a:t>
            </a:r>
          </a:p>
        </p:txBody>
      </p:sp>
      <p:cxnSp>
        <p:nvCxnSpPr>
          <p:cNvPr id="4" name="Straight Connector 3">
            <a:extLst>
              <a:ext uri="{FF2B5EF4-FFF2-40B4-BE49-F238E27FC236}">
                <a16:creationId xmlns:a16="http://schemas.microsoft.com/office/drawing/2014/main" id="{389B2C99-B1AE-1453-A1E2-8603A8C00958}"/>
              </a:ext>
            </a:extLst>
          </p:cNvPr>
          <p:cNvCxnSpPr/>
          <p:nvPr/>
        </p:nvCxnSpPr>
        <p:spPr>
          <a:xfrm>
            <a:off x="566736" y="3171359"/>
            <a:ext cx="1105852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6AE450F-DF4F-CF54-4EC0-FCFE7DB4ADAE}"/>
              </a:ext>
            </a:extLst>
          </p:cNvPr>
          <p:cNvSpPr/>
          <p:nvPr/>
        </p:nvSpPr>
        <p:spPr>
          <a:xfrm>
            <a:off x="4726564" y="3476221"/>
            <a:ext cx="521110" cy="2081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59%</a:t>
            </a:r>
          </a:p>
        </p:txBody>
      </p:sp>
      <p:sp>
        <p:nvSpPr>
          <p:cNvPr id="12" name="Rectangle 11">
            <a:extLst>
              <a:ext uri="{FF2B5EF4-FFF2-40B4-BE49-F238E27FC236}">
                <a16:creationId xmlns:a16="http://schemas.microsoft.com/office/drawing/2014/main" id="{105A160B-28A7-3ED8-AB61-71FF7FBB2EDF}"/>
              </a:ext>
            </a:extLst>
          </p:cNvPr>
          <p:cNvSpPr/>
          <p:nvPr/>
        </p:nvSpPr>
        <p:spPr>
          <a:xfrm>
            <a:off x="4889482" y="4302777"/>
            <a:ext cx="521110" cy="2081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67%</a:t>
            </a:r>
          </a:p>
        </p:txBody>
      </p:sp>
      <p:sp>
        <p:nvSpPr>
          <p:cNvPr id="13" name="Rectangle 12">
            <a:extLst>
              <a:ext uri="{FF2B5EF4-FFF2-40B4-BE49-F238E27FC236}">
                <a16:creationId xmlns:a16="http://schemas.microsoft.com/office/drawing/2014/main" id="{1563FE39-3DE0-4A00-E752-19B4C8EEB4E7}"/>
              </a:ext>
            </a:extLst>
          </p:cNvPr>
          <p:cNvSpPr/>
          <p:nvPr/>
        </p:nvSpPr>
        <p:spPr>
          <a:xfrm>
            <a:off x="9602582" y="4302777"/>
            <a:ext cx="521110" cy="2081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23%</a:t>
            </a:r>
          </a:p>
        </p:txBody>
      </p:sp>
      <p:sp>
        <p:nvSpPr>
          <p:cNvPr id="14" name="Rectangle 13">
            <a:extLst>
              <a:ext uri="{FF2B5EF4-FFF2-40B4-BE49-F238E27FC236}">
                <a16:creationId xmlns:a16="http://schemas.microsoft.com/office/drawing/2014/main" id="{EA660776-BD3D-ACA2-5A78-7B44F24E957F}"/>
              </a:ext>
            </a:extLst>
          </p:cNvPr>
          <p:cNvSpPr/>
          <p:nvPr/>
        </p:nvSpPr>
        <p:spPr>
          <a:xfrm>
            <a:off x="9528379" y="3476221"/>
            <a:ext cx="521110" cy="2081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30%</a:t>
            </a:r>
          </a:p>
        </p:txBody>
      </p:sp>
      <p:sp>
        <p:nvSpPr>
          <p:cNvPr id="15" name="Rectangle 14">
            <a:extLst>
              <a:ext uri="{FF2B5EF4-FFF2-40B4-BE49-F238E27FC236}">
                <a16:creationId xmlns:a16="http://schemas.microsoft.com/office/drawing/2014/main" id="{827AE408-7186-A51C-40EB-33111FC35830}"/>
              </a:ext>
            </a:extLst>
          </p:cNvPr>
          <p:cNvSpPr/>
          <p:nvPr/>
        </p:nvSpPr>
        <p:spPr>
          <a:xfrm>
            <a:off x="8992982" y="2661000"/>
            <a:ext cx="521110" cy="208100"/>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46%</a:t>
            </a:r>
          </a:p>
        </p:txBody>
      </p:sp>
      <p:sp>
        <p:nvSpPr>
          <p:cNvPr id="6" name="Rectangle 5">
            <a:extLst>
              <a:ext uri="{FF2B5EF4-FFF2-40B4-BE49-F238E27FC236}">
                <a16:creationId xmlns:a16="http://schemas.microsoft.com/office/drawing/2014/main" id="{D6835CB9-DAB4-AE03-31B0-47E6E87F381E}"/>
              </a:ext>
            </a:extLst>
          </p:cNvPr>
          <p:cNvSpPr/>
          <p:nvPr/>
        </p:nvSpPr>
        <p:spPr>
          <a:xfrm>
            <a:off x="6958361" y="2434923"/>
            <a:ext cx="3568390" cy="588242"/>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977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61FC-EB54-1F87-BD94-3101E3451B25}"/>
              </a:ext>
            </a:extLst>
          </p:cNvPr>
          <p:cNvSpPr>
            <a:spLocks noGrp="1"/>
          </p:cNvSpPr>
          <p:nvPr>
            <p:ph type="title"/>
          </p:nvPr>
        </p:nvSpPr>
        <p:spPr/>
        <p:txBody>
          <a:bodyPr>
            <a:normAutofit/>
          </a:bodyPr>
          <a:lstStyle/>
          <a:p>
            <a:r>
              <a:rPr lang="en-GB" sz="2500">
                <a:solidFill>
                  <a:schemeClr val="accent2"/>
                </a:solidFill>
              </a:rPr>
              <a:t>Fellows have proportionally weaker value for money perceptions compared to all other membership classes</a:t>
            </a:r>
          </a:p>
        </p:txBody>
      </p:sp>
      <p:sp>
        <p:nvSpPr>
          <p:cNvPr id="3" name="Text Placeholder 2">
            <a:extLst>
              <a:ext uri="{FF2B5EF4-FFF2-40B4-BE49-F238E27FC236}">
                <a16:creationId xmlns:a16="http://schemas.microsoft.com/office/drawing/2014/main" id="{95B113DC-352E-CF38-30E0-7478F6ADE2F0}"/>
              </a:ext>
            </a:extLst>
          </p:cNvPr>
          <p:cNvSpPr>
            <a:spLocks noGrp="1"/>
          </p:cNvSpPr>
          <p:nvPr>
            <p:ph type="body" sz="quarter" idx="10"/>
          </p:nvPr>
        </p:nvSpPr>
        <p:spPr/>
        <p:txBody>
          <a:bodyPr>
            <a:normAutofit/>
          </a:bodyPr>
          <a:lstStyle/>
          <a:p>
            <a:r>
              <a:rPr lang="en-GB" sz="800" i="1">
                <a:solidFill>
                  <a:schemeClr val="tx2"/>
                </a:solidFill>
              </a:rPr>
              <a:t>3a. How do you rate membership of the Royal College of Pathologists in terms of value for money? Base: Asked to all. Fellow (1,359), Diplomate &amp; Associate (231), Affiliate (60), Medical Examiner &amp; Medical </a:t>
            </a:r>
            <a:r>
              <a:rPr lang="en-GB" sz="800" i="1" err="1">
                <a:solidFill>
                  <a:schemeClr val="tx2"/>
                </a:solidFill>
              </a:rPr>
              <a:t>Exaimner</a:t>
            </a:r>
            <a:r>
              <a:rPr lang="en-GB" sz="800" i="1">
                <a:solidFill>
                  <a:schemeClr val="tx2"/>
                </a:solidFill>
              </a:rPr>
              <a:t> Officer (142)</a:t>
            </a:r>
            <a:endParaRPr lang="en-GB" sz="800"/>
          </a:p>
          <a:p>
            <a:endParaRPr lang="en-GB" sz="800"/>
          </a:p>
        </p:txBody>
      </p:sp>
      <p:grpSp>
        <p:nvGrpSpPr>
          <p:cNvPr id="16" name="Group 15">
            <a:extLst>
              <a:ext uri="{FF2B5EF4-FFF2-40B4-BE49-F238E27FC236}">
                <a16:creationId xmlns:a16="http://schemas.microsoft.com/office/drawing/2014/main" id="{CFD6904D-EB2A-A898-DDD3-0A41255367F1}"/>
              </a:ext>
            </a:extLst>
          </p:cNvPr>
          <p:cNvGrpSpPr/>
          <p:nvPr/>
        </p:nvGrpSpPr>
        <p:grpSpPr>
          <a:xfrm>
            <a:off x="311325" y="1906317"/>
            <a:ext cx="9467850" cy="4002570"/>
            <a:chOff x="271117" y="1839642"/>
            <a:chExt cx="10744133" cy="4002570"/>
          </a:xfrm>
        </p:grpSpPr>
        <p:graphicFrame>
          <p:nvGraphicFramePr>
            <p:cNvPr id="5" name="Chart 4">
              <a:extLst>
                <a:ext uri="{FF2B5EF4-FFF2-40B4-BE49-F238E27FC236}">
                  <a16:creationId xmlns:a16="http://schemas.microsoft.com/office/drawing/2014/main" id="{3603F7F3-4AFC-665C-2152-AF71726A4EA5}"/>
                </a:ext>
              </a:extLst>
            </p:cNvPr>
            <p:cNvGraphicFramePr>
              <a:graphicFrameLocks/>
            </p:cNvGraphicFramePr>
            <p:nvPr>
              <p:extLst>
                <p:ext uri="{D42A27DB-BD31-4B8C-83A1-F6EECF244321}">
                  <p14:modId xmlns:p14="http://schemas.microsoft.com/office/powerpoint/2010/main" val="2796627742"/>
                </p:ext>
              </p:extLst>
            </p:nvPr>
          </p:nvGraphicFramePr>
          <p:xfrm>
            <a:off x="271117" y="1839642"/>
            <a:ext cx="10744133" cy="400257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1D8DD725-D5D2-E95E-DCA5-5FFA6E724696}"/>
                </a:ext>
              </a:extLst>
            </p:cNvPr>
            <p:cNvSpPr/>
            <p:nvPr/>
          </p:nvSpPr>
          <p:spPr>
            <a:xfrm>
              <a:off x="4088588" y="2584255"/>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42%</a:t>
              </a:r>
            </a:p>
          </p:txBody>
        </p:sp>
        <p:sp>
          <p:nvSpPr>
            <p:cNvPr id="7" name="Rectangle 6">
              <a:extLst>
                <a:ext uri="{FF2B5EF4-FFF2-40B4-BE49-F238E27FC236}">
                  <a16:creationId xmlns:a16="http://schemas.microsoft.com/office/drawing/2014/main" id="{EDC94594-C44F-F20E-DA7A-B7447E81F2CD}"/>
                </a:ext>
              </a:extLst>
            </p:cNvPr>
            <p:cNvSpPr/>
            <p:nvPr/>
          </p:nvSpPr>
          <p:spPr>
            <a:xfrm>
              <a:off x="3956031" y="3147859"/>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38%</a:t>
              </a:r>
            </a:p>
          </p:txBody>
        </p:sp>
        <p:sp>
          <p:nvSpPr>
            <p:cNvPr id="8" name="Rectangle 7">
              <a:extLst>
                <a:ext uri="{FF2B5EF4-FFF2-40B4-BE49-F238E27FC236}">
                  <a16:creationId xmlns:a16="http://schemas.microsoft.com/office/drawing/2014/main" id="{BCBB0F57-5A4E-25FC-86BF-16B75365E2CB}"/>
                </a:ext>
              </a:extLst>
            </p:cNvPr>
            <p:cNvSpPr/>
            <p:nvPr/>
          </p:nvSpPr>
          <p:spPr>
            <a:xfrm>
              <a:off x="4216584" y="3709664"/>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50%</a:t>
              </a:r>
            </a:p>
          </p:txBody>
        </p:sp>
        <p:sp>
          <p:nvSpPr>
            <p:cNvPr id="9" name="Rectangle 8">
              <a:extLst>
                <a:ext uri="{FF2B5EF4-FFF2-40B4-BE49-F238E27FC236}">
                  <a16:creationId xmlns:a16="http://schemas.microsoft.com/office/drawing/2014/main" id="{F4BCFD04-E710-8B11-4C34-A41C6CF9C1F5}"/>
                </a:ext>
              </a:extLst>
            </p:cNvPr>
            <p:cNvSpPr/>
            <p:nvPr/>
          </p:nvSpPr>
          <p:spPr>
            <a:xfrm>
              <a:off x="4609697" y="4254768"/>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53%</a:t>
              </a:r>
            </a:p>
          </p:txBody>
        </p:sp>
        <p:sp>
          <p:nvSpPr>
            <p:cNvPr id="10" name="Rectangle 9">
              <a:extLst>
                <a:ext uri="{FF2B5EF4-FFF2-40B4-BE49-F238E27FC236}">
                  <a16:creationId xmlns:a16="http://schemas.microsoft.com/office/drawing/2014/main" id="{2C1FC034-9944-1699-BA96-51F4B0A2D624}"/>
                </a:ext>
              </a:extLst>
            </p:cNvPr>
            <p:cNvSpPr/>
            <p:nvPr/>
          </p:nvSpPr>
          <p:spPr>
            <a:xfrm>
              <a:off x="5122075" y="4820999"/>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74%</a:t>
              </a:r>
            </a:p>
          </p:txBody>
        </p:sp>
        <p:sp>
          <p:nvSpPr>
            <p:cNvPr id="11" name="Rectangle 10">
              <a:extLst>
                <a:ext uri="{FF2B5EF4-FFF2-40B4-BE49-F238E27FC236}">
                  <a16:creationId xmlns:a16="http://schemas.microsoft.com/office/drawing/2014/main" id="{87CE7DDF-8B04-37A1-1BBA-DB2EB531BE16}"/>
                </a:ext>
              </a:extLst>
            </p:cNvPr>
            <p:cNvSpPr/>
            <p:nvPr/>
          </p:nvSpPr>
          <p:spPr>
            <a:xfrm>
              <a:off x="8677051" y="2584254"/>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46%</a:t>
              </a:r>
            </a:p>
          </p:txBody>
        </p:sp>
        <p:sp>
          <p:nvSpPr>
            <p:cNvPr id="12" name="Rectangle 11">
              <a:extLst>
                <a:ext uri="{FF2B5EF4-FFF2-40B4-BE49-F238E27FC236}">
                  <a16:creationId xmlns:a16="http://schemas.microsoft.com/office/drawing/2014/main" id="{C207721B-FC31-AC86-18BE-B4F07227235B}"/>
                </a:ext>
              </a:extLst>
            </p:cNvPr>
            <p:cNvSpPr/>
            <p:nvPr/>
          </p:nvSpPr>
          <p:spPr>
            <a:xfrm>
              <a:off x="8604151" y="3147858"/>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53%</a:t>
              </a:r>
            </a:p>
          </p:txBody>
        </p:sp>
        <p:sp>
          <p:nvSpPr>
            <p:cNvPr id="13" name="Rectangle 12">
              <a:extLst>
                <a:ext uri="{FF2B5EF4-FFF2-40B4-BE49-F238E27FC236}">
                  <a16:creationId xmlns:a16="http://schemas.microsoft.com/office/drawing/2014/main" id="{F755E5E5-855E-44E5-8509-EF3173C0438D}"/>
                </a:ext>
              </a:extLst>
            </p:cNvPr>
            <p:cNvSpPr/>
            <p:nvPr/>
          </p:nvSpPr>
          <p:spPr>
            <a:xfrm>
              <a:off x="8569903" y="3709663"/>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35%</a:t>
              </a:r>
            </a:p>
          </p:txBody>
        </p:sp>
        <p:sp>
          <p:nvSpPr>
            <p:cNvPr id="14" name="Rectangle 13">
              <a:extLst>
                <a:ext uri="{FF2B5EF4-FFF2-40B4-BE49-F238E27FC236}">
                  <a16:creationId xmlns:a16="http://schemas.microsoft.com/office/drawing/2014/main" id="{DFFFE0A2-1C8D-E726-6B40-899D2CCB8A59}"/>
                </a:ext>
              </a:extLst>
            </p:cNvPr>
            <p:cNvSpPr/>
            <p:nvPr/>
          </p:nvSpPr>
          <p:spPr>
            <a:xfrm>
              <a:off x="8948277" y="4254768"/>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35%</a:t>
              </a:r>
            </a:p>
          </p:txBody>
        </p:sp>
        <p:sp>
          <p:nvSpPr>
            <p:cNvPr id="15" name="Rectangle 14">
              <a:extLst>
                <a:ext uri="{FF2B5EF4-FFF2-40B4-BE49-F238E27FC236}">
                  <a16:creationId xmlns:a16="http://schemas.microsoft.com/office/drawing/2014/main" id="{1180A139-F9BA-E934-749C-55496D93E548}"/>
                </a:ext>
              </a:extLst>
            </p:cNvPr>
            <p:cNvSpPr/>
            <p:nvPr/>
          </p:nvSpPr>
          <p:spPr>
            <a:xfrm>
              <a:off x="9469386" y="4679005"/>
              <a:ext cx="521109" cy="283987"/>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16%</a:t>
              </a:r>
            </a:p>
          </p:txBody>
        </p:sp>
      </p:grpSp>
      <p:grpSp>
        <p:nvGrpSpPr>
          <p:cNvPr id="19" name="Group 18">
            <a:extLst>
              <a:ext uri="{FF2B5EF4-FFF2-40B4-BE49-F238E27FC236}">
                <a16:creationId xmlns:a16="http://schemas.microsoft.com/office/drawing/2014/main" id="{72AE5213-BE63-BF66-CA8C-2AFB3015F928}"/>
              </a:ext>
            </a:extLst>
          </p:cNvPr>
          <p:cNvGrpSpPr/>
          <p:nvPr/>
        </p:nvGrpSpPr>
        <p:grpSpPr>
          <a:xfrm>
            <a:off x="9954925" y="1776080"/>
            <a:ext cx="1935306" cy="4132807"/>
            <a:chOff x="9779175" y="1491816"/>
            <a:chExt cx="1935306" cy="4132807"/>
          </a:xfrm>
        </p:grpSpPr>
        <p:sp>
          <p:nvSpPr>
            <p:cNvPr id="17" name="Rectangle 16">
              <a:extLst>
                <a:ext uri="{FF2B5EF4-FFF2-40B4-BE49-F238E27FC236}">
                  <a16:creationId xmlns:a16="http://schemas.microsoft.com/office/drawing/2014/main" id="{7E9AE9E9-724E-51A4-44F1-F3309A53B5C1}"/>
                </a:ext>
              </a:extLst>
            </p:cNvPr>
            <p:cNvSpPr/>
            <p:nvPr/>
          </p:nvSpPr>
          <p:spPr>
            <a:xfrm>
              <a:off x="9779175" y="3274827"/>
              <a:ext cx="1935306" cy="2349796"/>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Fellows are significantly more likely to say the value of money is poor (53%) compared to all other membership classes; Diplomate &amp; Associate (35%), Affiliate (35%), Medical Examiner &amp; Medical Examiner Officer (16%).</a:t>
              </a:r>
            </a:p>
          </p:txBody>
        </p:sp>
        <p:sp>
          <p:nvSpPr>
            <p:cNvPr id="18" name="Rectangle 17">
              <a:extLst>
                <a:ext uri="{FF2B5EF4-FFF2-40B4-BE49-F238E27FC236}">
                  <a16:creationId xmlns:a16="http://schemas.microsoft.com/office/drawing/2014/main" id="{374C3472-D34A-484C-470C-C4790A24681C}"/>
                </a:ext>
              </a:extLst>
            </p:cNvPr>
            <p:cNvSpPr/>
            <p:nvPr/>
          </p:nvSpPr>
          <p:spPr>
            <a:xfrm>
              <a:off x="9779175" y="1491816"/>
              <a:ext cx="1935306" cy="1722474"/>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Members based in the UK are significantly more likely to say the value for money is poor (54%) compared to international members (23%).</a:t>
              </a:r>
            </a:p>
          </p:txBody>
        </p:sp>
      </p:grpSp>
      <p:cxnSp>
        <p:nvCxnSpPr>
          <p:cNvPr id="4" name="Straight Connector 3">
            <a:extLst>
              <a:ext uri="{FF2B5EF4-FFF2-40B4-BE49-F238E27FC236}">
                <a16:creationId xmlns:a16="http://schemas.microsoft.com/office/drawing/2014/main" id="{A00795EF-56E4-0CDE-B076-DD45A3E3BE8C}"/>
              </a:ext>
            </a:extLst>
          </p:cNvPr>
          <p:cNvCxnSpPr>
            <a:cxnSpLocks/>
          </p:cNvCxnSpPr>
          <p:nvPr/>
        </p:nvCxnSpPr>
        <p:spPr>
          <a:xfrm>
            <a:off x="566737" y="2988397"/>
            <a:ext cx="921243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626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F82CB-2222-B196-BD28-51C6B07899B2}"/>
              </a:ext>
            </a:extLst>
          </p:cNvPr>
          <p:cNvSpPr>
            <a:spLocks noGrp="1"/>
          </p:cNvSpPr>
          <p:nvPr>
            <p:ph type="title"/>
          </p:nvPr>
        </p:nvSpPr>
        <p:spPr>
          <a:xfrm>
            <a:off x="609600" y="530207"/>
            <a:ext cx="11043424" cy="1315573"/>
          </a:xfrm>
        </p:spPr>
        <p:txBody>
          <a:bodyPr>
            <a:normAutofit fontScale="90000"/>
          </a:bodyPr>
          <a:lstStyle/>
          <a:p>
            <a:r>
              <a:rPr lang="en-GB" sz="2500">
                <a:solidFill>
                  <a:schemeClr val="accent2"/>
                </a:solidFill>
              </a:rPr>
              <a:t>Those working in cellular pathology, microbiology, haematology and veterinary pathology hold the most positive view on the value of </a:t>
            </a:r>
            <a:r>
              <a:rPr lang="en-GB" sz="2500" err="1">
                <a:solidFill>
                  <a:schemeClr val="accent2"/>
                </a:solidFill>
              </a:rPr>
              <a:t>RCPath</a:t>
            </a:r>
            <a:r>
              <a:rPr lang="en-GB" sz="2500">
                <a:solidFill>
                  <a:schemeClr val="accent2"/>
                </a:solidFill>
              </a:rPr>
              <a:t> membership. Those working in genetics, virology and clinical biochemistry hold the weakest value for money perceptions.</a:t>
            </a:r>
          </a:p>
        </p:txBody>
      </p:sp>
      <p:sp>
        <p:nvSpPr>
          <p:cNvPr id="3" name="Text Placeholder 2">
            <a:extLst>
              <a:ext uri="{FF2B5EF4-FFF2-40B4-BE49-F238E27FC236}">
                <a16:creationId xmlns:a16="http://schemas.microsoft.com/office/drawing/2014/main" id="{4963F5E8-4F1B-485C-D528-D56662B67883}"/>
              </a:ext>
            </a:extLst>
          </p:cNvPr>
          <p:cNvSpPr>
            <a:spLocks noGrp="1"/>
          </p:cNvSpPr>
          <p:nvPr>
            <p:ph type="body" sz="quarter" idx="10"/>
          </p:nvPr>
        </p:nvSpPr>
        <p:spPr/>
        <p:txBody>
          <a:bodyPr>
            <a:normAutofit/>
          </a:bodyPr>
          <a:lstStyle/>
          <a:p>
            <a:r>
              <a:rPr lang="en-GB" sz="800" i="1">
                <a:solidFill>
                  <a:schemeClr val="tx2"/>
                </a:solidFill>
              </a:rPr>
              <a:t>3a. How do you rate membership of the Royal College of Pathologists in terms of value for money? Base: Asked to all (1,792). Cellular Pathology (599), Microbiology (214), Clinical Biochemistry (209), Haematology (205), Genetics (47</a:t>
            </a:r>
            <a:r>
              <a:rPr lang="en-GB" sz="800" i="1">
                <a:solidFill>
                  <a:schemeClr val="accent6"/>
                </a:solidFill>
              </a:rPr>
              <a:t>*</a:t>
            </a:r>
            <a:r>
              <a:rPr lang="en-GB" sz="800" i="1">
                <a:solidFill>
                  <a:schemeClr val="tx2"/>
                </a:solidFill>
              </a:rPr>
              <a:t>), Immunology (41</a:t>
            </a:r>
            <a:r>
              <a:rPr lang="en-GB" sz="800" i="1">
                <a:solidFill>
                  <a:schemeClr val="accent6"/>
                </a:solidFill>
              </a:rPr>
              <a:t>*</a:t>
            </a:r>
            <a:r>
              <a:rPr lang="en-GB" sz="800" i="1">
                <a:solidFill>
                  <a:schemeClr val="tx2"/>
                </a:solidFill>
              </a:rPr>
              <a:t>), Virology (38</a:t>
            </a:r>
            <a:r>
              <a:rPr lang="en-GB" sz="800" i="1">
                <a:solidFill>
                  <a:schemeClr val="accent6"/>
                </a:solidFill>
              </a:rPr>
              <a:t>*</a:t>
            </a:r>
            <a:r>
              <a:rPr lang="en-GB" sz="800" i="1">
                <a:solidFill>
                  <a:schemeClr val="tx2"/>
                </a:solidFill>
              </a:rPr>
              <a:t>), Veterinary Pathology (36</a:t>
            </a:r>
            <a:r>
              <a:rPr lang="en-GB" sz="800" i="1">
                <a:solidFill>
                  <a:schemeClr val="accent6"/>
                </a:solidFill>
              </a:rPr>
              <a:t>*</a:t>
            </a:r>
            <a:r>
              <a:rPr lang="en-GB" sz="800" i="1">
                <a:solidFill>
                  <a:schemeClr val="tx2"/>
                </a:solidFill>
              </a:rPr>
              <a:t>)</a:t>
            </a:r>
          </a:p>
          <a:p>
            <a:r>
              <a:rPr lang="en-GB" sz="800" i="1">
                <a:solidFill>
                  <a:schemeClr val="accent6"/>
                </a:solidFill>
              </a:rPr>
              <a:t>*Caution low base size</a:t>
            </a:r>
            <a:endParaRPr lang="en-GB" sz="800">
              <a:solidFill>
                <a:schemeClr val="accent6"/>
              </a:solidFill>
            </a:endParaRPr>
          </a:p>
          <a:p>
            <a:endParaRPr lang="en-GB" sz="800"/>
          </a:p>
        </p:txBody>
      </p:sp>
      <p:graphicFrame>
        <p:nvGraphicFramePr>
          <p:cNvPr id="7" name="Chart 6">
            <a:extLst>
              <a:ext uri="{FF2B5EF4-FFF2-40B4-BE49-F238E27FC236}">
                <a16:creationId xmlns:a16="http://schemas.microsoft.com/office/drawing/2014/main" id="{05EB829D-E040-09FB-78D7-3A8CDA73788B}"/>
              </a:ext>
            </a:extLst>
          </p:cNvPr>
          <p:cNvGraphicFramePr>
            <a:graphicFrameLocks/>
          </p:cNvGraphicFramePr>
          <p:nvPr>
            <p:extLst>
              <p:ext uri="{D42A27DB-BD31-4B8C-83A1-F6EECF244321}">
                <p14:modId xmlns:p14="http://schemas.microsoft.com/office/powerpoint/2010/main" val="1421909332"/>
              </p:ext>
            </p:extLst>
          </p:nvPr>
        </p:nvGraphicFramePr>
        <p:xfrm>
          <a:off x="609599" y="1845779"/>
          <a:ext cx="10744133" cy="4050195"/>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C5272D68-7CDF-942C-F5B4-CB04BA8AFA2C}"/>
              </a:ext>
            </a:extLst>
          </p:cNvPr>
          <p:cNvSpPr/>
          <p:nvPr/>
        </p:nvSpPr>
        <p:spPr>
          <a:xfrm>
            <a:off x="3056761" y="2411850"/>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42%</a:t>
            </a:r>
          </a:p>
        </p:txBody>
      </p:sp>
      <p:sp>
        <p:nvSpPr>
          <p:cNvPr id="8" name="Rectangle 7">
            <a:extLst>
              <a:ext uri="{FF2B5EF4-FFF2-40B4-BE49-F238E27FC236}">
                <a16:creationId xmlns:a16="http://schemas.microsoft.com/office/drawing/2014/main" id="{21CCCDB6-3C94-CAB1-826E-A77D53904455}"/>
              </a:ext>
            </a:extLst>
          </p:cNvPr>
          <p:cNvSpPr/>
          <p:nvPr/>
        </p:nvSpPr>
        <p:spPr>
          <a:xfrm>
            <a:off x="3056761" y="2747764"/>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46%</a:t>
            </a:r>
          </a:p>
        </p:txBody>
      </p:sp>
      <p:sp>
        <p:nvSpPr>
          <p:cNvPr id="9" name="Rectangle 8">
            <a:extLst>
              <a:ext uri="{FF2B5EF4-FFF2-40B4-BE49-F238E27FC236}">
                <a16:creationId xmlns:a16="http://schemas.microsoft.com/office/drawing/2014/main" id="{913307B4-331C-1687-DF69-954D8E7D386E}"/>
              </a:ext>
            </a:extLst>
          </p:cNvPr>
          <p:cNvSpPr/>
          <p:nvPr/>
        </p:nvSpPr>
        <p:spPr>
          <a:xfrm>
            <a:off x="2950081" y="3083678"/>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39%</a:t>
            </a:r>
          </a:p>
        </p:txBody>
      </p:sp>
      <p:sp>
        <p:nvSpPr>
          <p:cNvPr id="28" name="Rectangle 27">
            <a:extLst>
              <a:ext uri="{FF2B5EF4-FFF2-40B4-BE49-F238E27FC236}">
                <a16:creationId xmlns:a16="http://schemas.microsoft.com/office/drawing/2014/main" id="{C4BC2FF6-0B9A-FF72-ABB8-C0F3C4A7ED6D}"/>
              </a:ext>
            </a:extLst>
          </p:cNvPr>
          <p:cNvSpPr/>
          <p:nvPr/>
        </p:nvSpPr>
        <p:spPr>
          <a:xfrm>
            <a:off x="2937989" y="3433563"/>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41%</a:t>
            </a:r>
          </a:p>
        </p:txBody>
      </p:sp>
      <p:sp>
        <p:nvSpPr>
          <p:cNvPr id="29" name="Rectangle 28">
            <a:extLst>
              <a:ext uri="{FF2B5EF4-FFF2-40B4-BE49-F238E27FC236}">
                <a16:creationId xmlns:a16="http://schemas.microsoft.com/office/drawing/2014/main" id="{1AC6962C-68F8-A1C9-9651-A7AFB313381C}"/>
              </a:ext>
            </a:extLst>
          </p:cNvPr>
          <p:cNvSpPr/>
          <p:nvPr/>
        </p:nvSpPr>
        <p:spPr>
          <a:xfrm>
            <a:off x="2937989" y="3775309"/>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23%</a:t>
            </a:r>
          </a:p>
        </p:txBody>
      </p:sp>
      <p:sp>
        <p:nvSpPr>
          <p:cNvPr id="30" name="Rectangle 29">
            <a:extLst>
              <a:ext uri="{FF2B5EF4-FFF2-40B4-BE49-F238E27FC236}">
                <a16:creationId xmlns:a16="http://schemas.microsoft.com/office/drawing/2014/main" id="{ABF2D4DA-8F5F-6AFF-BA6A-C65930D59CD0}"/>
              </a:ext>
            </a:extLst>
          </p:cNvPr>
          <p:cNvSpPr/>
          <p:nvPr/>
        </p:nvSpPr>
        <p:spPr>
          <a:xfrm>
            <a:off x="2824921" y="4121618"/>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27%</a:t>
            </a:r>
          </a:p>
        </p:txBody>
      </p:sp>
      <p:sp>
        <p:nvSpPr>
          <p:cNvPr id="31" name="Rectangle 30">
            <a:extLst>
              <a:ext uri="{FF2B5EF4-FFF2-40B4-BE49-F238E27FC236}">
                <a16:creationId xmlns:a16="http://schemas.microsoft.com/office/drawing/2014/main" id="{B7EE7712-EDB3-009E-1D8D-C7C3CA972FF7}"/>
              </a:ext>
            </a:extLst>
          </p:cNvPr>
          <p:cNvSpPr/>
          <p:nvPr/>
        </p:nvSpPr>
        <p:spPr>
          <a:xfrm>
            <a:off x="2824921" y="4456757"/>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47%</a:t>
            </a:r>
          </a:p>
        </p:txBody>
      </p:sp>
      <p:sp>
        <p:nvSpPr>
          <p:cNvPr id="32" name="Rectangle 31">
            <a:extLst>
              <a:ext uri="{FF2B5EF4-FFF2-40B4-BE49-F238E27FC236}">
                <a16:creationId xmlns:a16="http://schemas.microsoft.com/office/drawing/2014/main" id="{3DA493AA-A089-E7D6-5290-F9B778C0AC78}"/>
              </a:ext>
            </a:extLst>
          </p:cNvPr>
          <p:cNvSpPr/>
          <p:nvPr/>
        </p:nvSpPr>
        <p:spPr>
          <a:xfrm>
            <a:off x="2718241" y="4795447"/>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37%</a:t>
            </a:r>
          </a:p>
        </p:txBody>
      </p:sp>
      <p:sp>
        <p:nvSpPr>
          <p:cNvPr id="33" name="Rectangle 32">
            <a:extLst>
              <a:ext uri="{FF2B5EF4-FFF2-40B4-BE49-F238E27FC236}">
                <a16:creationId xmlns:a16="http://schemas.microsoft.com/office/drawing/2014/main" id="{A69E5323-59B1-23D3-F8A0-BFAB27207C9D}"/>
              </a:ext>
            </a:extLst>
          </p:cNvPr>
          <p:cNvSpPr/>
          <p:nvPr/>
        </p:nvSpPr>
        <p:spPr>
          <a:xfrm>
            <a:off x="2660429" y="5138981"/>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29%</a:t>
            </a:r>
          </a:p>
        </p:txBody>
      </p:sp>
      <p:sp>
        <p:nvSpPr>
          <p:cNvPr id="34" name="Rectangle 33">
            <a:extLst>
              <a:ext uri="{FF2B5EF4-FFF2-40B4-BE49-F238E27FC236}">
                <a16:creationId xmlns:a16="http://schemas.microsoft.com/office/drawing/2014/main" id="{D1D1058E-3AD1-7574-5790-572E5B7B76F2}"/>
              </a:ext>
            </a:extLst>
          </p:cNvPr>
          <p:cNvSpPr/>
          <p:nvPr/>
        </p:nvSpPr>
        <p:spPr>
          <a:xfrm>
            <a:off x="8573641" y="2411850"/>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46%</a:t>
            </a:r>
          </a:p>
        </p:txBody>
      </p:sp>
      <p:sp>
        <p:nvSpPr>
          <p:cNvPr id="35" name="Rectangle 34">
            <a:extLst>
              <a:ext uri="{FF2B5EF4-FFF2-40B4-BE49-F238E27FC236}">
                <a16:creationId xmlns:a16="http://schemas.microsoft.com/office/drawing/2014/main" id="{B889D511-22C9-5993-3AC3-B995EEC82697}"/>
              </a:ext>
            </a:extLst>
          </p:cNvPr>
          <p:cNvSpPr/>
          <p:nvPr/>
        </p:nvSpPr>
        <p:spPr>
          <a:xfrm>
            <a:off x="8671562" y="2747763"/>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44%</a:t>
            </a:r>
          </a:p>
        </p:txBody>
      </p:sp>
      <p:sp>
        <p:nvSpPr>
          <p:cNvPr id="36" name="Rectangle 35">
            <a:extLst>
              <a:ext uri="{FF2B5EF4-FFF2-40B4-BE49-F238E27FC236}">
                <a16:creationId xmlns:a16="http://schemas.microsoft.com/office/drawing/2014/main" id="{5596884F-DE75-CBC2-237A-98EDC0635B81}"/>
              </a:ext>
            </a:extLst>
          </p:cNvPr>
          <p:cNvSpPr/>
          <p:nvPr/>
        </p:nvSpPr>
        <p:spPr>
          <a:xfrm>
            <a:off x="8109962" y="3089852"/>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51%</a:t>
            </a:r>
          </a:p>
        </p:txBody>
      </p:sp>
      <p:sp>
        <p:nvSpPr>
          <p:cNvPr id="37" name="Rectangle 36">
            <a:extLst>
              <a:ext uri="{FF2B5EF4-FFF2-40B4-BE49-F238E27FC236}">
                <a16:creationId xmlns:a16="http://schemas.microsoft.com/office/drawing/2014/main" id="{105C12F1-0128-0C82-40E4-0EED4EAECACD}"/>
              </a:ext>
            </a:extLst>
          </p:cNvPr>
          <p:cNvSpPr/>
          <p:nvPr/>
        </p:nvSpPr>
        <p:spPr>
          <a:xfrm>
            <a:off x="8191504" y="3429000"/>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45%</a:t>
            </a:r>
          </a:p>
        </p:txBody>
      </p:sp>
      <p:sp>
        <p:nvSpPr>
          <p:cNvPr id="38" name="Rectangle 37">
            <a:extLst>
              <a:ext uri="{FF2B5EF4-FFF2-40B4-BE49-F238E27FC236}">
                <a16:creationId xmlns:a16="http://schemas.microsoft.com/office/drawing/2014/main" id="{5DDE3194-7BD1-EC0C-87BE-12162731333F}"/>
              </a:ext>
            </a:extLst>
          </p:cNvPr>
          <p:cNvSpPr/>
          <p:nvPr/>
        </p:nvSpPr>
        <p:spPr>
          <a:xfrm>
            <a:off x="8558494" y="3775309"/>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73%</a:t>
            </a:r>
          </a:p>
        </p:txBody>
      </p:sp>
      <p:sp>
        <p:nvSpPr>
          <p:cNvPr id="39" name="Rectangle 38">
            <a:extLst>
              <a:ext uri="{FF2B5EF4-FFF2-40B4-BE49-F238E27FC236}">
                <a16:creationId xmlns:a16="http://schemas.microsoft.com/office/drawing/2014/main" id="{0F981447-8562-D136-8BEE-C130208EECD6}"/>
              </a:ext>
            </a:extLst>
          </p:cNvPr>
          <p:cNvSpPr/>
          <p:nvPr/>
        </p:nvSpPr>
        <p:spPr>
          <a:xfrm>
            <a:off x="9022173" y="4121618"/>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64%</a:t>
            </a:r>
          </a:p>
        </p:txBody>
      </p:sp>
      <p:sp>
        <p:nvSpPr>
          <p:cNvPr id="40" name="Rectangle 39">
            <a:extLst>
              <a:ext uri="{FF2B5EF4-FFF2-40B4-BE49-F238E27FC236}">
                <a16:creationId xmlns:a16="http://schemas.microsoft.com/office/drawing/2014/main" id="{000EC8FF-261D-D70E-6AA7-B89B713A30C3}"/>
              </a:ext>
            </a:extLst>
          </p:cNvPr>
          <p:cNvSpPr/>
          <p:nvPr/>
        </p:nvSpPr>
        <p:spPr>
          <a:xfrm>
            <a:off x="7727825" y="4792038"/>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52%</a:t>
            </a:r>
          </a:p>
        </p:txBody>
      </p:sp>
      <p:sp>
        <p:nvSpPr>
          <p:cNvPr id="41" name="Rectangle 40">
            <a:extLst>
              <a:ext uri="{FF2B5EF4-FFF2-40B4-BE49-F238E27FC236}">
                <a16:creationId xmlns:a16="http://schemas.microsoft.com/office/drawing/2014/main" id="{C9A615F4-0C2A-8579-EB1A-7611973F06E6}"/>
              </a:ext>
            </a:extLst>
          </p:cNvPr>
          <p:cNvSpPr/>
          <p:nvPr/>
        </p:nvSpPr>
        <p:spPr>
          <a:xfrm>
            <a:off x="9862187" y="4451501"/>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51%</a:t>
            </a:r>
          </a:p>
        </p:txBody>
      </p:sp>
      <p:sp>
        <p:nvSpPr>
          <p:cNvPr id="42" name="Rectangle 41">
            <a:extLst>
              <a:ext uri="{FF2B5EF4-FFF2-40B4-BE49-F238E27FC236}">
                <a16:creationId xmlns:a16="http://schemas.microsoft.com/office/drawing/2014/main" id="{D561F179-6DBB-18A0-61FB-ABF2EE400A34}"/>
              </a:ext>
            </a:extLst>
          </p:cNvPr>
          <p:cNvSpPr/>
          <p:nvPr/>
        </p:nvSpPr>
        <p:spPr>
          <a:xfrm>
            <a:off x="8439722" y="5138981"/>
            <a:ext cx="463679" cy="17894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61%</a:t>
            </a:r>
          </a:p>
        </p:txBody>
      </p:sp>
      <p:cxnSp>
        <p:nvCxnSpPr>
          <p:cNvPr id="4" name="Straight Connector 3">
            <a:extLst>
              <a:ext uri="{FF2B5EF4-FFF2-40B4-BE49-F238E27FC236}">
                <a16:creationId xmlns:a16="http://schemas.microsoft.com/office/drawing/2014/main" id="{D69984D8-35BC-DA7E-04C3-A751B12210F0}"/>
              </a:ext>
            </a:extLst>
          </p:cNvPr>
          <p:cNvCxnSpPr>
            <a:cxnSpLocks/>
          </p:cNvCxnSpPr>
          <p:nvPr/>
        </p:nvCxnSpPr>
        <p:spPr>
          <a:xfrm>
            <a:off x="399469" y="2671838"/>
            <a:ext cx="1125355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43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B84A-0AD9-A630-800A-EFEB98AD2481}"/>
              </a:ext>
            </a:extLst>
          </p:cNvPr>
          <p:cNvSpPr>
            <a:spLocks noGrp="1"/>
          </p:cNvSpPr>
          <p:nvPr>
            <p:ph type="title"/>
          </p:nvPr>
        </p:nvSpPr>
        <p:spPr>
          <a:xfrm>
            <a:off x="2020915" y="2493642"/>
            <a:ext cx="7425298" cy="954097"/>
          </a:xfrm>
        </p:spPr>
        <p:txBody>
          <a:bodyPr/>
          <a:lstStyle/>
          <a:p>
            <a:r>
              <a:rPr lang="en-GB"/>
              <a:t>Background &amp; Methodology</a:t>
            </a:r>
          </a:p>
        </p:txBody>
      </p:sp>
    </p:spTree>
    <p:extLst>
      <p:ext uri="{BB962C8B-B14F-4D97-AF65-F5344CB8AC3E}">
        <p14:creationId xmlns:p14="http://schemas.microsoft.com/office/powerpoint/2010/main" val="135697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06A81-E460-FBE9-EC18-190B519B8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796F32-E1FF-BE1C-3FC1-76A929C46745}"/>
              </a:ext>
            </a:extLst>
          </p:cNvPr>
          <p:cNvSpPr>
            <a:spLocks noGrp="1"/>
          </p:cNvSpPr>
          <p:nvPr>
            <p:ph type="title"/>
          </p:nvPr>
        </p:nvSpPr>
        <p:spPr/>
        <p:txBody>
          <a:bodyPr>
            <a:noAutofit/>
          </a:bodyPr>
          <a:lstStyle/>
          <a:p>
            <a:r>
              <a:rPr lang="en-GB" sz="2000">
                <a:solidFill>
                  <a:schemeClr val="accent2"/>
                </a:solidFill>
              </a:rPr>
              <a:t>Members who rate the value of money poor explain that the membership costs are ‘unjustifiably high’, they want the College to take a proactive role in providing a broader range of member benefits and also want to see more from the College in terms of advocating for its members</a:t>
            </a:r>
          </a:p>
        </p:txBody>
      </p:sp>
      <p:sp>
        <p:nvSpPr>
          <p:cNvPr id="3" name="Text Placeholder 2">
            <a:extLst>
              <a:ext uri="{FF2B5EF4-FFF2-40B4-BE49-F238E27FC236}">
                <a16:creationId xmlns:a16="http://schemas.microsoft.com/office/drawing/2014/main" id="{ACFE5631-CFB3-F505-EA2C-D3881FF68955}"/>
              </a:ext>
            </a:extLst>
          </p:cNvPr>
          <p:cNvSpPr>
            <a:spLocks noGrp="1"/>
          </p:cNvSpPr>
          <p:nvPr>
            <p:ph type="body" sz="quarter" idx="10"/>
          </p:nvPr>
        </p:nvSpPr>
        <p:spPr/>
        <p:txBody>
          <a:bodyPr vert="horz" lIns="0" tIns="0" rIns="0" bIns="0" rtlCol="0">
            <a:normAutofit/>
          </a:bodyPr>
          <a:lstStyle/>
          <a:p>
            <a:r>
              <a:rPr lang="en-GB" sz="800" i="1">
                <a:solidFill>
                  <a:schemeClr val="tx2"/>
                </a:solidFill>
              </a:rPr>
              <a:t>3b. What, if anything, could the Royal College of Pathologists do to improve the score you have given? In response to the value for money question. Base: Asked to all (937)</a:t>
            </a:r>
          </a:p>
        </p:txBody>
      </p:sp>
      <p:graphicFrame>
        <p:nvGraphicFramePr>
          <p:cNvPr id="5" name="Table 4">
            <a:extLst>
              <a:ext uri="{FF2B5EF4-FFF2-40B4-BE49-F238E27FC236}">
                <a16:creationId xmlns:a16="http://schemas.microsoft.com/office/drawing/2014/main" id="{39C78DCD-4AAD-6E21-FB6A-74A4F2C938A9}"/>
              </a:ext>
            </a:extLst>
          </p:cNvPr>
          <p:cNvGraphicFramePr>
            <a:graphicFrameLocks noGrp="1"/>
          </p:cNvGraphicFramePr>
          <p:nvPr>
            <p:extLst>
              <p:ext uri="{D42A27DB-BD31-4B8C-83A1-F6EECF244321}">
                <p14:modId xmlns:p14="http://schemas.microsoft.com/office/powerpoint/2010/main" val="3495876115"/>
              </p:ext>
            </p:extLst>
          </p:nvPr>
        </p:nvGraphicFramePr>
        <p:xfrm>
          <a:off x="0" y="2231373"/>
          <a:ext cx="12192000" cy="3699129"/>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3329043198"/>
                    </a:ext>
                  </a:extLst>
                </a:gridCol>
                <a:gridCol w="4064000">
                  <a:extLst>
                    <a:ext uri="{9D8B030D-6E8A-4147-A177-3AD203B41FA5}">
                      <a16:colId xmlns:a16="http://schemas.microsoft.com/office/drawing/2014/main" val="868512721"/>
                    </a:ext>
                  </a:extLst>
                </a:gridCol>
                <a:gridCol w="4064000">
                  <a:extLst>
                    <a:ext uri="{9D8B030D-6E8A-4147-A177-3AD203B41FA5}">
                      <a16:colId xmlns:a16="http://schemas.microsoft.com/office/drawing/2014/main" val="1224635467"/>
                    </a:ext>
                  </a:extLst>
                </a:gridCol>
              </a:tblGrid>
              <a:tr h="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bg1"/>
                          </a:solidFill>
                        </a:rPr>
                        <a:t>‘Extortionate’ cost of membership</a:t>
                      </a:r>
                      <a:endParaRPr lang="en-GB" sz="1200" b="1">
                        <a:solidFill>
                          <a:schemeClr val="bg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bg1"/>
                          </a:solidFill>
                        </a:rPr>
                        <a:t>Improved member benefits and quality services</a:t>
                      </a:r>
                      <a:endParaRPr lang="en-GB" sz="1200" b="1">
                        <a:solidFill>
                          <a:schemeClr val="bg1"/>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bg1"/>
                          </a:solidFill>
                        </a:rPr>
                        <a:t>A greater role in advocacy</a:t>
                      </a:r>
                      <a:endParaRPr lang="en-GB" sz="1200" b="1">
                        <a:solidFill>
                          <a:schemeClr val="bg1"/>
                        </a:solidFill>
                        <a:latin typeface="+mn-lt"/>
                        <a:ea typeface="+mn-ea"/>
                        <a:cs typeface="+mn-cs"/>
                      </a:endParaRPr>
                    </a:p>
                  </a:txBody>
                  <a:tcPr anchor="ctr"/>
                </a:tc>
                <a:extLst>
                  <a:ext uri="{0D108BD9-81ED-4DB2-BD59-A6C34878D82A}">
                    <a16:rowId xmlns:a16="http://schemas.microsoft.com/office/drawing/2014/main" val="3370937675"/>
                  </a:ext>
                </a:extLst>
              </a:tr>
              <a:tr h="370840">
                <a:tc>
                  <a:txBody>
                    <a:bodyPr/>
                    <a:lstStyle/>
                    <a:p>
                      <a:pPr>
                        <a:lnSpc>
                          <a:spcPct val="107000"/>
                        </a:lnSpc>
                        <a:spcAft>
                          <a:spcPts val="800"/>
                        </a:spcAft>
                      </a:pPr>
                      <a:r>
                        <a:rPr lang="en-GB" sz="1200">
                          <a:solidFill>
                            <a:schemeClr val="tx2"/>
                          </a:solidFill>
                        </a:rPr>
                        <a:t>Members express concerns about the high cost of membership, particularly as some do not have a clear understanding of what their fees are supporting. Many would welcome </a:t>
                      </a:r>
                      <a:r>
                        <a:rPr lang="en-GB" sz="1200" b="1">
                          <a:solidFill>
                            <a:schemeClr val="tx2"/>
                          </a:solidFill>
                        </a:rPr>
                        <a:t>more transparency regarding the allocation of their membership fees </a:t>
                      </a:r>
                      <a:r>
                        <a:rPr lang="en-GB" sz="1200">
                          <a:solidFill>
                            <a:schemeClr val="tx2"/>
                          </a:solidFill>
                        </a:rPr>
                        <a:t>and a </a:t>
                      </a:r>
                      <a:r>
                        <a:rPr lang="en-GB" sz="1200" b="1">
                          <a:solidFill>
                            <a:schemeClr val="tx2"/>
                          </a:solidFill>
                        </a:rPr>
                        <a:t>better understanding of the benefits included</a:t>
                      </a:r>
                      <a:r>
                        <a:rPr lang="en-GB" sz="1200">
                          <a:solidFill>
                            <a:schemeClr val="tx2"/>
                          </a:solidFill>
                        </a:rPr>
                        <a:t>. </a:t>
                      </a:r>
                    </a:p>
                    <a:p>
                      <a:pPr>
                        <a:lnSpc>
                          <a:spcPct val="107000"/>
                        </a:lnSpc>
                        <a:spcAft>
                          <a:spcPts val="800"/>
                        </a:spcAft>
                      </a:pPr>
                      <a:endParaRPr lang="en-GB" sz="1200">
                        <a:solidFill>
                          <a:schemeClr val="tx2"/>
                        </a:solidFill>
                      </a:endParaRPr>
                    </a:p>
                    <a:p>
                      <a:pPr>
                        <a:lnSpc>
                          <a:spcPct val="107000"/>
                        </a:lnSpc>
                        <a:spcAft>
                          <a:spcPts val="800"/>
                        </a:spcAft>
                      </a:pPr>
                      <a:r>
                        <a:rPr lang="en-GB" sz="1200">
                          <a:solidFill>
                            <a:schemeClr val="tx2"/>
                          </a:solidFill>
                        </a:rPr>
                        <a:t>Currently, members perceive the post-nominals and the CPD log as the main benefits, which makes the fees appear high.</a:t>
                      </a:r>
                    </a:p>
                    <a:p>
                      <a:pPr>
                        <a:lnSpc>
                          <a:spcPct val="107000"/>
                        </a:lnSpc>
                        <a:spcAft>
                          <a:spcPts val="800"/>
                        </a:spcAft>
                      </a:pPr>
                      <a:r>
                        <a:rPr lang="en-GB" sz="1200">
                          <a:solidFill>
                            <a:schemeClr val="tx2"/>
                          </a:solidFill>
                        </a:rPr>
                        <a:t> </a:t>
                      </a:r>
                    </a:p>
                    <a:p>
                      <a:pPr>
                        <a:lnSpc>
                          <a:spcPct val="107000"/>
                        </a:lnSpc>
                        <a:spcAft>
                          <a:spcPts val="800"/>
                        </a:spcAft>
                      </a:pPr>
                      <a:r>
                        <a:rPr lang="en-GB" sz="1200">
                          <a:solidFill>
                            <a:schemeClr val="tx2"/>
                          </a:solidFill>
                        </a:rPr>
                        <a:t>Additionally, many members voice their </a:t>
                      </a:r>
                      <a:r>
                        <a:rPr lang="en-GB" sz="1200" b="1">
                          <a:solidFill>
                            <a:schemeClr val="tx2"/>
                          </a:solidFill>
                        </a:rPr>
                        <a:t>dissatisfaction with the College’s office location in London. </a:t>
                      </a:r>
                      <a:r>
                        <a:rPr lang="en-GB" sz="1200">
                          <a:solidFill>
                            <a:schemeClr val="tx2"/>
                          </a:solidFill>
                        </a:rPr>
                        <a:t>They believe that this central location contributes to the elevated membership fees and have suggested that RCPath </a:t>
                      </a:r>
                      <a:r>
                        <a:rPr lang="en-GB" sz="1200" b="1">
                          <a:solidFill>
                            <a:schemeClr val="tx2"/>
                          </a:solidFill>
                        </a:rPr>
                        <a:t>consider relocating outside of London to reduce costs.</a:t>
                      </a:r>
                    </a:p>
                  </a:txBody>
                  <a:tcPr/>
                </a:tc>
                <a:tc>
                  <a:txBody>
                    <a:bodyPr/>
                    <a:lstStyle/>
                    <a:p>
                      <a:r>
                        <a:rPr lang="en-GB" sz="1200" b="1">
                          <a:solidFill>
                            <a:schemeClr val="tx2"/>
                          </a:solidFill>
                        </a:rPr>
                        <a:t>Members express a desire for more comprehensive benefits within their membership</a:t>
                      </a:r>
                      <a:r>
                        <a:rPr lang="en-GB" sz="1200">
                          <a:solidFill>
                            <a:schemeClr val="tx2"/>
                          </a:solidFill>
                        </a:rPr>
                        <a:t>. Currently, CPD appears to be viewed the main advantage. They seek </a:t>
                      </a:r>
                      <a:r>
                        <a:rPr lang="en-GB" sz="1200" b="1">
                          <a:solidFill>
                            <a:schemeClr val="tx2"/>
                          </a:solidFill>
                        </a:rPr>
                        <a:t>additional training courses</a:t>
                      </a:r>
                      <a:r>
                        <a:rPr lang="en-GB" sz="1200">
                          <a:solidFill>
                            <a:schemeClr val="tx2"/>
                          </a:solidFill>
                        </a:rPr>
                        <a:t>, rather than repetition of similar/the same courses, as well as </a:t>
                      </a:r>
                      <a:r>
                        <a:rPr lang="en-GB" sz="1200" b="1">
                          <a:solidFill>
                            <a:schemeClr val="tx2"/>
                          </a:solidFill>
                        </a:rPr>
                        <a:t>more accessible events</a:t>
                      </a:r>
                      <a:r>
                        <a:rPr lang="en-GB" sz="1200">
                          <a:solidFill>
                            <a:schemeClr val="tx2"/>
                          </a:solidFill>
                        </a:rPr>
                        <a:t>, including online and hybrid formats. </a:t>
                      </a:r>
                    </a:p>
                    <a:p>
                      <a:endParaRPr lang="en-GB" sz="1200">
                        <a:solidFill>
                          <a:schemeClr val="tx2"/>
                        </a:solidFill>
                      </a:endParaRPr>
                    </a:p>
                    <a:p>
                      <a:r>
                        <a:rPr lang="en-GB" sz="1200">
                          <a:solidFill>
                            <a:schemeClr val="tx2"/>
                          </a:solidFill>
                        </a:rPr>
                        <a:t>There are also requests for more </a:t>
                      </a:r>
                      <a:r>
                        <a:rPr lang="en-GB" sz="1200" b="1">
                          <a:solidFill>
                            <a:schemeClr val="tx2"/>
                          </a:solidFill>
                        </a:rPr>
                        <a:t>networking opportunities</a:t>
                      </a:r>
                      <a:r>
                        <a:rPr lang="en-GB" sz="1200">
                          <a:solidFill>
                            <a:schemeClr val="tx2"/>
                          </a:solidFill>
                        </a:rPr>
                        <a:t>.</a:t>
                      </a:r>
                    </a:p>
                    <a:p>
                      <a:endParaRPr lang="en-GB" sz="1200">
                        <a:solidFill>
                          <a:schemeClr val="tx2"/>
                        </a:solidFill>
                      </a:endParaRPr>
                    </a:p>
                    <a:p>
                      <a:r>
                        <a:rPr lang="en-GB" sz="1200">
                          <a:solidFill>
                            <a:schemeClr val="tx2"/>
                          </a:solidFill>
                        </a:rPr>
                        <a:t>At present, some members feel that the College is </a:t>
                      </a:r>
                      <a:r>
                        <a:rPr lang="en-GB" sz="1200" b="1">
                          <a:solidFill>
                            <a:schemeClr val="tx2"/>
                          </a:solidFill>
                        </a:rPr>
                        <a:t>not always providing high quality services</a:t>
                      </a:r>
                      <a:r>
                        <a:rPr lang="en-GB" sz="1200">
                          <a:solidFill>
                            <a:schemeClr val="tx2"/>
                          </a:solidFill>
                        </a:rPr>
                        <a:t>, and concerns have been raised that key issues, such as workforce shortages and the reporting of unsafe practices, are not being adequately addressed. </a:t>
                      </a:r>
                      <a:endParaRPr lang="en-GB"/>
                    </a:p>
                  </a:txBody>
                  <a:tcPr/>
                </a:tc>
                <a:tc>
                  <a:txBody>
                    <a:bodyPr/>
                    <a:lstStyle/>
                    <a:p>
                      <a:r>
                        <a:rPr lang="en-GB" sz="1200">
                          <a:solidFill>
                            <a:schemeClr val="tx2"/>
                          </a:solidFill>
                        </a:rPr>
                        <a:t>Members would like the College to take a </a:t>
                      </a:r>
                      <a:r>
                        <a:rPr lang="en-GB" sz="1200" b="1">
                          <a:solidFill>
                            <a:schemeClr val="tx2"/>
                          </a:solidFill>
                        </a:rPr>
                        <a:t>more active role in promoting quality within pathology services by advocating for adequate staffing levels and the resources necessary to provide safe and effective diagnoses. </a:t>
                      </a:r>
                    </a:p>
                    <a:p>
                      <a:endParaRPr lang="en-GB" sz="1200">
                        <a:solidFill>
                          <a:schemeClr val="tx2"/>
                        </a:solidFill>
                      </a:endParaRPr>
                    </a:p>
                    <a:p>
                      <a:r>
                        <a:rPr lang="en-GB" sz="1200">
                          <a:solidFill>
                            <a:schemeClr val="tx2"/>
                          </a:solidFill>
                        </a:rPr>
                        <a:t>Members report that </a:t>
                      </a:r>
                      <a:r>
                        <a:rPr lang="en-GB" sz="1200" b="1">
                          <a:solidFill>
                            <a:schemeClr val="tx2"/>
                          </a:solidFill>
                        </a:rPr>
                        <a:t>workforce challenges </a:t>
                      </a:r>
                      <a:r>
                        <a:rPr lang="en-GB" sz="1200">
                          <a:solidFill>
                            <a:schemeClr val="tx2"/>
                          </a:solidFill>
                        </a:rPr>
                        <a:t>are causing </a:t>
                      </a:r>
                      <a:r>
                        <a:rPr lang="en-GB" sz="1200" b="1">
                          <a:solidFill>
                            <a:schemeClr val="tx2"/>
                          </a:solidFill>
                        </a:rPr>
                        <a:t>professionals to leave the field, </a:t>
                      </a:r>
                      <a:r>
                        <a:rPr lang="en-GB" sz="1200">
                          <a:solidFill>
                            <a:schemeClr val="tx2"/>
                          </a:solidFill>
                        </a:rPr>
                        <a:t>which should be a key issue for the College to address.</a:t>
                      </a:r>
                    </a:p>
                    <a:p>
                      <a:endParaRPr lang="en-GB" sz="1200">
                        <a:solidFill>
                          <a:schemeClr val="tx2"/>
                        </a:solidFill>
                      </a:endParaRPr>
                    </a:p>
                    <a:p>
                      <a:r>
                        <a:rPr lang="en-GB" sz="1200">
                          <a:solidFill>
                            <a:schemeClr val="tx2"/>
                          </a:solidFill>
                        </a:rPr>
                        <a:t>Additionally, members want the College to </a:t>
                      </a:r>
                      <a:r>
                        <a:rPr lang="en-GB" sz="1200" b="1">
                          <a:solidFill>
                            <a:schemeClr val="tx2"/>
                          </a:solidFill>
                        </a:rPr>
                        <a:t>engage more effectively with members </a:t>
                      </a:r>
                      <a:r>
                        <a:rPr lang="en-GB" sz="1200">
                          <a:solidFill>
                            <a:schemeClr val="tx2"/>
                          </a:solidFill>
                        </a:rPr>
                        <a:t>by seeking their input to better understand their needs and implementing changes that align with their priorities. </a:t>
                      </a:r>
                    </a:p>
                    <a:p>
                      <a:endParaRPr lang="en-GB"/>
                    </a:p>
                  </a:txBody>
                  <a:tcPr/>
                </a:tc>
                <a:extLst>
                  <a:ext uri="{0D108BD9-81ED-4DB2-BD59-A6C34878D82A}">
                    <a16:rowId xmlns:a16="http://schemas.microsoft.com/office/drawing/2014/main" val="3870601949"/>
                  </a:ext>
                </a:extLst>
              </a:tr>
            </a:tbl>
          </a:graphicData>
        </a:graphic>
      </p:graphicFrame>
      <p:sp>
        <p:nvSpPr>
          <p:cNvPr id="4" name="TextBox 3">
            <a:extLst>
              <a:ext uri="{FF2B5EF4-FFF2-40B4-BE49-F238E27FC236}">
                <a16:creationId xmlns:a16="http://schemas.microsoft.com/office/drawing/2014/main" id="{4194A4C4-C3AF-D8AA-6F5C-AD2871182906}"/>
              </a:ext>
            </a:extLst>
          </p:cNvPr>
          <p:cNvSpPr txBox="1"/>
          <p:nvPr/>
        </p:nvSpPr>
        <p:spPr>
          <a:xfrm>
            <a:off x="3207767" y="1808612"/>
            <a:ext cx="6117020" cy="338554"/>
          </a:xfrm>
          <a:prstGeom prst="rect">
            <a:avLst/>
          </a:prstGeom>
          <a:noFill/>
        </p:spPr>
        <p:txBody>
          <a:bodyPr wrap="square">
            <a:spAutoFit/>
          </a:bodyPr>
          <a:lstStyle/>
          <a:p>
            <a:r>
              <a:rPr lang="en-GB" sz="1600" b="1">
                <a:solidFill>
                  <a:schemeClr val="tx2"/>
                </a:solidFill>
                <a:latin typeface="+mn-lt"/>
              </a:rPr>
              <a:t>Those rating the </a:t>
            </a:r>
            <a:r>
              <a:rPr lang="en-GB" sz="1600" b="1" err="1">
                <a:solidFill>
                  <a:schemeClr val="tx2"/>
                </a:solidFill>
                <a:latin typeface="+mn-lt"/>
              </a:rPr>
              <a:t>RCPath</a:t>
            </a:r>
            <a:r>
              <a:rPr lang="en-GB" sz="1600" b="1">
                <a:solidFill>
                  <a:schemeClr val="tx2"/>
                </a:solidFill>
                <a:latin typeface="+mn-lt"/>
              </a:rPr>
              <a:t> 1 or 2 out of a 4-point value for money scale</a:t>
            </a:r>
            <a:endParaRPr lang="en-GB" sz="1600">
              <a:solidFill>
                <a:schemeClr val="tx2"/>
              </a:solidFill>
            </a:endParaRPr>
          </a:p>
        </p:txBody>
      </p:sp>
    </p:spTree>
    <p:extLst>
      <p:ext uri="{BB962C8B-B14F-4D97-AF65-F5344CB8AC3E}">
        <p14:creationId xmlns:p14="http://schemas.microsoft.com/office/powerpoint/2010/main" val="1397770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6B5ED-A20A-FC26-241D-54BF9B5C65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453A3-7113-7244-9D6C-1C1756E62893}"/>
              </a:ext>
            </a:extLst>
          </p:cNvPr>
          <p:cNvSpPr>
            <a:spLocks noGrp="1"/>
          </p:cNvSpPr>
          <p:nvPr>
            <p:ph type="title"/>
          </p:nvPr>
        </p:nvSpPr>
        <p:spPr/>
        <p:txBody>
          <a:bodyPr>
            <a:normAutofit fontScale="90000"/>
          </a:bodyPr>
          <a:lstStyle/>
          <a:p>
            <a:r>
              <a:rPr lang="en-GB" sz="2800">
                <a:solidFill>
                  <a:schemeClr val="accent2"/>
                </a:solidFill>
              </a:rPr>
              <a:t>Members who rate value of money as poor explain that the membership costs are unjustifiably high and want the College to take a proactive role in providing a broader range of member benefits and advocating for members</a:t>
            </a:r>
            <a:endParaRPr lang="en-GB">
              <a:solidFill>
                <a:schemeClr val="accent2"/>
              </a:solidFill>
            </a:endParaRPr>
          </a:p>
        </p:txBody>
      </p:sp>
      <p:sp>
        <p:nvSpPr>
          <p:cNvPr id="3" name="Text Placeholder 2">
            <a:extLst>
              <a:ext uri="{FF2B5EF4-FFF2-40B4-BE49-F238E27FC236}">
                <a16:creationId xmlns:a16="http://schemas.microsoft.com/office/drawing/2014/main" id="{6948C5B3-ABB5-9ECE-BE43-087180BE5C71}"/>
              </a:ext>
            </a:extLst>
          </p:cNvPr>
          <p:cNvSpPr>
            <a:spLocks noGrp="1"/>
          </p:cNvSpPr>
          <p:nvPr>
            <p:ph type="body" sz="quarter" idx="10"/>
          </p:nvPr>
        </p:nvSpPr>
        <p:spPr/>
        <p:txBody>
          <a:bodyPr vert="horz" lIns="0" tIns="0" rIns="0" bIns="0" rtlCol="0">
            <a:normAutofit/>
          </a:bodyPr>
          <a:lstStyle/>
          <a:p>
            <a:r>
              <a:rPr lang="en-GB" sz="800" i="1">
                <a:solidFill>
                  <a:schemeClr val="tx2"/>
                </a:solidFill>
              </a:rPr>
              <a:t>3b. What, if anything, could the Royal College of Pathologists do to improve the score you have given? In response to the value for money question. Base: Asked to all (937)</a:t>
            </a:r>
          </a:p>
          <a:p>
            <a:endParaRPr lang="en-GB" sz="800" i="1">
              <a:solidFill>
                <a:schemeClr val="tx2"/>
              </a:solidFill>
            </a:endParaRPr>
          </a:p>
        </p:txBody>
      </p:sp>
      <p:graphicFrame>
        <p:nvGraphicFramePr>
          <p:cNvPr id="4" name="Table 3">
            <a:extLst>
              <a:ext uri="{FF2B5EF4-FFF2-40B4-BE49-F238E27FC236}">
                <a16:creationId xmlns:a16="http://schemas.microsoft.com/office/drawing/2014/main" id="{CCE7BAE8-72A8-C5AB-8A4D-3348ADB13C17}"/>
              </a:ext>
            </a:extLst>
          </p:cNvPr>
          <p:cNvGraphicFramePr>
            <a:graphicFrameLocks noGrp="1"/>
          </p:cNvGraphicFramePr>
          <p:nvPr>
            <p:extLst>
              <p:ext uri="{D42A27DB-BD31-4B8C-83A1-F6EECF244321}">
                <p14:modId xmlns:p14="http://schemas.microsoft.com/office/powerpoint/2010/main" val="3014168563"/>
              </p:ext>
            </p:extLst>
          </p:nvPr>
        </p:nvGraphicFramePr>
        <p:xfrm>
          <a:off x="0" y="2242385"/>
          <a:ext cx="12192000" cy="3698112"/>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3329043198"/>
                    </a:ext>
                  </a:extLst>
                </a:gridCol>
                <a:gridCol w="4064000">
                  <a:extLst>
                    <a:ext uri="{9D8B030D-6E8A-4147-A177-3AD203B41FA5}">
                      <a16:colId xmlns:a16="http://schemas.microsoft.com/office/drawing/2014/main" val="868512721"/>
                    </a:ext>
                  </a:extLst>
                </a:gridCol>
                <a:gridCol w="4064000">
                  <a:extLst>
                    <a:ext uri="{9D8B030D-6E8A-4147-A177-3AD203B41FA5}">
                      <a16:colId xmlns:a16="http://schemas.microsoft.com/office/drawing/2014/main" val="1224635467"/>
                    </a:ext>
                  </a:extLst>
                </a:gridCol>
              </a:tblGrid>
              <a:tr h="27577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a:solidFill>
                            <a:schemeClr val="bg1"/>
                          </a:solidFill>
                        </a:rPr>
                        <a:t>‘Extortionate’ cost of membership</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a:solidFill>
                            <a:schemeClr val="bg1"/>
                          </a:solidFill>
                        </a:rPr>
                        <a:t>Improved member benefits and quality services</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a:solidFill>
                            <a:schemeClr val="bg1"/>
                          </a:solidFill>
                        </a:rPr>
                        <a:t>A greater role in advocacy</a:t>
                      </a:r>
                    </a:p>
                  </a:txBody>
                  <a:tcPr anchor="ctr"/>
                </a:tc>
                <a:extLst>
                  <a:ext uri="{0D108BD9-81ED-4DB2-BD59-A6C34878D82A}">
                    <a16:rowId xmlns:a16="http://schemas.microsoft.com/office/drawing/2014/main" val="3370937675"/>
                  </a:ext>
                </a:extLst>
              </a:tr>
              <a:tr h="494780">
                <a:tc>
                  <a:txBody>
                    <a:bodyPr/>
                    <a:lstStyle/>
                    <a:p>
                      <a:pPr algn="ctr">
                        <a:lnSpc>
                          <a:spcPct val="107000"/>
                        </a:lnSpc>
                        <a:spcAft>
                          <a:spcPts val="800"/>
                        </a:spcAft>
                      </a:pPr>
                      <a:r>
                        <a:rPr lang="en-GB" sz="1100" b="0">
                          <a:solidFill>
                            <a:schemeClr val="tx2"/>
                          </a:solidFill>
                        </a:rPr>
                        <a:t>“The cost of fellowship is extortionate and not good value. Halve it and it might just be worthwhile, but even then not so much.”</a:t>
                      </a:r>
                      <a:br>
                        <a:rPr lang="en-GB" sz="1100" b="0">
                          <a:solidFill>
                            <a:schemeClr val="tx2"/>
                          </a:solidFill>
                        </a:rPr>
                      </a:br>
                      <a:r>
                        <a:rPr lang="en-GB" sz="1100" b="1">
                          <a:solidFill>
                            <a:schemeClr val="tx2"/>
                          </a:solidFill>
                        </a:rPr>
                        <a:t>- Haematology, Fellow, UK</a:t>
                      </a:r>
                      <a:endParaRPr lang="en-GB" sz="1100" b="0" i="1">
                        <a:solidFill>
                          <a:schemeClr val="tx2"/>
                        </a:solidFill>
                        <a:latin typeface="+mn-lt"/>
                        <a:ea typeface="+mn-ea"/>
                        <a:cs typeface="+mn-cs"/>
                      </a:endParaRPr>
                    </a:p>
                  </a:txBody>
                  <a:tcPr anchor="ctr"/>
                </a:tc>
                <a:tc>
                  <a:txBody>
                    <a:bodyPr/>
                    <a:lstStyle/>
                    <a:p>
                      <a:pPr algn="ctr"/>
                      <a:r>
                        <a:rPr lang="en-GB" sz="1100" b="0">
                          <a:solidFill>
                            <a:schemeClr val="tx2"/>
                          </a:solidFill>
                        </a:rPr>
                        <a:t>“I don't get anything for my money. We no longer get the journal. Now it is online it is more difficult to read so I rarely read it. Guidelines don't address issues specific to biochemistry. Many useful guidelines have expired and have not been updated.”</a:t>
                      </a:r>
                      <a:br>
                        <a:rPr lang="en-GB" sz="1100" b="0">
                          <a:solidFill>
                            <a:schemeClr val="tx2"/>
                          </a:solidFill>
                        </a:rPr>
                      </a:br>
                      <a:r>
                        <a:rPr lang="en-GB" sz="1100" b="1">
                          <a:solidFill>
                            <a:schemeClr val="tx2"/>
                          </a:solidFill>
                        </a:rPr>
                        <a:t>- Clinical Biochemistry, Fellow, UK</a:t>
                      </a:r>
                      <a:endParaRPr lang="en-GB" sz="1100" b="0" i="1">
                        <a:solidFill>
                          <a:schemeClr val="tx2"/>
                        </a:solidFill>
                        <a:latin typeface="+mn-lt"/>
                        <a:ea typeface="+mn-ea"/>
                        <a:cs typeface="+mn-cs"/>
                      </a:endParaRPr>
                    </a:p>
                  </a:txBody>
                  <a:tcPr anchor="ctr"/>
                </a:tc>
                <a:tc>
                  <a:txBody>
                    <a:bodyPr/>
                    <a:lstStyle/>
                    <a:p>
                      <a:pPr algn="ctr"/>
                      <a:r>
                        <a:rPr lang="en-GB" sz="1100" b="0">
                          <a:solidFill>
                            <a:schemeClr val="tx2"/>
                          </a:solidFill>
                        </a:rPr>
                        <a:t>“Be less introspective and more committed to championing quality in service provision.”</a:t>
                      </a:r>
                      <a:br>
                        <a:rPr lang="en-GB" sz="1100" b="0">
                          <a:solidFill>
                            <a:schemeClr val="tx2"/>
                          </a:solidFill>
                        </a:rPr>
                      </a:br>
                      <a:r>
                        <a:rPr lang="en-GB" sz="1100" b="1">
                          <a:solidFill>
                            <a:schemeClr val="tx2"/>
                          </a:solidFill>
                        </a:rPr>
                        <a:t>- Prefer not to say (Specialism), Fellow, UK</a:t>
                      </a:r>
                      <a:endParaRPr lang="en-GB" sz="1100" b="0" i="1">
                        <a:solidFill>
                          <a:schemeClr val="tx2"/>
                        </a:solidFill>
                        <a:latin typeface="+mn-lt"/>
                        <a:ea typeface="+mn-ea"/>
                        <a:cs typeface="+mn-cs"/>
                      </a:endParaRPr>
                    </a:p>
                  </a:txBody>
                  <a:tcPr anchor="ctr"/>
                </a:tc>
                <a:extLst>
                  <a:ext uri="{0D108BD9-81ED-4DB2-BD59-A6C34878D82A}">
                    <a16:rowId xmlns:a16="http://schemas.microsoft.com/office/drawing/2014/main" val="3870601949"/>
                  </a:ext>
                </a:extLst>
              </a:tr>
              <a:tr h="316335">
                <a:tc>
                  <a:txBody>
                    <a:bodyPr/>
                    <a:lstStyle/>
                    <a:p>
                      <a:pPr algn="ctr">
                        <a:lnSpc>
                          <a:spcPct val="107000"/>
                        </a:lnSpc>
                        <a:spcAft>
                          <a:spcPts val="800"/>
                        </a:spcAft>
                      </a:pPr>
                      <a:r>
                        <a:rPr lang="en-GB" sz="1100" b="0">
                          <a:solidFill>
                            <a:schemeClr val="tx2"/>
                          </a:solidFill>
                        </a:rPr>
                        <a:t>“Either reduce fees drastically or be more transparent about what they are used for.”</a:t>
                      </a:r>
                      <a:br>
                        <a:rPr lang="en-GB" sz="1100" b="0">
                          <a:solidFill>
                            <a:schemeClr val="tx2"/>
                          </a:solidFill>
                        </a:rPr>
                      </a:br>
                      <a:r>
                        <a:rPr lang="en-GB" sz="1100" b="1">
                          <a:solidFill>
                            <a:schemeClr val="tx2"/>
                          </a:solidFill>
                        </a:rPr>
                        <a:t>- Cellular Pathology, Fellow, UK</a:t>
                      </a:r>
                      <a:endParaRPr lang="en-GB" sz="1100" b="0" i="1">
                        <a:solidFill>
                          <a:schemeClr val="tx2"/>
                        </a:solidFill>
                        <a:latin typeface="+mn-lt"/>
                        <a:ea typeface="+mn-ea"/>
                        <a:cs typeface="+mn-cs"/>
                      </a:endParaRPr>
                    </a:p>
                  </a:txBody>
                  <a:tcPr anchor="ctr"/>
                </a:tc>
                <a:tc>
                  <a:txBody>
                    <a:bodyPr/>
                    <a:lstStyle/>
                    <a:p>
                      <a:pPr algn="ctr"/>
                      <a:r>
                        <a:rPr lang="en-GB" sz="1100" b="0">
                          <a:solidFill>
                            <a:schemeClr val="tx2"/>
                          </a:solidFill>
                        </a:rPr>
                        <a:t>“There is global outreach, but for local members in their day-to-day practice, I feel there is not much support from the College or at least it's not visible.”</a:t>
                      </a:r>
                      <a:br>
                        <a:rPr lang="en-GB" sz="1100" b="0">
                          <a:solidFill>
                            <a:schemeClr val="tx2"/>
                          </a:solidFill>
                        </a:rPr>
                      </a:br>
                      <a:r>
                        <a:rPr lang="en-GB" sz="1100" b="1">
                          <a:solidFill>
                            <a:schemeClr val="tx2"/>
                          </a:solidFill>
                        </a:rPr>
                        <a:t>- Prefer not to say (Specialism), Fellow, UK</a:t>
                      </a:r>
                      <a:endParaRPr lang="en-GB" sz="1100" b="0" i="1">
                        <a:solidFill>
                          <a:schemeClr val="tx2"/>
                        </a:solidFill>
                        <a:latin typeface="+mn-lt"/>
                        <a:ea typeface="+mn-ea"/>
                        <a:cs typeface="+mn-cs"/>
                      </a:endParaRPr>
                    </a:p>
                  </a:txBody>
                  <a:tcPr anchor="ctr"/>
                </a:tc>
                <a:tc>
                  <a:txBody>
                    <a:bodyPr/>
                    <a:lstStyle/>
                    <a:p>
                      <a:pPr algn="ctr"/>
                      <a:r>
                        <a:rPr lang="en-GB" sz="1100" b="0">
                          <a:solidFill>
                            <a:schemeClr val="tx2"/>
                          </a:solidFill>
                        </a:rPr>
                        <a:t>“Many pathologists are leaving as a result of unsafe, poor-quality reporting without appropriate staff to deliver improvements in turnaround times.”</a:t>
                      </a:r>
                      <a:br>
                        <a:rPr lang="en-GB" sz="1100" b="0">
                          <a:solidFill>
                            <a:schemeClr val="tx2"/>
                          </a:solidFill>
                        </a:rPr>
                      </a:br>
                      <a:r>
                        <a:rPr lang="en-GB" sz="1100" b="1">
                          <a:solidFill>
                            <a:schemeClr val="tx2"/>
                          </a:solidFill>
                        </a:rPr>
                        <a:t>- Cellular Pathology, Fellow, UK</a:t>
                      </a:r>
                      <a:endParaRPr lang="en-GB" sz="1100" b="0" i="1">
                        <a:solidFill>
                          <a:schemeClr val="tx2"/>
                        </a:solidFill>
                        <a:latin typeface="+mn-lt"/>
                        <a:ea typeface="+mn-ea"/>
                        <a:cs typeface="+mn-cs"/>
                      </a:endParaRPr>
                    </a:p>
                  </a:txBody>
                  <a:tcPr anchor="ctr"/>
                </a:tc>
                <a:extLst>
                  <a:ext uri="{0D108BD9-81ED-4DB2-BD59-A6C34878D82A}">
                    <a16:rowId xmlns:a16="http://schemas.microsoft.com/office/drawing/2014/main" val="4289167088"/>
                  </a:ext>
                </a:extLst>
              </a:tr>
              <a:tr h="494780">
                <a:tc>
                  <a:txBody>
                    <a:bodyPr/>
                    <a:lstStyle/>
                    <a:p>
                      <a:pPr algn="ctr">
                        <a:lnSpc>
                          <a:spcPct val="107000"/>
                        </a:lnSpc>
                        <a:spcAft>
                          <a:spcPts val="800"/>
                        </a:spcAft>
                      </a:pPr>
                      <a:r>
                        <a:rPr lang="en-GB" sz="1100" b="0">
                          <a:solidFill>
                            <a:schemeClr val="tx2"/>
                          </a:solidFill>
                        </a:rPr>
                        <a:t>“Fees are extremely expensive and should be reduced by 50% immediately. Especially given the very poor representation and provision of services.”</a:t>
                      </a:r>
                      <a:br>
                        <a:rPr lang="en-GB" sz="1100" b="0">
                          <a:solidFill>
                            <a:schemeClr val="tx2"/>
                          </a:solidFill>
                        </a:rPr>
                      </a:br>
                      <a:r>
                        <a:rPr lang="en-GB" sz="1100" b="1">
                          <a:solidFill>
                            <a:schemeClr val="tx2"/>
                          </a:solidFill>
                        </a:rPr>
                        <a:t>- Cellular Pathology, Fellow, UK</a:t>
                      </a:r>
                      <a:endParaRPr lang="en-GB" sz="1100" b="0" i="1">
                        <a:solidFill>
                          <a:schemeClr val="tx2"/>
                        </a:solidFill>
                        <a:latin typeface="+mn-lt"/>
                        <a:ea typeface="+mn-ea"/>
                        <a:cs typeface="+mn-cs"/>
                      </a:endParaRPr>
                    </a:p>
                  </a:txBody>
                  <a:tcPr anchor="ctr"/>
                </a:tc>
                <a:tc>
                  <a:txBody>
                    <a:bodyPr/>
                    <a:lstStyle/>
                    <a:p>
                      <a:pPr algn="ctr"/>
                      <a:r>
                        <a:rPr lang="en-GB" sz="1100" b="0">
                          <a:solidFill>
                            <a:schemeClr val="tx2"/>
                          </a:solidFill>
                        </a:rPr>
                        <a:t>“Training is poor and only </a:t>
                      </a:r>
                      <a:r>
                        <a:rPr lang="en-GB" sz="1100" b="0" err="1">
                          <a:solidFill>
                            <a:schemeClr val="tx2"/>
                          </a:solidFill>
                        </a:rPr>
                        <a:t>RCPath</a:t>
                      </a:r>
                      <a:r>
                        <a:rPr lang="en-GB" sz="1100" b="0">
                          <a:solidFill>
                            <a:schemeClr val="tx2"/>
                          </a:solidFill>
                        </a:rPr>
                        <a:t> seems to run the same courses repeatedly. The only emails I seem to receive each year are prompts to renew my membership. That does not indicate a proactive engagement approach for paying members.”</a:t>
                      </a:r>
                      <a:br>
                        <a:rPr lang="en-GB" sz="1100" b="0">
                          <a:solidFill>
                            <a:schemeClr val="tx2"/>
                          </a:solidFill>
                        </a:rPr>
                      </a:br>
                      <a:r>
                        <a:rPr lang="en-GB" sz="1100" b="1">
                          <a:solidFill>
                            <a:schemeClr val="tx2"/>
                          </a:solidFill>
                        </a:rPr>
                        <a:t>- Prefer not to say (Specialism), </a:t>
                      </a:r>
                      <a:r>
                        <a:rPr lang="sv-SE" sz="1100" b="1">
                          <a:solidFill>
                            <a:schemeClr val="tx2"/>
                          </a:solidFill>
                        </a:rPr>
                        <a:t>Medical Examiner,</a:t>
                      </a:r>
                      <a:r>
                        <a:rPr lang="en-GB" sz="1100" b="1">
                          <a:solidFill>
                            <a:schemeClr val="tx2"/>
                          </a:solidFill>
                        </a:rPr>
                        <a:t> UK</a:t>
                      </a:r>
                      <a:endParaRPr lang="en-GB" sz="1100" b="0" i="1">
                        <a:solidFill>
                          <a:schemeClr val="tx2"/>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0">
                          <a:solidFill>
                            <a:schemeClr val="tx2"/>
                          </a:solidFill>
                        </a:rPr>
                        <a:t>“We need the college to champion our speciality, advocate for more staff, and understand that high-quality safe diagnoses need appropriate time and appropriate resources.”</a:t>
                      </a:r>
                      <a:br>
                        <a:rPr lang="en-GB" sz="1100" b="0">
                          <a:solidFill>
                            <a:schemeClr val="tx2"/>
                          </a:solidFill>
                        </a:rPr>
                      </a:br>
                      <a:r>
                        <a:rPr lang="en-GB" sz="1100" b="1">
                          <a:solidFill>
                            <a:schemeClr val="tx2"/>
                          </a:solidFill>
                        </a:rPr>
                        <a:t>- Cellular Pathology, Fellow, UK</a:t>
                      </a:r>
                      <a:endParaRPr lang="en-GB" sz="1100" b="0" i="1">
                        <a:solidFill>
                          <a:schemeClr val="tx2"/>
                        </a:solidFill>
                        <a:latin typeface="+mn-lt"/>
                        <a:ea typeface="+mn-ea"/>
                        <a:cs typeface="+mn-cs"/>
                      </a:endParaRPr>
                    </a:p>
                  </a:txBody>
                  <a:tcPr anchor="ctr"/>
                </a:tc>
                <a:extLst>
                  <a:ext uri="{0D108BD9-81ED-4DB2-BD59-A6C34878D82A}">
                    <a16:rowId xmlns:a16="http://schemas.microsoft.com/office/drawing/2014/main" val="2551356952"/>
                  </a:ext>
                </a:extLst>
              </a:tr>
              <a:tr h="330867">
                <a:tc>
                  <a:txBody>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en-GB" sz="1100" b="0">
                          <a:solidFill>
                            <a:schemeClr val="tx2"/>
                          </a:solidFill>
                        </a:rPr>
                        <a:t>“It is too expensive - needs to be half the membership fee.  We don't need a building in central London - somewhere cheaper would suffice.”</a:t>
                      </a:r>
                      <a:br>
                        <a:rPr lang="en-GB" sz="1100" b="0">
                          <a:solidFill>
                            <a:schemeClr val="tx2"/>
                          </a:solidFill>
                        </a:rPr>
                      </a:br>
                      <a:r>
                        <a:rPr lang="en-GB" sz="1100" b="0">
                          <a:solidFill>
                            <a:schemeClr val="tx2"/>
                          </a:solidFill>
                        </a:rPr>
                        <a:t>-</a:t>
                      </a:r>
                      <a:r>
                        <a:rPr lang="en-GB" sz="1100" b="1">
                          <a:solidFill>
                            <a:schemeClr val="tx2"/>
                          </a:solidFill>
                        </a:rPr>
                        <a:t> Genetics, Fellow, UK</a:t>
                      </a:r>
                      <a:endParaRPr lang="en-GB" sz="1100" b="0" i="1">
                        <a:solidFill>
                          <a:schemeClr val="tx2"/>
                        </a:solidFill>
                        <a:latin typeface="+mn-lt"/>
                        <a:ea typeface="+mn-ea"/>
                        <a:cs typeface="+mn-cs"/>
                      </a:endParaRPr>
                    </a:p>
                  </a:txBody>
                  <a:tcPr anchor="ctr"/>
                </a:tc>
                <a:tc>
                  <a:txBody>
                    <a:bodyPr/>
                    <a:lstStyle/>
                    <a:p>
                      <a:pPr algn="ctr"/>
                      <a:r>
                        <a:rPr lang="en-GB" sz="1100" b="0">
                          <a:solidFill>
                            <a:schemeClr val="tx2"/>
                          </a:solidFill>
                        </a:rPr>
                        <a:t>“More educational events- a hybrid format would allow more people to attend.”</a:t>
                      </a:r>
                      <a:br>
                        <a:rPr lang="en-GB" sz="1100" b="0">
                          <a:solidFill>
                            <a:schemeClr val="tx2"/>
                          </a:solidFill>
                        </a:rPr>
                      </a:br>
                      <a:r>
                        <a:rPr lang="en-GB" sz="1100" b="1">
                          <a:solidFill>
                            <a:schemeClr val="tx2"/>
                          </a:solidFill>
                        </a:rPr>
                        <a:t>- Oral and maxillofacial pathology, Fellow, UK</a:t>
                      </a:r>
                      <a:endParaRPr lang="en-GB" sz="1100" b="0" i="1">
                        <a:solidFill>
                          <a:schemeClr val="tx2"/>
                        </a:solidFill>
                        <a:latin typeface="+mn-lt"/>
                        <a:ea typeface="+mn-ea"/>
                        <a:cs typeface="+mn-cs"/>
                      </a:endParaRPr>
                    </a:p>
                  </a:txBody>
                  <a:tcPr anchor="ctr"/>
                </a:tc>
                <a:tc>
                  <a:txBody>
                    <a:bodyPr/>
                    <a:lstStyle/>
                    <a:p>
                      <a:pPr algn="ctr"/>
                      <a:r>
                        <a:rPr lang="en-GB" sz="1100" b="0">
                          <a:solidFill>
                            <a:schemeClr val="tx2"/>
                          </a:solidFill>
                        </a:rPr>
                        <a:t>“Engage with the membership to find out what members would actually find useful, and enact this.”</a:t>
                      </a:r>
                      <a:br>
                        <a:rPr lang="en-GB" sz="1100" b="0">
                          <a:solidFill>
                            <a:schemeClr val="tx2"/>
                          </a:solidFill>
                        </a:rPr>
                      </a:br>
                      <a:r>
                        <a:rPr lang="en-GB" sz="1100" b="1">
                          <a:solidFill>
                            <a:schemeClr val="tx2"/>
                          </a:solidFill>
                        </a:rPr>
                        <a:t>- Immunology, Fellow, UK</a:t>
                      </a:r>
                      <a:endParaRPr lang="en-GB" sz="1100" b="0" i="1">
                        <a:solidFill>
                          <a:schemeClr val="tx2"/>
                        </a:solidFill>
                        <a:latin typeface="+mn-lt"/>
                        <a:ea typeface="+mn-ea"/>
                        <a:cs typeface="+mn-cs"/>
                      </a:endParaRPr>
                    </a:p>
                  </a:txBody>
                  <a:tcPr anchor="ctr"/>
                </a:tc>
                <a:extLst>
                  <a:ext uri="{0D108BD9-81ED-4DB2-BD59-A6C34878D82A}">
                    <a16:rowId xmlns:a16="http://schemas.microsoft.com/office/drawing/2014/main" val="3879768377"/>
                  </a:ext>
                </a:extLst>
              </a:tr>
            </a:tbl>
          </a:graphicData>
        </a:graphic>
      </p:graphicFrame>
      <p:sp>
        <p:nvSpPr>
          <p:cNvPr id="5" name="TextBox 4">
            <a:extLst>
              <a:ext uri="{FF2B5EF4-FFF2-40B4-BE49-F238E27FC236}">
                <a16:creationId xmlns:a16="http://schemas.microsoft.com/office/drawing/2014/main" id="{89264D01-C204-8C05-D78B-29C7F0889B9E}"/>
              </a:ext>
            </a:extLst>
          </p:cNvPr>
          <p:cNvSpPr txBox="1"/>
          <p:nvPr/>
        </p:nvSpPr>
        <p:spPr>
          <a:xfrm>
            <a:off x="3207767" y="1808612"/>
            <a:ext cx="6117020" cy="338554"/>
          </a:xfrm>
          <a:prstGeom prst="rect">
            <a:avLst/>
          </a:prstGeom>
          <a:noFill/>
        </p:spPr>
        <p:txBody>
          <a:bodyPr wrap="square">
            <a:spAutoFit/>
          </a:bodyPr>
          <a:lstStyle/>
          <a:p>
            <a:r>
              <a:rPr lang="en-GB" sz="1600" b="1">
                <a:solidFill>
                  <a:schemeClr val="tx2"/>
                </a:solidFill>
                <a:latin typeface="+mn-lt"/>
              </a:rPr>
              <a:t>Those rating the </a:t>
            </a:r>
            <a:r>
              <a:rPr lang="en-GB" sz="1600" b="1" err="1">
                <a:solidFill>
                  <a:schemeClr val="tx2"/>
                </a:solidFill>
                <a:latin typeface="+mn-lt"/>
              </a:rPr>
              <a:t>RCPath</a:t>
            </a:r>
            <a:r>
              <a:rPr lang="en-GB" sz="1600" b="1">
                <a:solidFill>
                  <a:schemeClr val="tx2"/>
                </a:solidFill>
                <a:latin typeface="+mn-lt"/>
              </a:rPr>
              <a:t> 1 or 2 out of a 4-point value for money scale</a:t>
            </a:r>
            <a:endParaRPr lang="en-GB" sz="1600">
              <a:solidFill>
                <a:schemeClr val="tx2"/>
              </a:solidFill>
            </a:endParaRPr>
          </a:p>
        </p:txBody>
      </p:sp>
    </p:spTree>
    <p:extLst>
      <p:ext uri="{BB962C8B-B14F-4D97-AF65-F5344CB8AC3E}">
        <p14:creationId xmlns:p14="http://schemas.microsoft.com/office/powerpoint/2010/main" val="3619444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B8D3-FCEA-EBB1-2E90-0F75C089B164}"/>
              </a:ext>
            </a:extLst>
          </p:cNvPr>
          <p:cNvSpPr>
            <a:spLocks noGrp="1"/>
          </p:cNvSpPr>
          <p:nvPr>
            <p:ph type="title"/>
          </p:nvPr>
        </p:nvSpPr>
        <p:spPr/>
        <p:txBody>
          <a:bodyPr/>
          <a:lstStyle/>
          <a:p>
            <a:r>
              <a:rPr lang="en-GB"/>
              <a:t>Feelings towards the College</a:t>
            </a:r>
          </a:p>
        </p:txBody>
      </p:sp>
    </p:spTree>
    <p:extLst>
      <p:ext uri="{BB962C8B-B14F-4D97-AF65-F5344CB8AC3E}">
        <p14:creationId xmlns:p14="http://schemas.microsoft.com/office/powerpoint/2010/main" val="136858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2132-210C-168D-D0AE-A74ADDDBBE4E}"/>
              </a:ext>
            </a:extLst>
          </p:cNvPr>
          <p:cNvSpPr>
            <a:spLocks noGrp="1"/>
          </p:cNvSpPr>
          <p:nvPr>
            <p:ph type="title"/>
          </p:nvPr>
        </p:nvSpPr>
        <p:spPr/>
        <p:txBody>
          <a:bodyPr>
            <a:normAutofit fontScale="90000"/>
          </a:bodyPr>
          <a:lstStyle/>
          <a:p>
            <a:r>
              <a:rPr lang="en-GB" err="1">
                <a:solidFill>
                  <a:schemeClr val="accent3"/>
                </a:solidFill>
              </a:rPr>
              <a:t>RCPath</a:t>
            </a:r>
            <a:r>
              <a:rPr lang="en-GB">
                <a:solidFill>
                  <a:schemeClr val="accent3"/>
                </a:solidFill>
              </a:rPr>
              <a:t> is closely aligned with the RbD engagement norms, with the exception of one statement. A significantly smaller proportion agree that pathology is stronger thanks to the </a:t>
            </a:r>
            <a:r>
              <a:rPr lang="en-GB" err="1">
                <a:solidFill>
                  <a:schemeClr val="accent3"/>
                </a:solidFill>
              </a:rPr>
              <a:t>RCPath</a:t>
            </a:r>
            <a:r>
              <a:rPr lang="en-GB">
                <a:solidFill>
                  <a:schemeClr val="accent3"/>
                </a:solidFill>
              </a:rPr>
              <a:t>, compared with other royal colleges. </a:t>
            </a:r>
            <a:endParaRPr lang="en-GB"/>
          </a:p>
        </p:txBody>
      </p:sp>
      <p:sp>
        <p:nvSpPr>
          <p:cNvPr id="3" name="Text Placeholder 2">
            <a:extLst>
              <a:ext uri="{FF2B5EF4-FFF2-40B4-BE49-F238E27FC236}">
                <a16:creationId xmlns:a16="http://schemas.microsoft.com/office/drawing/2014/main" id="{68824C20-CC4B-0B6A-F498-93D1456C6D65}"/>
              </a:ext>
            </a:extLst>
          </p:cNvPr>
          <p:cNvSpPr>
            <a:spLocks noGrp="1"/>
          </p:cNvSpPr>
          <p:nvPr>
            <p:ph type="body" sz="quarter" idx="10"/>
          </p:nvPr>
        </p:nvSpPr>
        <p:spPr/>
        <p:txBody>
          <a:bodyPr>
            <a:normAutofit/>
          </a:bodyPr>
          <a:lstStyle/>
          <a:p>
            <a:r>
              <a:rPr lang="en-GB" sz="800" i="1">
                <a:solidFill>
                  <a:schemeClr val="tx2"/>
                </a:solidFill>
              </a:rPr>
              <a:t>5. Which, if any, of the following statements do you agree with? Base: Asked to all (1,792)</a:t>
            </a:r>
          </a:p>
          <a:p>
            <a:r>
              <a:rPr lang="en-GB" sz="800" i="1">
                <a:solidFill>
                  <a:schemeClr val="tx2"/>
                </a:solidFill>
              </a:rPr>
              <a:t>RbD Normative Database (29,248). *RbD normative data unavailable.</a:t>
            </a:r>
          </a:p>
          <a:p>
            <a:endParaRPr lang="en-GB" sz="800"/>
          </a:p>
        </p:txBody>
      </p:sp>
      <p:grpSp>
        <p:nvGrpSpPr>
          <p:cNvPr id="6" name="Group 5">
            <a:extLst>
              <a:ext uri="{FF2B5EF4-FFF2-40B4-BE49-F238E27FC236}">
                <a16:creationId xmlns:a16="http://schemas.microsoft.com/office/drawing/2014/main" id="{D533FF5D-B36D-C50A-D579-EACEFB274BA4}"/>
              </a:ext>
            </a:extLst>
          </p:cNvPr>
          <p:cNvGrpSpPr/>
          <p:nvPr/>
        </p:nvGrpSpPr>
        <p:grpSpPr>
          <a:xfrm>
            <a:off x="9515695" y="4737182"/>
            <a:ext cx="1838037" cy="550076"/>
            <a:chOff x="9042399" y="2923239"/>
            <a:chExt cx="1838037" cy="550076"/>
          </a:xfrm>
        </p:grpSpPr>
        <p:sp>
          <p:nvSpPr>
            <p:cNvPr id="7" name="Rectangle 6">
              <a:extLst>
                <a:ext uri="{FF2B5EF4-FFF2-40B4-BE49-F238E27FC236}">
                  <a16:creationId xmlns:a16="http://schemas.microsoft.com/office/drawing/2014/main" id="{8520CFB0-32F2-BA53-3865-47EA6B380D6B}"/>
                </a:ext>
              </a:extLst>
            </p:cNvPr>
            <p:cNvSpPr/>
            <p:nvPr/>
          </p:nvSpPr>
          <p:spPr>
            <a:xfrm>
              <a:off x="9042399" y="2923239"/>
              <a:ext cx="1838037" cy="55007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200" i="1">
                  <a:solidFill>
                    <a:schemeClr val="tx2"/>
                  </a:solidFill>
                </a:rPr>
                <a:t>Higher than RbD norm</a:t>
              </a:r>
              <a:br>
                <a:rPr lang="en-GB" sz="1200" i="1">
                  <a:solidFill>
                    <a:schemeClr val="tx2"/>
                  </a:solidFill>
                </a:rPr>
              </a:br>
              <a:r>
                <a:rPr lang="en-GB" sz="1200" i="1">
                  <a:solidFill>
                    <a:schemeClr val="tx2"/>
                  </a:solidFill>
                </a:rPr>
                <a:t>Lower than RbD norm</a:t>
              </a:r>
            </a:p>
          </p:txBody>
        </p:sp>
        <p:sp>
          <p:nvSpPr>
            <p:cNvPr id="8" name="Arrow: Up 7">
              <a:extLst>
                <a:ext uri="{FF2B5EF4-FFF2-40B4-BE49-F238E27FC236}">
                  <a16:creationId xmlns:a16="http://schemas.microsoft.com/office/drawing/2014/main" id="{9B412DC6-690F-AD21-6D6A-008F08C904BB}"/>
                </a:ext>
              </a:extLst>
            </p:cNvPr>
            <p:cNvSpPr/>
            <p:nvPr/>
          </p:nvSpPr>
          <p:spPr>
            <a:xfrm>
              <a:off x="9160230" y="3001514"/>
              <a:ext cx="147781" cy="155525"/>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3CD9789C-4EFA-D3B7-8BE9-7FA79BB61347}"/>
                </a:ext>
              </a:extLst>
            </p:cNvPr>
            <p:cNvSpPr/>
            <p:nvPr/>
          </p:nvSpPr>
          <p:spPr>
            <a:xfrm rot="10800000">
              <a:off x="9160230" y="3238521"/>
              <a:ext cx="147781" cy="155525"/>
            </a:xfrm>
            <a:prstGeom prst="upArrow">
              <a:avLst/>
            </a:prstGeom>
            <a:solidFill>
              <a:schemeClr val="accent5"/>
            </a:solidFill>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aphicFrame>
        <p:nvGraphicFramePr>
          <p:cNvPr id="30" name="Chart 29">
            <a:extLst>
              <a:ext uri="{FF2B5EF4-FFF2-40B4-BE49-F238E27FC236}">
                <a16:creationId xmlns:a16="http://schemas.microsoft.com/office/drawing/2014/main" id="{CBD27AF6-B07F-477E-2CCC-26FC3C2C2B6A}"/>
              </a:ext>
            </a:extLst>
          </p:cNvPr>
          <p:cNvGraphicFramePr>
            <a:graphicFrameLocks/>
          </p:cNvGraphicFramePr>
          <p:nvPr>
            <p:extLst>
              <p:ext uri="{D42A27DB-BD31-4B8C-83A1-F6EECF244321}">
                <p14:modId xmlns:p14="http://schemas.microsoft.com/office/powerpoint/2010/main" val="1598414344"/>
              </p:ext>
            </p:extLst>
          </p:nvPr>
        </p:nvGraphicFramePr>
        <p:xfrm>
          <a:off x="609600" y="1845779"/>
          <a:ext cx="10764943" cy="4145445"/>
        </p:xfrm>
        <a:graphic>
          <a:graphicData uri="http://schemas.openxmlformats.org/drawingml/2006/chart">
            <c:chart xmlns:c="http://schemas.openxmlformats.org/drawingml/2006/chart" xmlns:r="http://schemas.openxmlformats.org/officeDocument/2006/relationships" r:id="rId3"/>
          </a:graphicData>
        </a:graphic>
      </p:graphicFrame>
      <p:grpSp>
        <p:nvGrpSpPr>
          <p:cNvPr id="39" name="Group 38">
            <a:extLst>
              <a:ext uri="{FF2B5EF4-FFF2-40B4-BE49-F238E27FC236}">
                <a16:creationId xmlns:a16="http://schemas.microsoft.com/office/drawing/2014/main" id="{82A86B44-3F22-1F58-AF8B-543682A45E72}"/>
              </a:ext>
            </a:extLst>
          </p:cNvPr>
          <p:cNvGrpSpPr/>
          <p:nvPr/>
        </p:nvGrpSpPr>
        <p:grpSpPr>
          <a:xfrm>
            <a:off x="1859088" y="3507587"/>
            <a:ext cx="562884" cy="230832"/>
            <a:chOff x="-846012" y="2100605"/>
            <a:chExt cx="562884" cy="230832"/>
          </a:xfrm>
        </p:grpSpPr>
        <p:sp>
          <p:nvSpPr>
            <p:cNvPr id="40" name="Arrow: Up 39">
              <a:extLst>
                <a:ext uri="{FF2B5EF4-FFF2-40B4-BE49-F238E27FC236}">
                  <a16:creationId xmlns:a16="http://schemas.microsoft.com/office/drawing/2014/main" id="{5E70B096-9A5F-1018-46F2-A7094E8EF27E}"/>
                </a:ext>
              </a:extLst>
            </p:cNvPr>
            <p:cNvSpPr/>
            <p:nvPr/>
          </p:nvSpPr>
          <p:spPr>
            <a:xfrm rot="10800000">
              <a:off x="-430909" y="2144427"/>
              <a:ext cx="147781" cy="143188"/>
            </a:xfrm>
            <a:prstGeom prst="upArrow">
              <a:avLst/>
            </a:prstGeom>
            <a:solidFill>
              <a:schemeClr val="accent5"/>
            </a:solidFill>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EAA92339-3F7E-437F-1F4A-C4A13D852A78}"/>
                </a:ext>
              </a:extLst>
            </p:cNvPr>
            <p:cNvSpPr txBox="1"/>
            <p:nvPr/>
          </p:nvSpPr>
          <p:spPr>
            <a:xfrm>
              <a:off x="-846012" y="2100605"/>
              <a:ext cx="453970" cy="230832"/>
            </a:xfrm>
            <a:prstGeom prst="rect">
              <a:avLst/>
            </a:prstGeom>
          </p:spPr>
          <p:txBody>
            <a:bodyPr wrap="none" rtlCol="0">
              <a:spAutoFit/>
            </a:bodyPr>
            <a:lstStyle/>
            <a:p>
              <a:pPr algn="l"/>
              <a:r>
                <a:rPr lang="en-GB" sz="900"/>
                <a:t>-13%</a:t>
              </a:r>
            </a:p>
          </p:txBody>
        </p:sp>
      </p:grpSp>
      <p:sp>
        <p:nvSpPr>
          <p:cNvPr id="4" name="Rectangle 3">
            <a:extLst>
              <a:ext uri="{FF2B5EF4-FFF2-40B4-BE49-F238E27FC236}">
                <a16:creationId xmlns:a16="http://schemas.microsoft.com/office/drawing/2014/main" id="{7E92B5FB-CB67-B005-11C8-4F2C20DE15E9}"/>
              </a:ext>
            </a:extLst>
          </p:cNvPr>
          <p:cNvSpPr/>
          <p:nvPr/>
        </p:nvSpPr>
        <p:spPr>
          <a:xfrm>
            <a:off x="706825" y="3380894"/>
            <a:ext cx="10667718" cy="401078"/>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439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7E05-3C93-FF2A-ECC2-D0F0BBAF6DDC}"/>
              </a:ext>
            </a:extLst>
          </p:cNvPr>
          <p:cNvSpPr>
            <a:spLocks noGrp="1"/>
          </p:cNvSpPr>
          <p:nvPr>
            <p:ph type="title"/>
          </p:nvPr>
        </p:nvSpPr>
        <p:spPr/>
        <p:txBody>
          <a:bodyPr>
            <a:normAutofit/>
          </a:bodyPr>
          <a:lstStyle/>
          <a:p>
            <a:r>
              <a:rPr lang="en-GB">
                <a:solidFill>
                  <a:schemeClr val="accent3"/>
                </a:solidFill>
              </a:rPr>
              <a:t>Significantly fewer feel that they are represented by the College and have a strong sense of belonging, compared with the norm. </a:t>
            </a:r>
            <a:endParaRPr lang="en-GB"/>
          </a:p>
        </p:txBody>
      </p:sp>
      <p:grpSp>
        <p:nvGrpSpPr>
          <p:cNvPr id="6" name="Group 5">
            <a:extLst>
              <a:ext uri="{FF2B5EF4-FFF2-40B4-BE49-F238E27FC236}">
                <a16:creationId xmlns:a16="http://schemas.microsoft.com/office/drawing/2014/main" id="{DA33C383-17A5-913C-232B-5F577C513A41}"/>
              </a:ext>
            </a:extLst>
          </p:cNvPr>
          <p:cNvGrpSpPr/>
          <p:nvPr/>
        </p:nvGrpSpPr>
        <p:grpSpPr>
          <a:xfrm>
            <a:off x="10204319" y="5324206"/>
            <a:ext cx="1838037" cy="550076"/>
            <a:chOff x="9042399" y="2923239"/>
            <a:chExt cx="1838037" cy="550076"/>
          </a:xfrm>
        </p:grpSpPr>
        <p:sp>
          <p:nvSpPr>
            <p:cNvPr id="7" name="Rectangle 6">
              <a:extLst>
                <a:ext uri="{FF2B5EF4-FFF2-40B4-BE49-F238E27FC236}">
                  <a16:creationId xmlns:a16="http://schemas.microsoft.com/office/drawing/2014/main" id="{151FD217-404D-F672-CEE4-88DAE65C164F}"/>
                </a:ext>
              </a:extLst>
            </p:cNvPr>
            <p:cNvSpPr/>
            <p:nvPr/>
          </p:nvSpPr>
          <p:spPr>
            <a:xfrm>
              <a:off x="9042399" y="2923239"/>
              <a:ext cx="1838037" cy="55007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200" i="1">
                  <a:solidFill>
                    <a:schemeClr val="tx2"/>
                  </a:solidFill>
                </a:rPr>
                <a:t>Higher than RbD norm</a:t>
              </a:r>
              <a:br>
                <a:rPr lang="en-GB" sz="1200" i="1">
                  <a:solidFill>
                    <a:schemeClr val="tx2"/>
                  </a:solidFill>
                </a:rPr>
              </a:br>
              <a:r>
                <a:rPr lang="en-GB" sz="1200" i="1">
                  <a:solidFill>
                    <a:schemeClr val="tx2"/>
                  </a:solidFill>
                </a:rPr>
                <a:t>Lower than RbD norm</a:t>
              </a:r>
            </a:p>
          </p:txBody>
        </p:sp>
        <p:sp>
          <p:nvSpPr>
            <p:cNvPr id="8" name="Arrow: Up 7">
              <a:extLst>
                <a:ext uri="{FF2B5EF4-FFF2-40B4-BE49-F238E27FC236}">
                  <a16:creationId xmlns:a16="http://schemas.microsoft.com/office/drawing/2014/main" id="{DBDC9239-11E7-0BF0-618D-EDA83093ABC4}"/>
                </a:ext>
              </a:extLst>
            </p:cNvPr>
            <p:cNvSpPr/>
            <p:nvPr/>
          </p:nvSpPr>
          <p:spPr>
            <a:xfrm>
              <a:off x="9160230" y="3001514"/>
              <a:ext cx="147781" cy="155525"/>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Arrow: Up 8">
              <a:extLst>
                <a:ext uri="{FF2B5EF4-FFF2-40B4-BE49-F238E27FC236}">
                  <a16:creationId xmlns:a16="http://schemas.microsoft.com/office/drawing/2014/main" id="{B2A7B87D-2B98-2A98-738D-C9EDBD0BD92F}"/>
                </a:ext>
              </a:extLst>
            </p:cNvPr>
            <p:cNvSpPr/>
            <p:nvPr/>
          </p:nvSpPr>
          <p:spPr>
            <a:xfrm rot="10800000">
              <a:off x="9160230" y="3238521"/>
              <a:ext cx="147781" cy="155525"/>
            </a:xfrm>
            <a:prstGeom prst="upArrow">
              <a:avLst/>
            </a:prstGeom>
            <a:solidFill>
              <a:schemeClr val="accent5"/>
            </a:solidFill>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aphicFrame>
        <p:nvGraphicFramePr>
          <p:cNvPr id="30" name="Chart 29">
            <a:extLst>
              <a:ext uri="{FF2B5EF4-FFF2-40B4-BE49-F238E27FC236}">
                <a16:creationId xmlns:a16="http://schemas.microsoft.com/office/drawing/2014/main" id="{C98B9DAE-8A34-742B-4403-5C979440C3C6}"/>
              </a:ext>
            </a:extLst>
          </p:cNvPr>
          <p:cNvGraphicFramePr>
            <a:graphicFrameLocks/>
          </p:cNvGraphicFramePr>
          <p:nvPr>
            <p:extLst>
              <p:ext uri="{D42A27DB-BD31-4B8C-83A1-F6EECF244321}">
                <p14:modId xmlns:p14="http://schemas.microsoft.com/office/powerpoint/2010/main" val="1132733886"/>
              </p:ext>
            </p:extLst>
          </p:nvPr>
        </p:nvGraphicFramePr>
        <p:xfrm>
          <a:off x="609600" y="1914603"/>
          <a:ext cx="10744132" cy="4125303"/>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 Placeholder 31">
            <a:extLst>
              <a:ext uri="{FF2B5EF4-FFF2-40B4-BE49-F238E27FC236}">
                <a16:creationId xmlns:a16="http://schemas.microsoft.com/office/drawing/2014/main" id="{61B70CF3-8F25-C216-62C9-9FB5A3A10683}"/>
              </a:ext>
            </a:extLst>
          </p:cNvPr>
          <p:cNvSpPr>
            <a:spLocks noGrp="1"/>
          </p:cNvSpPr>
          <p:nvPr>
            <p:ph type="body" sz="quarter" idx="10"/>
          </p:nvPr>
        </p:nvSpPr>
        <p:spPr/>
        <p:txBody>
          <a:bodyPr>
            <a:normAutofit/>
          </a:bodyPr>
          <a:lstStyle/>
          <a:p>
            <a:r>
              <a:rPr lang="en-GB" sz="800" i="1">
                <a:solidFill>
                  <a:schemeClr val="tx2"/>
                </a:solidFill>
              </a:rPr>
              <a:t>5. Which, if any, of the following statements do you agree with? Base: Asked to all (1,792)</a:t>
            </a:r>
          </a:p>
          <a:p>
            <a:r>
              <a:rPr lang="en-GB" sz="800" i="1">
                <a:solidFill>
                  <a:schemeClr val="tx2"/>
                </a:solidFill>
              </a:rPr>
              <a:t>RbD Normative Database (29,248). *RbD normative data unavailable.</a:t>
            </a:r>
          </a:p>
          <a:p>
            <a:r>
              <a:rPr lang="en-GB" sz="800" i="1">
                <a:solidFill>
                  <a:schemeClr val="tx2"/>
                </a:solidFill>
              </a:rPr>
              <a:t>None of the above: 12%</a:t>
            </a:r>
          </a:p>
          <a:p>
            <a:endParaRPr lang="en-GB" sz="800"/>
          </a:p>
        </p:txBody>
      </p:sp>
      <p:grpSp>
        <p:nvGrpSpPr>
          <p:cNvPr id="43" name="Group 42">
            <a:extLst>
              <a:ext uri="{FF2B5EF4-FFF2-40B4-BE49-F238E27FC236}">
                <a16:creationId xmlns:a16="http://schemas.microsoft.com/office/drawing/2014/main" id="{D93F6F47-3099-623C-8B6A-FB012F32860A}"/>
              </a:ext>
            </a:extLst>
          </p:cNvPr>
          <p:cNvGrpSpPr/>
          <p:nvPr/>
        </p:nvGrpSpPr>
        <p:grpSpPr>
          <a:xfrm>
            <a:off x="1641436" y="2654046"/>
            <a:ext cx="498764" cy="230832"/>
            <a:chOff x="-781892" y="2109760"/>
            <a:chExt cx="498764" cy="230832"/>
          </a:xfrm>
        </p:grpSpPr>
        <p:sp>
          <p:nvSpPr>
            <p:cNvPr id="44" name="Arrow: Up 43">
              <a:extLst>
                <a:ext uri="{FF2B5EF4-FFF2-40B4-BE49-F238E27FC236}">
                  <a16:creationId xmlns:a16="http://schemas.microsoft.com/office/drawing/2014/main" id="{16C5961E-8231-2FD5-5292-80A7A8F213FC}"/>
                </a:ext>
              </a:extLst>
            </p:cNvPr>
            <p:cNvSpPr/>
            <p:nvPr/>
          </p:nvSpPr>
          <p:spPr>
            <a:xfrm rot="10800000">
              <a:off x="-430909" y="2144427"/>
              <a:ext cx="147781" cy="143188"/>
            </a:xfrm>
            <a:prstGeom prst="upArrow">
              <a:avLst/>
            </a:prstGeom>
            <a:solidFill>
              <a:schemeClr val="accent5"/>
            </a:solidFill>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5B6ED44A-F49C-7FA1-DBD1-2DA2FAC3231B}"/>
                </a:ext>
              </a:extLst>
            </p:cNvPr>
            <p:cNvSpPr txBox="1"/>
            <p:nvPr/>
          </p:nvSpPr>
          <p:spPr>
            <a:xfrm>
              <a:off x="-781892" y="2109760"/>
              <a:ext cx="389850" cy="230832"/>
            </a:xfrm>
            <a:prstGeom prst="rect">
              <a:avLst/>
            </a:prstGeom>
          </p:spPr>
          <p:txBody>
            <a:bodyPr wrap="none" rtlCol="0">
              <a:spAutoFit/>
            </a:bodyPr>
            <a:lstStyle/>
            <a:p>
              <a:pPr algn="l"/>
              <a:r>
                <a:rPr lang="en-GB" sz="900"/>
                <a:t>-6%</a:t>
              </a:r>
            </a:p>
          </p:txBody>
        </p:sp>
      </p:grpSp>
      <p:grpSp>
        <p:nvGrpSpPr>
          <p:cNvPr id="46" name="Group 45">
            <a:extLst>
              <a:ext uri="{FF2B5EF4-FFF2-40B4-BE49-F238E27FC236}">
                <a16:creationId xmlns:a16="http://schemas.microsoft.com/office/drawing/2014/main" id="{4EE3296F-EA8A-6B22-21D1-C7436DA318E3}"/>
              </a:ext>
            </a:extLst>
          </p:cNvPr>
          <p:cNvGrpSpPr/>
          <p:nvPr/>
        </p:nvGrpSpPr>
        <p:grpSpPr>
          <a:xfrm>
            <a:off x="2887431" y="3512987"/>
            <a:ext cx="498764" cy="230832"/>
            <a:chOff x="-781892" y="2109760"/>
            <a:chExt cx="498764" cy="230832"/>
          </a:xfrm>
        </p:grpSpPr>
        <p:sp>
          <p:nvSpPr>
            <p:cNvPr id="47" name="Arrow: Up 46">
              <a:extLst>
                <a:ext uri="{FF2B5EF4-FFF2-40B4-BE49-F238E27FC236}">
                  <a16:creationId xmlns:a16="http://schemas.microsoft.com/office/drawing/2014/main" id="{25F8AB69-72A0-3FB4-F783-00FA27A2CC14}"/>
                </a:ext>
              </a:extLst>
            </p:cNvPr>
            <p:cNvSpPr/>
            <p:nvPr/>
          </p:nvSpPr>
          <p:spPr>
            <a:xfrm rot="10800000">
              <a:off x="-430909" y="2144427"/>
              <a:ext cx="147781" cy="143188"/>
            </a:xfrm>
            <a:prstGeom prst="upArrow">
              <a:avLst/>
            </a:prstGeom>
            <a:solidFill>
              <a:schemeClr val="accent5"/>
            </a:solidFill>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95FF2573-52AA-4362-663A-1CC4E3F3A5A9}"/>
                </a:ext>
              </a:extLst>
            </p:cNvPr>
            <p:cNvSpPr txBox="1"/>
            <p:nvPr/>
          </p:nvSpPr>
          <p:spPr>
            <a:xfrm>
              <a:off x="-781892" y="2109760"/>
              <a:ext cx="389850" cy="230832"/>
            </a:xfrm>
            <a:prstGeom prst="rect">
              <a:avLst/>
            </a:prstGeom>
          </p:spPr>
          <p:txBody>
            <a:bodyPr wrap="none" rtlCol="0">
              <a:spAutoFit/>
            </a:bodyPr>
            <a:lstStyle/>
            <a:p>
              <a:pPr algn="l"/>
              <a:r>
                <a:rPr lang="en-GB" sz="900"/>
                <a:t>-9%</a:t>
              </a:r>
            </a:p>
          </p:txBody>
        </p:sp>
      </p:grpSp>
      <p:grpSp>
        <p:nvGrpSpPr>
          <p:cNvPr id="49" name="Group 48">
            <a:extLst>
              <a:ext uri="{FF2B5EF4-FFF2-40B4-BE49-F238E27FC236}">
                <a16:creationId xmlns:a16="http://schemas.microsoft.com/office/drawing/2014/main" id="{6444DEAB-4009-3820-1DD2-330E539FCA9D}"/>
              </a:ext>
            </a:extLst>
          </p:cNvPr>
          <p:cNvGrpSpPr/>
          <p:nvPr/>
        </p:nvGrpSpPr>
        <p:grpSpPr>
          <a:xfrm>
            <a:off x="2887431" y="5156035"/>
            <a:ext cx="498764" cy="212521"/>
            <a:chOff x="-781892" y="2098471"/>
            <a:chExt cx="498764" cy="212521"/>
          </a:xfrm>
        </p:grpSpPr>
        <p:sp>
          <p:nvSpPr>
            <p:cNvPr id="50" name="Arrow: Up 49">
              <a:extLst>
                <a:ext uri="{FF2B5EF4-FFF2-40B4-BE49-F238E27FC236}">
                  <a16:creationId xmlns:a16="http://schemas.microsoft.com/office/drawing/2014/main" id="{7638EFCB-06BE-D81F-9AED-7119933E7F76}"/>
                </a:ext>
              </a:extLst>
            </p:cNvPr>
            <p:cNvSpPr/>
            <p:nvPr/>
          </p:nvSpPr>
          <p:spPr>
            <a:xfrm rot="10800000">
              <a:off x="-430909" y="2144427"/>
              <a:ext cx="147781" cy="143188"/>
            </a:xfrm>
            <a:prstGeom prst="upArrow">
              <a:avLst/>
            </a:prstGeom>
            <a:solidFill>
              <a:schemeClr val="accent5"/>
            </a:solidFill>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5AC19F8B-5A17-F345-8600-51C165EA0AD8}"/>
                </a:ext>
              </a:extLst>
            </p:cNvPr>
            <p:cNvSpPr txBox="1"/>
            <p:nvPr/>
          </p:nvSpPr>
          <p:spPr>
            <a:xfrm>
              <a:off x="-781892" y="2098471"/>
              <a:ext cx="389850" cy="212521"/>
            </a:xfrm>
            <a:prstGeom prst="rect">
              <a:avLst/>
            </a:prstGeom>
          </p:spPr>
          <p:txBody>
            <a:bodyPr wrap="none" rtlCol="0">
              <a:spAutoFit/>
            </a:bodyPr>
            <a:lstStyle/>
            <a:p>
              <a:pPr algn="l"/>
              <a:r>
                <a:rPr lang="en-GB" sz="900"/>
                <a:t>-4%</a:t>
              </a:r>
            </a:p>
          </p:txBody>
        </p:sp>
      </p:grpSp>
      <p:grpSp>
        <p:nvGrpSpPr>
          <p:cNvPr id="3" name="Group 2">
            <a:extLst>
              <a:ext uri="{FF2B5EF4-FFF2-40B4-BE49-F238E27FC236}">
                <a16:creationId xmlns:a16="http://schemas.microsoft.com/office/drawing/2014/main" id="{6AEA26ED-C142-83D6-47F0-325E988D8F8F}"/>
              </a:ext>
            </a:extLst>
          </p:cNvPr>
          <p:cNvGrpSpPr/>
          <p:nvPr/>
        </p:nvGrpSpPr>
        <p:grpSpPr>
          <a:xfrm>
            <a:off x="1722268" y="3919724"/>
            <a:ext cx="558400" cy="230832"/>
            <a:chOff x="-841528" y="2109760"/>
            <a:chExt cx="558400" cy="230832"/>
          </a:xfrm>
        </p:grpSpPr>
        <p:sp>
          <p:nvSpPr>
            <p:cNvPr id="4" name="Arrow: Up 3">
              <a:extLst>
                <a:ext uri="{FF2B5EF4-FFF2-40B4-BE49-F238E27FC236}">
                  <a16:creationId xmlns:a16="http://schemas.microsoft.com/office/drawing/2014/main" id="{AB340081-E592-D593-4AB6-7A6B1F4FFA5C}"/>
                </a:ext>
              </a:extLst>
            </p:cNvPr>
            <p:cNvSpPr/>
            <p:nvPr/>
          </p:nvSpPr>
          <p:spPr>
            <a:xfrm rot="10800000">
              <a:off x="-430909" y="2144427"/>
              <a:ext cx="147781" cy="143188"/>
            </a:xfrm>
            <a:prstGeom prst="upArrow">
              <a:avLst/>
            </a:prstGeom>
            <a:solidFill>
              <a:schemeClr val="accent5"/>
            </a:solidFill>
            <a:ln>
              <a:solidFill>
                <a:schemeClr val="accent6"/>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CA97F7F-6D3F-E121-6667-B3764D9F46D8}"/>
                </a:ext>
              </a:extLst>
            </p:cNvPr>
            <p:cNvSpPr txBox="1"/>
            <p:nvPr/>
          </p:nvSpPr>
          <p:spPr>
            <a:xfrm>
              <a:off x="-841528" y="2109760"/>
              <a:ext cx="453970" cy="230832"/>
            </a:xfrm>
            <a:prstGeom prst="rect">
              <a:avLst/>
            </a:prstGeom>
          </p:spPr>
          <p:txBody>
            <a:bodyPr wrap="none" rtlCol="0">
              <a:spAutoFit/>
            </a:bodyPr>
            <a:lstStyle/>
            <a:p>
              <a:pPr algn="l"/>
              <a:r>
                <a:rPr lang="en-GB" sz="900"/>
                <a:t>-10%</a:t>
              </a:r>
            </a:p>
          </p:txBody>
        </p:sp>
      </p:grpSp>
      <p:cxnSp>
        <p:nvCxnSpPr>
          <p:cNvPr id="14" name="Straight Connector 13">
            <a:extLst>
              <a:ext uri="{FF2B5EF4-FFF2-40B4-BE49-F238E27FC236}">
                <a16:creationId xmlns:a16="http://schemas.microsoft.com/office/drawing/2014/main" id="{57B010D3-4208-B1CB-2033-F5DE736B74CE}"/>
              </a:ext>
            </a:extLst>
          </p:cNvPr>
          <p:cNvCxnSpPr/>
          <p:nvPr/>
        </p:nvCxnSpPr>
        <p:spPr>
          <a:xfrm>
            <a:off x="519289" y="3002844"/>
            <a:ext cx="108344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EE3C13-B50D-A474-66FD-86ADB9162382}"/>
              </a:ext>
            </a:extLst>
          </p:cNvPr>
          <p:cNvCxnSpPr/>
          <p:nvPr/>
        </p:nvCxnSpPr>
        <p:spPr>
          <a:xfrm>
            <a:off x="519289" y="3435918"/>
            <a:ext cx="108344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7D3D2E-9530-7B1C-B95B-B0F1F6552946}"/>
              </a:ext>
            </a:extLst>
          </p:cNvPr>
          <p:cNvCxnSpPr/>
          <p:nvPr/>
        </p:nvCxnSpPr>
        <p:spPr>
          <a:xfrm>
            <a:off x="519289" y="3850973"/>
            <a:ext cx="108344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A6B623-CBF2-AE27-FCA8-853744141410}"/>
              </a:ext>
            </a:extLst>
          </p:cNvPr>
          <p:cNvCxnSpPr/>
          <p:nvPr/>
        </p:nvCxnSpPr>
        <p:spPr>
          <a:xfrm>
            <a:off x="519289" y="4288326"/>
            <a:ext cx="108344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EAD179-98A9-83DA-8FFB-11DF8794782B}"/>
              </a:ext>
            </a:extLst>
          </p:cNvPr>
          <p:cNvCxnSpPr/>
          <p:nvPr/>
        </p:nvCxnSpPr>
        <p:spPr>
          <a:xfrm>
            <a:off x="519289" y="4696030"/>
            <a:ext cx="108344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DFE00D-30AD-2482-54B8-24F6CA7AE20B}"/>
              </a:ext>
            </a:extLst>
          </p:cNvPr>
          <p:cNvCxnSpPr/>
          <p:nvPr/>
        </p:nvCxnSpPr>
        <p:spPr>
          <a:xfrm>
            <a:off x="519289" y="5111456"/>
            <a:ext cx="108344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415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0D00A-AEAC-744C-1C2B-E546A5D5F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114549-A417-95C8-3EE6-7B5CA98F1D35}"/>
              </a:ext>
            </a:extLst>
          </p:cNvPr>
          <p:cNvSpPr>
            <a:spLocks noGrp="1"/>
          </p:cNvSpPr>
          <p:nvPr>
            <p:ph type="title"/>
          </p:nvPr>
        </p:nvSpPr>
        <p:spPr/>
        <p:txBody>
          <a:bodyPr>
            <a:normAutofit fontScale="90000"/>
          </a:bodyPr>
          <a:lstStyle/>
          <a:p>
            <a:r>
              <a:rPr lang="en-US">
                <a:solidFill>
                  <a:schemeClr val="accent3"/>
                </a:solidFill>
              </a:rPr>
              <a:t>A greater proportion of Fellows feel their specialty could get more from the College. Diplomates and Associates feel the greatest sense of pride from their membership and feel the College effectively represents their interests. </a:t>
            </a:r>
            <a:endParaRPr lang="en-GB">
              <a:solidFill>
                <a:schemeClr val="accent3"/>
              </a:solidFill>
            </a:endParaRPr>
          </a:p>
        </p:txBody>
      </p:sp>
      <p:sp>
        <p:nvSpPr>
          <p:cNvPr id="3" name="Text Placeholder 2">
            <a:extLst>
              <a:ext uri="{FF2B5EF4-FFF2-40B4-BE49-F238E27FC236}">
                <a16:creationId xmlns:a16="http://schemas.microsoft.com/office/drawing/2014/main" id="{7116A6EA-8FB2-3C08-342D-124BAFC24EC0}"/>
              </a:ext>
            </a:extLst>
          </p:cNvPr>
          <p:cNvSpPr>
            <a:spLocks noGrp="1"/>
          </p:cNvSpPr>
          <p:nvPr>
            <p:ph type="body" sz="quarter" idx="10"/>
          </p:nvPr>
        </p:nvSpPr>
        <p:spPr/>
        <p:txBody>
          <a:bodyPr>
            <a:normAutofit/>
          </a:bodyPr>
          <a:lstStyle/>
          <a:p>
            <a:r>
              <a:rPr kumimoji="0" lang="en-GB" sz="800" b="0" i="1" u="none" strike="noStrike" kern="0" cap="none" spc="0" normalizeH="0" baseline="0" noProof="0">
                <a:ln>
                  <a:noFill/>
                </a:ln>
                <a:solidFill>
                  <a:srgbClr val="202C4D"/>
                </a:solidFill>
                <a:effectLst/>
                <a:uLnTx/>
                <a:uFillTx/>
                <a:latin typeface="Calibri" panose="020F0502020204030204"/>
                <a:ea typeface="+mn-ea"/>
                <a:cs typeface="+mn-cs"/>
              </a:rPr>
              <a:t>5. Which, if any, of the following statements do you agree with? Base: Asked to all. Fellow (1,359), Diplomate &amp; Associate (231), Affiliate (60), Medical Examiner &amp; Medical Examiner Officer (142)</a:t>
            </a:r>
          </a:p>
          <a:p>
            <a:endParaRPr lang="en-GB" sz="800"/>
          </a:p>
        </p:txBody>
      </p:sp>
      <p:graphicFrame>
        <p:nvGraphicFramePr>
          <p:cNvPr id="8" name="Chart 7">
            <a:extLst>
              <a:ext uri="{FF2B5EF4-FFF2-40B4-BE49-F238E27FC236}">
                <a16:creationId xmlns:a16="http://schemas.microsoft.com/office/drawing/2014/main" id="{B07A4786-6F3B-1E05-B96E-201F83C4F76A}"/>
              </a:ext>
            </a:extLst>
          </p:cNvPr>
          <p:cNvGraphicFramePr>
            <a:graphicFrameLocks/>
          </p:cNvGraphicFramePr>
          <p:nvPr>
            <p:extLst>
              <p:ext uri="{D42A27DB-BD31-4B8C-83A1-F6EECF244321}">
                <p14:modId xmlns:p14="http://schemas.microsoft.com/office/powerpoint/2010/main" val="2410734796"/>
              </p:ext>
            </p:extLst>
          </p:nvPr>
        </p:nvGraphicFramePr>
        <p:xfrm>
          <a:off x="609601" y="1757680"/>
          <a:ext cx="10744132" cy="4173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8821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7F751-7EA2-F66D-7223-5CF52BA51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0BF26-325B-3E37-C9A7-8B8009059A89}"/>
              </a:ext>
            </a:extLst>
          </p:cNvPr>
          <p:cNvSpPr>
            <a:spLocks noGrp="1"/>
          </p:cNvSpPr>
          <p:nvPr>
            <p:ph type="title"/>
          </p:nvPr>
        </p:nvSpPr>
        <p:spPr/>
        <p:txBody>
          <a:bodyPr>
            <a:normAutofit/>
          </a:bodyPr>
          <a:lstStyle/>
          <a:p>
            <a:r>
              <a:rPr lang="en-US">
                <a:solidFill>
                  <a:schemeClr val="accent3"/>
                </a:solidFill>
              </a:rPr>
              <a:t>Veterinary Pathologists have the highest sense of pride and belonging to </a:t>
            </a:r>
            <a:r>
              <a:rPr lang="en-US" err="1">
                <a:solidFill>
                  <a:schemeClr val="accent3"/>
                </a:solidFill>
              </a:rPr>
              <a:t>RCPath</a:t>
            </a:r>
            <a:r>
              <a:rPr lang="en-US">
                <a:solidFill>
                  <a:schemeClr val="accent3"/>
                </a:solidFill>
              </a:rPr>
              <a:t>, followed by Virologists</a:t>
            </a:r>
            <a:endParaRPr lang="en-GB">
              <a:solidFill>
                <a:schemeClr val="accent3"/>
              </a:solidFill>
            </a:endParaRPr>
          </a:p>
        </p:txBody>
      </p:sp>
      <p:sp>
        <p:nvSpPr>
          <p:cNvPr id="3" name="Text Placeholder 2">
            <a:extLst>
              <a:ext uri="{FF2B5EF4-FFF2-40B4-BE49-F238E27FC236}">
                <a16:creationId xmlns:a16="http://schemas.microsoft.com/office/drawing/2014/main" id="{E64D7694-EEE1-0288-14FB-A19F0A1B63D7}"/>
              </a:ext>
            </a:extLst>
          </p:cNvPr>
          <p:cNvSpPr>
            <a:spLocks noGrp="1"/>
          </p:cNvSpPr>
          <p:nvPr>
            <p:ph type="body" sz="quarter" idx="10"/>
          </p:nvPr>
        </p:nvSpPr>
        <p:spPr/>
        <p:txBody>
          <a:bodyPr>
            <a:normAutofit/>
          </a:bodyPr>
          <a:lstStyle/>
          <a:p>
            <a:r>
              <a:rPr kumimoji="0" lang="en-GB" sz="800" b="0" i="1" u="none" strike="noStrike" kern="0" cap="none" spc="0" normalizeH="0" baseline="0" noProof="0">
                <a:ln>
                  <a:noFill/>
                </a:ln>
                <a:solidFill>
                  <a:srgbClr val="202C4D"/>
                </a:solidFill>
                <a:effectLst/>
                <a:uLnTx/>
                <a:uFillTx/>
                <a:ea typeface="+mn-ea"/>
                <a:cs typeface="+mn-cs"/>
              </a:rPr>
              <a:t>5. Which, if any, of the following statements do you agree with? </a:t>
            </a:r>
            <a:r>
              <a:rPr lang="en-GB" sz="800" i="1">
                <a:solidFill>
                  <a:schemeClr val="tx2"/>
                </a:solidFill>
              </a:rPr>
              <a:t>Base: Asked to all. Cellular Pathology (599), Microbiology (214), Clinical Biochemistry (209), Haematology (205), Genetics (47</a:t>
            </a:r>
            <a:r>
              <a:rPr lang="en-GB" sz="800" i="1">
                <a:solidFill>
                  <a:schemeClr val="accent6"/>
                </a:solidFill>
              </a:rPr>
              <a:t>*</a:t>
            </a:r>
            <a:r>
              <a:rPr lang="en-GB" sz="800" i="1">
                <a:solidFill>
                  <a:schemeClr val="tx2"/>
                </a:solidFill>
              </a:rPr>
              <a:t>), Immunology (41</a:t>
            </a:r>
            <a:r>
              <a:rPr lang="en-GB" sz="800" i="1">
                <a:solidFill>
                  <a:schemeClr val="accent6"/>
                </a:solidFill>
              </a:rPr>
              <a:t>*</a:t>
            </a:r>
            <a:r>
              <a:rPr lang="en-GB" sz="800" i="1">
                <a:solidFill>
                  <a:schemeClr val="tx2"/>
                </a:solidFill>
              </a:rPr>
              <a:t>), Virology (38</a:t>
            </a:r>
            <a:r>
              <a:rPr lang="en-GB" sz="800" i="1">
                <a:solidFill>
                  <a:schemeClr val="accent6"/>
                </a:solidFill>
              </a:rPr>
              <a:t>*</a:t>
            </a:r>
            <a:r>
              <a:rPr lang="en-GB" sz="800" i="1">
                <a:solidFill>
                  <a:schemeClr val="tx2"/>
                </a:solidFill>
              </a:rPr>
              <a:t>), Veterinary Pathology (36</a:t>
            </a:r>
            <a:r>
              <a:rPr lang="en-GB" sz="800" i="1">
                <a:solidFill>
                  <a:schemeClr val="accent6"/>
                </a:solidFill>
              </a:rPr>
              <a:t>*</a:t>
            </a:r>
            <a:r>
              <a:rPr lang="en-GB" sz="800" i="1">
                <a:solidFill>
                  <a:schemeClr val="tx2"/>
                </a:solidFill>
              </a:rPr>
              <a:t>)</a:t>
            </a:r>
          </a:p>
          <a:p>
            <a:r>
              <a:rPr lang="en-GB" sz="800" i="1">
                <a:solidFill>
                  <a:schemeClr val="accent6"/>
                </a:solidFill>
              </a:rPr>
              <a:t>*Caution low base size</a:t>
            </a:r>
            <a:endParaRPr lang="en-GB" sz="800">
              <a:solidFill>
                <a:schemeClr val="accent6"/>
              </a:solidFill>
            </a:endParaRPr>
          </a:p>
          <a:p>
            <a:endParaRPr lang="en-GB" sz="800"/>
          </a:p>
        </p:txBody>
      </p:sp>
      <p:graphicFrame>
        <p:nvGraphicFramePr>
          <p:cNvPr id="4" name="Table 3">
            <a:extLst>
              <a:ext uri="{FF2B5EF4-FFF2-40B4-BE49-F238E27FC236}">
                <a16:creationId xmlns:a16="http://schemas.microsoft.com/office/drawing/2014/main" id="{0BF613C5-ED31-68E8-754E-C7A983138937}"/>
              </a:ext>
            </a:extLst>
          </p:cNvPr>
          <p:cNvGraphicFramePr>
            <a:graphicFrameLocks noGrp="1"/>
          </p:cNvGraphicFramePr>
          <p:nvPr>
            <p:extLst>
              <p:ext uri="{D42A27DB-BD31-4B8C-83A1-F6EECF244321}">
                <p14:modId xmlns:p14="http://schemas.microsoft.com/office/powerpoint/2010/main" val="157477512"/>
              </p:ext>
            </p:extLst>
          </p:nvPr>
        </p:nvGraphicFramePr>
        <p:xfrm>
          <a:off x="609600" y="1845780"/>
          <a:ext cx="10744137" cy="2471512"/>
        </p:xfrm>
        <a:graphic>
          <a:graphicData uri="http://schemas.openxmlformats.org/drawingml/2006/table">
            <a:tbl>
              <a:tblPr firstRow="1" bandRow="1">
                <a:tableStyleId>{5C22544A-7EE6-4342-B048-85BDC9FD1C3A}</a:tableStyleId>
              </a:tblPr>
              <a:tblGrid>
                <a:gridCol w="1193793">
                  <a:extLst>
                    <a:ext uri="{9D8B030D-6E8A-4147-A177-3AD203B41FA5}">
                      <a16:colId xmlns:a16="http://schemas.microsoft.com/office/drawing/2014/main" val="3572880918"/>
                    </a:ext>
                  </a:extLst>
                </a:gridCol>
                <a:gridCol w="1193793">
                  <a:extLst>
                    <a:ext uri="{9D8B030D-6E8A-4147-A177-3AD203B41FA5}">
                      <a16:colId xmlns:a16="http://schemas.microsoft.com/office/drawing/2014/main" val="2485544064"/>
                    </a:ext>
                  </a:extLst>
                </a:gridCol>
                <a:gridCol w="1193793">
                  <a:extLst>
                    <a:ext uri="{9D8B030D-6E8A-4147-A177-3AD203B41FA5}">
                      <a16:colId xmlns:a16="http://schemas.microsoft.com/office/drawing/2014/main" val="1734410556"/>
                    </a:ext>
                  </a:extLst>
                </a:gridCol>
                <a:gridCol w="1193793">
                  <a:extLst>
                    <a:ext uri="{9D8B030D-6E8A-4147-A177-3AD203B41FA5}">
                      <a16:colId xmlns:a16="http://schemas.microsoft.com/office/drawing/2014/main" val="4059447967"/>
                    </a:ext>
                  </a:extLst>
                </a:gridCol>
                <a:gridCol w="1193793">
                  <a:extLst>
                    <a:ext uri="{9D8B030D-6E8A-4147-A177-3AD203B41FA5}">
                      <a16:colId xmlns:a16="http://schemas.microsoft.com/office/drawing/2014/main" val="3901307688"/>
                    </a:ext>
                  </a:extLst>
                </a:gridCol>
                <a:gridCol w="1193793">
                  <a:extLst>
                    <a:ext uri="{9D8B030D-6E8A-4147-A177-3AD203B41FA5}">
                      <a16:colId xmlns:a16="http://schemas.microsoft.com/office/drawing/2014/main" val="3896513834"/>
                    </a:ext>
                  </a:extLst>
                </a:gridCol>
                <a:gridCol w="1193793">
                  <a:extLst>
                    <a:ext uri="{9D8B030D-6E8A-4147-A177-3AD203B41FA5}">
                      <a16:colId xmlns:a16="http://schemas.microsoft.com/office/drawing/2014/main" val="1039945273"/>
                    </a:ext>
                  </a:extLst>
                </a:gridCol>
                <a:gridCol w="1193793">
                  <a:extLst>
                    <a:ext uri="{9D8B030D-6E8A-4147-A177-3AD203B41FA5}">
                      <a16:colId xmlns:a16="http://schemas.microsoft.com/office/drawing/2014/main" val="899993967"/>
                    </a:ext>
                  </a:extLst>
                </a:gridCol>
                <a:gridCol w="1193793">
                  <a:extLst>
                    <a:ext uri="{9D8B030D-6E8A-4147-A177-3AD203B41FA5}">
                      <a16:colId xmlns:a16="http://schemas.microsoft.com/office/drawing/2014/main" val="359952620"/>
                    </a:ext>
                  </a:extLst>
                </a:gridCol>
              </a:tblGrid>
              <a:tr h="856635">
                <a:tc>
                  <a:txBody>
                    <a:bodyPr/>
                    <a:lstStyle/>
                    <a:p>
                      <a:pPr algn="ctr"/>
                      <a:endParaRPr lang="en-GB" sz="1200" b="1">
                        <a:solidFill>
                          <a:schemeClr val="tx2"/>
                        </a:solidFill>
                        <a:latin typeface="+mn-lt"/>
                        <a:ea typeface="+mn-ea"/>
                        <a:cs typeface="+mn-cs"/>
                      </a:endParaRPr>
                    </a:p>
                  </a:txBody>
                  <a:tcPr anchor="ctr">
                    <a:solidFill>
                      <a:schemeClr val="accent3"/>
                    </a:solidFill>
                  </a:tcPr>
                </a:tc>
                <a:tc>
                  <a:txBody>
                    <a:bodyPr/>
                    <a:lstStyle/>
                    <a:p>
                      <a:pPr algn="ctr"/>
                      <a:r>
                        <a:rPr lang="en-GB" sz="1200" b="1">
                          <a:solidFill>
                            <a:schemeClr val="tx2"/>
                          </a:solidFill>
                          <a:latin typeface="+mn-lt"/>
                          <a:ea typeface="+mn-ea"/>
                          <a:cs typeface="+mn-cs"/>
                        </a:rPr>
                        <a:t>Cellular Pathology</a:t>
                      </a:r>
                    </a:p>
                  </a:txBody>
                  <a:tcPr anchor="ctr">
                    <a:solidFill>
                      <a:schemeClr val="accent3"/>
                    </a:solidFill>
                  </a:tcPr>
                </a:tc>
                <a:tc>
                  <a:txBody>
                    <a:bodyPr/>
                    <a:lstStyle/>
                    <a:p>
                      <a:pPr algn="ctr"/>
                      <a:r>
                        <a:rPr lang="en-GB" sz="1200" b="1">
                          <a:solidFill>
                            <a:schemeClr val="tx2"/>
                          </a:solidFill>
                          <a:latin typeface="+mn-lt"/>
                          <a:ea typeface="+mn-ea"/>
                          <a:cs typeface="+mn-cs"/>
                        </a:rPr>
                        <a:t>Microbiology</a:t>
                      </a:r>
                    </a:p>
                  </a:txBody>
                  <a:tcPr anchor="ctr">
                    <a:solidFill>
                      <a:schemeClr val="accent3"/>
                    </a:solidFill>
                  </a:tcPr>
                </a:tc>
                <a:tc>
                  <a:txBody>
                    <a:bodyPr/>
                    <a:lstStyle/>
                    <a:p>
                      <a:pPr algn="ctr"/>
                      <a:r>
                        <a:rPr lang="en-GB" sz="1200" b="1">
                          <a:solidFill>
                            <a:schemeClr val="tx2"/>
                          </a:solidFill>
                          <a:latin typeface="+mn-lt"/>
                          <a:ea typeface="+mn-ea"/>
                          <a:cs typeface="+mn-cs"/>
                        </a:rPr>
                        <a:t>Clinical Biochemistry</a:t>
                      </a:r>
                    </a:p>
                  </a:txBody>
                  <a:tcPr anchor="ctr">
                    <a:solidFill>
                      <a:schemeClr val="accent3"/>
                    </a:solidFill>
                  </a:tcPr>
                </a:tc>
                <a:tc>
                  <a:txBody>
                    <a:bodyPr/>
                    <a:lstStyle/>
                    <a:p>
                      <a:pPr algn="ctr"/>
                      <a:r>
                        <a:rPr lang="en-GB" sz="1200" b="1">
                          <a:solidFill>
                            <a:schemeClr val="tx2"/>
                          </a:solidFill>
                          <a:latin typeface="+mn-lt"/>
                          <a:ea typeface="+mn-ea"/>
                          <a:cs typeface="+mn-cs"/>
                        </a:rPr>
                        <a:t>Haematology</a:t>
                      </a:r>
                    </a:p>
                  </a:txBody>
                  <a:tcPr anchor="ctr">
                    <a:solidFill>
                      <a:schemeClr val="accent3"/>
                    </a:solidFill>
                  </a:tcPr>
                </a:tc>
                <a:tc>
                  <a:txBody>
                    <a:bodyPr/>
                    <a:lstStyle/>
                    <a:p>
                      <a:pPr algn="ctr"/>
                      <a:r>
                        <a:rPr lang="en-GB" sz="1200" b="1">
                          <a:solidFill>
                            <a:schemeClr val="tx2"/>
                          </a:solidFill>
                          <a:latin typeface="+mn-lt"/>
                          <a:ea typeface="+mn-ea"/>
                          <a:cs typeface="+mn-cs"/>
                        </a:rPr>
                        <a:t>Genetics*</a:t>
                      </a:r>
                    </a:p>
                  </a:txBody>
                  <a:tcPr anchor="ctr">
                    <a:solidFill>
                      <a:schemeClr val="accent3"/>
                    </a:solidFill>
                  </a:tcPr>
                </a:tc>
                <a:tc>
                  <a:txBody>
                    <a:bodyPr/>
                    <a:lstStyle/>
                    <a:p>
                      <a:pPr algn="ctr"/>
                      <a:r>
                        <a:rPr lang="en-GB" sz="1200" b="1">
                          <a:solidFill>
                            <a:schemeClr val="tx2"/>
                          </a:solidFill>
                          <a:latin typeface="+mn-lt"/>
                          <a:ea typeface="+mn-ea"/>
                          <a:cs typeface="+mn-cs"/>
                        </a:rPr>
                        <a:t>Immunology*</a:t>
                      </a:r>
                    </a:p>
                  </a:txBody>
                  <a:tcPr anchor="ctr">
                    <a:solidFill>
                      <a:schemeClr val="accent3"/>
                    </a:solidFill>
                  </a:tcPr>
                </a:tc>
                <a:tc>
                  <a:txBody>
                    <a:bodyPr/>
                    <a:lstStyle/>
                    <a:p>
                      <a:pPr algn="ctr"/>
                      <a:r>
                        <a:rPr lang="en-GB" sz="1200" b="1">
                          <a:solidFill>
                            <a:schemeClr val="tx2"/>
                          </a:solidFill>
                          <a:latin typeface="+mn-lt"/>
                          <a:ea typeface="+mn-ea"/>
                          <a:cs typeface="+mn-cs"/>
                        </a:rPr>
                        <a:t>Virology*</a:t>
                      </a:r>
                    </a:p>
                  </a:txBody>
                  <a:tcPr anchor="ctr">
                    <a:solidFill>
                      <a:schemeClr val="accent3"/>
                    </a:solidFill>
                  </a:tcPr>
                </a:tc>
                <a:tc>
                  <a:txBody>
                    <a:bodyPr/>
                    <a:lstStyle/>
                    <a:p>
                      <a:pPr algn="ctr"/>
                      <a:r>
                        <a:rPr lang="en-GB" sz="1200" b="1">
                          <a:solidFill>
                            <a:schemeClr val="tx2"/>
                          </a:solidFill>
                          <a:latin typeface="+mn-lt"/>
                          <a:ea typeface="+mn-ea"/>
                          <a:cs typeface="+mn-cs"/>
                        </a:rPr>
                        <a:t>Veterinary Pathology*</a:t>
                      </a:r>
                    </a:p>
                  </a:txBody>
                  <a:tcPr anchor="ctr">
                    <a:solidFill>
                      <a:schemeClr val="accent3"/>
                    </a:solidFill>
                  </a:tcPr>
                </a:tc>
                <a:extLst>
                  <a:ext uri="{0D108BD9-81ED-4DB2-BD59-A6C34878D82A}">
                    <a16:rowId xmlns:a16="http://schemas.microsoft.com/office/drawing/2014/main" val="3856200361"/>
                  </a:ext>
                </a:extLst>
              </a:tr>
              <a:tr h="791917">
                <a:tc>
                  <a:txBody>
                    <a:bodyPr/>
                    <a:lstStyle/>
                    <a:p>
                      <a:pPr algn="ctr"/>
                      <a:r>
                        <a:rPr lang="en-GB" sz="1200" b="1">
                          <a:solidFill>
                            <a:schemeClr val="tx2"/>
                          </a:solidFill>
                          <a:latin typeface="+mn-lt"/>
                          <a:ea typeface="+mn-ea"/>
                          <a:cs typeface="+mn-cs"/>
                        </a:rPr>
                        <a:t>I am proud to be part of the College</a:t>
                      </a:r>
                    </a:p>
                  </a:txBody>
                  <a:tcPr anchor="ctr">
                    <a:solidFill>
                      <a:schemeClr val="accent3"/>
                    </a:solidFill>
                  </a:tcPr>
                </a:tc>
                <a:tc>
                  <a:txBody>
                    <a:bodyPr/>
                    <a:lstStyle/>
                    <a:p>
                      <a:pPr algn="ctr"/>
                      <a:r>
                        <a:rPr lang="en-GB" sz="1200" b="1">
                          <a:solidFill>
                            <a:schemeClr val="tx2"/>
                          </a:solidFill>
                          <a:latin typeface="+mn-lt"/>
                          <a:ea typeface="+mn-ea"/>
                          <a:cs typeface="+mn-cs"/>
                        </a:rPr>
                        <a:t>35%</a:t>
                      </a:r>
                    </a:p>
                  </a:txBody>
                  <a:tcPr anchor="ctr"/>
                </a:tc>
                <a:tc>
                  <a:txBody>
                    <a:bodyPr/>
                    <a:lstStyle/>
                    <a:p>
                      <a:pPr algn="ctr"/>
                      <a:r>
                        <a:rPr lang="en-GB" sz="1200" b="1">
                          <a:solidFill>
                            <a:schemeClr val="tx2"/>
                          </a:solidFill>
                          <a:latin typeface="+mn-lt"/>
                          <a:ea typeface="+mn-ea"/>
                          <a:cs typeface="+mn-cs"/>
                        </a:rPr>
                        <a:t>30%</a:t>
                      </a:r>
                    </a:p>
                  </a:txBody>
                  <a:tcPr anchor="ctr"/>
                </a:tc>
                <a:tc>
                  <a:txBody>
                    <a:bodyPr/>
                    <a:lstStyle/>
                    <a:p>
                      <a:pPr algn="ctr"/>
                      <a:r>
                        <a:rPr lang="en-GB" sz="1200" b="1">
                          <a:solidFill>
                            <a:schemeClr val="tx2"/>
                          </a:solidFill>
                          <a:latin typeface="+mn-lt"/>
                          <a:ea typeface="+mn-ea"/>
                          <a:cs typeface="+mn-cs"/>
                        </a:rPr>
                        <a:t>37%</a:t>
                      </a:r>
                    </a:p>
                  </a:txBody>
                  <a:tcPr anchor="ctr"/>
                </a:tc>
                <a:tc>
                  <a:txBody>
                    <a:bodyPr/>
                    <a:lstStyle/>
                    <a:p>
                      <a:pPr algn="ctr"/>
                      <a:r>
                        <a:rPr lang="en-GB" sz="1200" b="1">
                          <a:solidFill>
                            <a:schemeClr val="tx2"/>
                          </a:solidFill>
                          <a:latin typeface="+mn-lt"/>
                          <a:ea typeface="+mn-ea"/>
                          <a:cs typeface="+mn-cs"/>
                        </a:rPr>
                        <a:t>32%</a:t>
                      </a:r>
                    </a:p>
                  </a:txBody>
                  <a:tcPr anchor="ctr"/>
                </a:tc>
                <a:tc>
                  <a:txBody>
                    <a:bodyPr/>
                    <a:lstStyle/>
                    <a:p>
                      <a:pPr algn="ctr"/>
                      <a:r>
                        <a:rPr lang="en-GB" sz="1200" b="1">
                          <a:solidFill>
                            <a:schemeClr val="tx2"/>
                          </a:solidFill>
                          <a:latin typeface="+mn-lt"/>
                          <a:ea typeface="+mn-ea"/>
                          <a:cs typeface="+mn-cs"/>
                        </a:rPr>
                        <a:t>43%</a:t>
                      </a:r>
                    </a:p>
                  </a:txBody>
                  <a:tcPr anchor="ctr"/>
                </a:tc>
                <a:tc>
                  <a:txBody>
                    <a:bodyPr/>
                    <a:lstStyle/>
                    <a:p>
                      <a:pPr algn="ctr"/>
                      <a:r>
                        <a:rPr lang="en-GB" sz="1200" b="1">
                          <a:solidFill>
                            <a:schemeClr val="tx2"/>
                          </a:solidFill>
                          <a:latin typeface="+mn-lt"/>
                          <a:ea typeface="+mn-ea"/>
                          <a:cs typeface="+mn-cs"/>
                        </a:rPr>
                        <a:t>35%</a:t>
                      </a:r>
                    </a:p>
                  </a:txBody>
                  <a:tcPr anchor="ctr"/>
                </a:tc>
                <a:tc>
                  <a:txBody>
                    <a:bodyPr/>
                    <a:lstStyle/>
                    <a:p>
                      <a:pPr algn="ctr"/>
                      <a:r>
                        <a:rPr lang="en-GB" sz="1200" b="1">
                          <a:solidFill>
                            <a:schemeClr val="tx2"/>
                          </a:solidFill>
                          <a:latin typeface="+mn-lt"/>
                          <a:ea typeface="+mn-ea"/>
                          <a:cs typeface="+mn-cs"/>
                        </a:rPr>
                        <a:t>39%</a:t>
                      </a:r>
                    </a:p>
                  </a:txBody>
                  <a:tcPr anchor="ctr"/>
                </a:tc>
                <a:tc>
                  <a:txBody>
                    <a:bodyPr/>
                    <a:lstStyle/>
                    <a:p>
                      <a:pPr algn="ctr"/>
                      <a:r>
                        <a:rPr lang="en-GB" sz="1200" b="1">
                          <a:solidFill>
                            <a:schemeClr val="tx2"/>
                          </a:solidFill>
                          <a:latin typeface="+mn-lt"/>
                          <a:ea typeface="+mn-ea"/>
                          <a:cs typeface="+mn-cs"/>
                        </a:rPr>
                        <a:t>59%</a:t>
                      </a:r>
                    </a:p>
                  </a:txBody>
                  <a:tcPr anchor="ctr"/>
                </a:tc>
                <a:extLst>
                  <a:ext uri="{0D108BD9-81ED-4DB2-BD59-A6C34878D82A}">
                    <a16:rowId xmlns:a16="http://schemas.microsoft.com/office/drawing/2014/main" val="2318245392"/>
                  </a:ext>
                </a:extLst>
              </a:tr>
              <a:tr h="791917">
                <a:tc>
                  <a:txBody>
                    <a:bodyPr/>
                    <a:lstStyle/>
                    <a:p>
                      <a:pPr algn="ctr"/>
                      <a:r>
                        <a:rPr lang="en-GB" sz="1200" b="1">
                          <a:solidFill>
                            <a:schemeClr val="tx2"/>
                          </a:solidFill>
                          <a:latin typeface="+mn-lt"/>
                          <a:ea typeface="+mn-ea"/>
                          <a:cs typeface="+mn-cs"/>
                        </a:rPr>
                        <a:t>I have a strong sense of belonging to the College</a:t>
                      </a:r>
                    </a:p>
                  </a:txBody>
                  <a:tcPr anchor="ctr">
                    <a:solidFill>
                      <a:schemeClr val="accent3"/>
                    </a:solidFill>
                  </a:tcPr>
                </a:tc>
                <a:tc>
                  <a:txBody>
                    <a:bodyPr/>
                    <a:lstStyle/>
                    <a:p>
                      <a:pPr algn="ctr"/>
                      <a:r>
                        <a:rPr lang="en-GB" sz="1200" b="1">
                          <a:solidFill>
                            <a:schemeClr val="tx2"/>
                          </a:solidFill>
                          <a:latin typeface="+mn-lt"/>
                          <a:ea typeface="+mn-ea"/>
                          <a:cs typeface="+mn-cs"/>
                        </a:rPr>
                        <a:t>14%</a:t>
                      </a:r>
                    </a:p>
                  </a:txBody>
                  <a:tcPr anchor="ctr"/>
                </a:tc>
                <a:tc>
                  <a:txBody>
                    <a:bodyPr/>
                    <a:lstStyle/>
                    <a:p>
                      <a:pPr algn="ctr"/>
                      <a:r>
                        <a:rPr lang="en-GB" sz="1200" b="1">
                          <a:solidFill>
                            <a:schemeClr val="tx2"/>
                          </a:solidFill>
                          <a:latin typeface="+mn-lt"/>
                          <a:ea typeface="+mn-ea"/>
                          <a:cs typeface="+mn-cs"/>
                        </a:rPr>
                        <a:t>12%</a:t>
                      </a:r>
                    </a:p>
                  </a:txBody>
                  <a:tcPr anchor="ctr"/>
                </a:tc>
                <a:tc>
                  <a:txBody>
                    <a:bodyPr/>
                    <a:lstStyle/>
                    <a:p>
                      <a:pPr algn="ctr"/>
                      <a:r>
                        <a:rPr lang="en-GB" sz="1200" b="1">
                          <a:solidFill>
                            <a:schemeClr val="tx2"/>
                          </a:solidFill>
                          <a:latin typeface="+mn-lt"/>
                          <a:ea typeface="+mn-ea"/>
                          <a:cs typeface="+mn-cs"/>
                        </a:rPr>
                        <a:t>8%</a:t>
                      </a:r>
                    </a:p>
                  </a:txBody>
                  <a:tcPr anchor="ctr"/>
                </a:tc>
                <a:tc>
                  <a:txBody>
                    <a:bodyPr/>
                    <a:lstStyle/>
                    <a:p>
                      <a:pPr algn="ctr"/>
                      <a:r>
                        <a:rPr lang="en-GB" sz="1200" b="1">
                          <a:solidFill>
                            <a:schemeClr val="tx2"/>
                          </a:solidFill>
                          <a:latin typeface="+mn-lt"/>
                          <a:ea typeface="+mn-ea"/>
                          <a:cs typeface="+mn-cs"/>
                        </a:rPr>
                        <a:t>9%</a:t>
                      </a:r>
                    </a:p>
                  </a:txBody>
                  <a:tcPr anchor="ctr"/>
                </a:tc>
                <a:tc>
                  <a:txBody>
                    <a:bodyPr/>
                    <a:lstStyle/>
                    <a:p>
                      <a:pPr algn="ctr"/>
                      <a:r>
                        <a:rPr lang="en-GB" sz="1200" b="1">
                          <a:solidFill>
                            <a:schemeClr val="tx2"/>
                          </a:solidFill>
                          <a:latin typeface="+mn-lt"/>
                          <a:ea typeface="+mn-ea"/>
                          <a:cs typeface="+mn-cs"/>
                        </a:rPr>
                        <a:t>5%</a:t>
                      </a:r>
                    </a:p>
                  </a:txBody>
                  <a:tcPr anchor="ctr"/>
                </a:tc>
                <a:tc>
                  <a:txBody>
                    <a:bodyPr/>
                    <a:lstStyle/>
                    <a:p>
                      <a:pPr algn="ctr"/>
                      <a:r>
                        <a:rPr lang="en-GB" sz="1200" b="1">
                          <a:solidFill>
                            <a:schemeClr val="tx2"/>
                          </a:solidFill>
                          <a:latin typeface="+mn-lt"/>
                          <a:ea typeface="+mn-ea"/>
                          <a:cs typeface="+mn-cs"/>
                        </a:rPr>
                        <a:t>8%</a:t>
                      </a:r>
                    </a:p>
                  </a:txBody>
                  <a:tcPr anchor="ctr"/>
                </a:tc>
                <a:tc>
                  <a:txBody>
                    <a:bodyPr/>
                    <a:lstStyle/>
                    <a:p>
                      <a:pPr algn="ctr"/>
                      <a:r>
                        <a:rPr lang="en-GB" sz="1200" b="1">
                          <a:solidFill>
                            <a:schemeClr val="tx2"/>
                          </a:solidFill>
                          <a:latin typeface="+mn-lt"/>
                          <a:ea typeface="+mn-ea"/>
                          <a:cs typeface="+mn-cs"/>
                        </a:rPr>
                        <a:t>15%</a:t>
                      </a:r>
                    </a:p>
                  </a:txBody>
                  <a:tcPr anchor="ctr"/>
                </a:tc>
                <a:tc>
                  <a:txBody>
                    <a:bodyPr/>
                    <a:lstStyle/>
                    <a:p>
                      <a:pPr algn="ctr"/>
                      <a:r>
                        <a:rPr lang="en-GB" sz="1200" b="1">
                          <a:solidFill>
                            <a:schemeClr val="tx2"/>
                          </a:solidFill>
                          <a:latin typeface="+mn-lt"/>
                          <a:ea typeface="+mn-ea"/>
                          <a:cs typeface="+mn-cs"/>
                        </a:rPr>
                        <a:t>17%</a:t>
                      </a:r>
                    </a:p>
                  </a:txBody>
                  <a:tcPr anchor="ctr"/>
                </a:tc>
                <a:extLst>
                  <a:ext uri="{0D108BD9-81ED-4DB2-BD59-A6C34878D82A}">
                    <a16:rowId xmlns:a16="http://schemas.microsoft.com/office/drawing/2014/main" val="2583673766"/>
                  </a:ext>
                </a:extLst>
              </a:tr>
            </a:tbl>
          </a:graphicData>
        </a:graphic>
      </p:graphicFrame>
      <p:sp>
        <p:nvSpPr>
          <p:cNvPr id="5" name="TextBox 4">
            <a:extLst>
              <a:ext uri="{FF2B5EF4-FFF2-40B4-BE49-F238E27FC236}">
                <a16:creationId xmlns:a16="http://schemas.microsoft.com/office/drawing/2014/main" id="{0B5681F2-BB6D-8497-AAB7-0529E4EDED31}"/>
              </a:ext>
            </a:extLst>
          </p:cNvPr>
          <p:cNvSpPr txBox="1"/>
          <p:nvPr/>
        </p:nvSpPr>
        <p:spPr>
          <a:xfrm>
            <a:off x="609600" y="4533899"/>
            <a:ext cx="10744133" cy="954107"/>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n-lt"/>
              </a:rPr>
              <a:t>The survey results highlight a </a:t>
            </a:r>
            <a:r>
              <a:rPr lang="en-GB" sz="1400" b="1">
                <a:solidFill>
                  <a:schemeClr val="tx2"/>
                </a:solidFill>
                <a:latin typeface="+mn-lt"/>
              </a:rPr>
              <a:t>notable difference between the respondents' pride in being part of the College and their sense of belonging. </a:t>
            </a:r>
            <a:r>
              <a:rPr lang="en-GB" sz="1400">
                <a:solidFill>
                  <a:schemeClr val="tx2"/>
                </a:solidFill>
                <a:latin typeface="+mn-lt"/>
              </a:rPr>
              <a:t>While many respondents express pride in with their membership, this feeling does not necessarily translate into a sense of belonging with the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tx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n-lt"/>
              </a:rPr>
              <a:t>Veterinary Pathology emerges as the area with the highest levels of both pride and belonging. </a:t>
            </a:r>
          </a:p>
        </p:txBody>
      </p:sp>
      <p:sp>
        <p:nvSpPr>
          <p:cNvPr id="7" name="Rectangle 6">
            <a:extLst>
              <a:ext uri="{FF2B5EF4-FFF2-40B4-BE49-F238E27FC236}">
                <a16:creationId xmlns:a16="http://schemas.microsoft.com/office/drawing/2014/main" id="{BBC932B7-05BD-B8FF-D995-6C53F34922C3}"/>
              </a:ext>
            </a:extLst>
          </p:cNvPr>
          <p:cNvSpPr/>
          <p:nvPr/>
        </p:nvSpPr>
        <p:spPr>
          <a:xfrm>
            <a:off x="9021337" y="3534937"/>
            <a:ext cx="2252546" cy="669073"/>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D19043D-C8CA-2EE7-EEBB-58642938CA18}"/>
              </a:ext>
            </a:extLst>
          </p:cNvPr>
          <p:cNvSpPr/>
          <p:nvPr/>
        </p:nvSpPr>
        <p:spPr>
          <a:xfrm>
            <a:off x="1895708" y="3534937"/>
            <a:ext cx="2252546" cy="669073"/>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514F4DA-2151-8B7E-0673-644AD9A4541D}"/>
              </a:ext>
            </a:extLst>
          </p:cNvPr>
          <p:cNvSpPr/>
          <p:nvPr/>
        </p:nvSpPr>
        <p:spPr>
          <a:xfrm>
            <a:off x="6646127" y="2759927"/>
            <a:ext cx="1025912" cy="669073"/>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F08AFCB-E22A-1012-721E-2BFD1188CFD3}"/>
              </a:ext>
            </a:extLst>
          </p:cNvPr>
          <p:cNvSpPr/>
          <p:nvPr/>
        </p:nvSpPr>
        <p:spPr>
          <a:xfrm>
            <a:off x="10247971" y="2759927"/>
            <a:ext cx="1025912" cy="669073"/>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7461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9E5A7-58C8-7891-CED1-2C58781BE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6177E-07D0-B114-5EE9-25479A6D9792}"/>
              </a:ext>
            </a:extLst>
          </p:cNvPr>
          <p:cNvSpPr>
            <a:spLocks noGrp="1"/>
          </p:cNvSpPr>
          <p:nvPr>
            <p:ph type="title"/>
          </p:nvPr>
        </p:nvSpPr>
        <p:spPr/>
        <p:txBody>
          <a:bodyPr>
            <a:noAutofit/>
          </a:bodyPr>
          <a:lstStyle/>
          <a:p>
            <a:r>
              <a:rPr lang="en-GB" sz="2400">
                <a:solidFill>
                  <a:schemeClr val="accent3"/>
                </a:solidFill>
              </a:rPr>
              <a:t>Fellows, Diplomates and Associates have the greatest sense of pride. Fellows and Affiliates have a greater sense of belonging. Retired Fellows have a greater sense of pride and belonging compared with those earlier in their career.   </a:t>
            </a:r>
          </a:p>
        </p:txBody>
      </p:sp>
      <p:sp>
        <p:nvSpPr>
          <p:cNvPr id="3" name="Text Placeholder 2">
            <a:extLst>
              <a:ext uri="{FF2B5EF4-FFF2-40B4-BE49-F238E27FC236}">
                <a16:creationId xmlns:a16="http://schemas.microsoft.com/office/drawing/2014/main" id="{8FC25FC7-02D5-EEB8-2CFE-3D088B72707C}"/>
              </a:ext>
            </a:extLst>
          </p:cNvPr>
          <p:cNvSpPr>
            <a:spLocks noGrp="1"/>
          </p:cNvSpPr>
          <p:nvPr>
            <p:ph type="body" sz="quarter" idx="10"/>
          </p:nvPr>
        </p:nvSpPr>
        <p:spPr/>
        <p:txBody>
          <a:bodyPr>
            <a:normAutofit/>
          </a:bodyPr>
          <a:lstStyle/>
          <a:p>
            <a:r>
              <a:rPr kumimoji="0" lang="en-GB" sz="800" b="0" i="1" u="none" strike="noStrike" kern="0" cap="none" spc="0" normalizeH="0" baseline="0" noProof="0">
                <a:ln>
                  <a:noFill/>
                </a:ln>
                <a:solidFill>
                  <a:srgbClr val="202C4D"/>
                </a:solidFill>
                <a:effectLst/>
                <a:uLnTx/>
                <a:uFillTx/>
                <a:ea typeface="+mn-ea"/>
                <a:cs typeface="+mn-cs"/>
              </a:rPr>
              <a:t>5. Which, if any, of the following statements do you agree with? </a:t>
            </a:r>
            <a:r>
              <a:rPr lang="en-GB" sz="800" i="1">
                <a:solidFill>
                  <a:schemeClr val="tx2"/>
                </a:solidFill>
              </a:rPr>
              <a:t>Base: Asked to all. </a:t>
            </a:r>
            <a:r>
              <a:rPr kumimoji="0" lang="en-GB" sz="800" b="0" i="1" u="none" strike="noStrike" kern="0" cap="none" spc="0" normalizeH="0" baseline="0" noProof="0">
                <a:ln>
                  <a:noFill/>
                </a:ln>
                <a:solidFill>
                  <a:srgbClr val="202C4D"/>
                </a:solidFill>
                <a:effectLst/>
                <a:uLnTx/>
                <a:uFillTx/>
                <a:latin typeface="Calibri" panose="020F0502020204030204"/>
                <a:ea typeface="+mn-ea"/>
                <a:cs typeface="+mn-cs"/>
              </a:rPr>
              <a:t>Fellow (1,359), Diplomate &amp; Associate (231), Affiliate (60), Medical Examiner &amp; Medical Examiner Officer (142)</a:t>
            </a:r>
          </a:p>
          <a:p>
            <a:endParaRPr lang="en-GB" sz="800"/>
          </a:p>
        </p:txBody>
      </p:sp>
      <p:graphicFrame>
        <p:nvGraphicFramePr>
          <p:cNvPr id="4" name="Table 3">
            <a:extLst>
              <a:ext uri="{FF2B5EF4-FFF2-40B4-BE49-F238E27FC236}">
                <a16:creationId xmlns:a16="http://schemas.microsoft.com/office/drawing/2014/main" id="{C208FD6E-71B7-CCB9-43B5-05DDF4D1551B}"/>
              </a:ext>
            </a:extLst>
          </p:cNvPr>
          <p:cNvGraphicFramePr>
            <a:graphicFrameLocks noGrp="1"/>
          </p:cNvGraphicFramePr>
          <p:nvPr>
            <p:extLst>
              <p:ext uri="{D42A27DB-BD31-4B8C-83A1-F6EECF244321}">
                <p14:modId xmlns:p14="http://schemas.microsoft.com/office/powerpoint/2010/main" val="2346043319"/>
              </p:ext>
            </p:extLst>
          </p:nvPr>
        </p:nvGraphicFramePr>
        <p:xfrm>
          <a:off x="609600" y="1845780"/>
          <a:ext cx="10744135" cy="1378654"/>
        </p:xfrm>
        <a:graphic>
          <a:graphicData uri="http://schemas.openxmlformats.org/drawingml/2006/table">
            <a:tbl>
              <a:tblPr firstRow="1" bandRow="1">
                <a:tableStyleId>{5C22544A-7EE6-4342-B048-85BDC9FD1C3A}</a:tableStyleId>
              </a:tblPr>
              <a:tblGrid>
                <a:gridCol w="2148827">
                  <a:extLst>
                    <a:ext uri="{9D8B030D-6E8A-4147-A177-3AD203B41FA5}">
                      <a16:colId xmlns:a16="http://schemas.microsoft.com/office/drawing/2014/main" val="3572880918"/>
                    </a:ext>
                  </a:extLst>
                </a:gridCol>
                <a:gridCol w="2148827">
                  <a:extLst>
                    <a:ext uri="{9D8B030D-6E8A-4147-A177-3AD203B41FA5}">
                      <a16:colId xmlns:a16="http://schemas.microsoft.com/office/drawing/2014/main" val="2485544064"/>
                    </a:ext>
                  </a:extLst>
                </a:gridCol>
                <a:gridCol w="2148827">
                  <a:extLst>
                    <a:ext uri="{9D8B030D-6E8A-4147-A177-3AD203B41FA5}">
                      <a16:colId xmlns:a16="http://schemas.microsoft.com/office/drawing/2014/main" val="1734410556"/>
                    </a:ext>
                  </a:extLst>
                </a:gridCol>
                <a:gridCol w="2148827">
                  <a:extLst>
                    <a:ext uri="{9D8B030D-6E8A-4147-A177-3AD203B41FA5}">
                      <a16:colId xmlns:a16="http://schemas.microsoft.com/office/drawing/2014/main" val="4059447967"/>
                    </a:ext>
                  </a:extLst>
                </a:gridCol>
                <a:gridCol w="2148827">
                  <a:extLst>
                    <a:ext uri="{9D8B030D-6E8A-4147-A177-3AD203B41FA5}">
                      <a16:colId xmlns:a16="http://schemas.microsoft.com/office/drawing/2014/main" val="3901307688"/>
                    </a:ext>
                  </a:extLst>
                </a:gridCol>
              </a:tblGrid>
              <a:tr h="464254">
                <a:tc>
                  <a:txBody>
                    <a:bodyPr/>
                    <a:lstStyle/>
                    <a:p>
                      <a:pPr algn="ctr"/>
                      <a:endParaRPr lang="en-GB" sz="1200" b="1">
                        <a:solidFill>
                          <a:schemeClr val="tx2"/>
                        </a:solidFill>
                        <a:latin typeface="+mn-lt"/>
                        <a:ea typeface="+mn-ea"/>
                        <a:cs typeface="+mn-cs"/>
                      </a:endParaRPr>
                    </a:p>
                  </a:txBody>
                  <a:tcPr anchor="ctr">
                    <a:solidFill>
                      <a:schemeClr val="accent3"/>
                    </a:solidFill>
                  </a:tcPr>
                </a:tc>
                <a:tc>
                  <a:txBody>
                    <a:bodyPr/>
                    <a:lstStyle/>
                    <a:p>
                      <a:pPr algn="ctr"/>
                      <a:r>
                        <a:rPr lang="en-GB" sz="1200" b="1">
                          <a:solidFill>
                            <a:schemeClr val="tx2"/>
                          </a:solidFill>
                          <a:latin typeface="+mn-lt"/>
                          <a:ea typeface="+mn-ea"/>
                          <a:cs typeface="+mn-cs"/>
                        </a:rPr>
                        <a:t>Fellow</a:t>
                      </a:r>
                    </a:p>
                  </a:txBody>
                  <a:tcPr anchor="ctr">
                    <a:solidFill>
                      <a:schemeClr val="accent3"/>
                    </a:solidFill>
                  </a:tcPr>
                </a:tc>
                <a:tc>
                  <a:txBody>
                    <a:bodyPr/>
                    <a:lstStyle/>
                    <a:p>
                      <a:pPr algn="ctr"/>
                      <a:r>
                        <a:rPr lang="en-GB" sz="1200" b="1">
                          <a:solidFill>
                            <a:schemeClr val="tx2"/>
                          </a:solidFill>
                          <a:latin typeface="+mn-lt"/>
                          <a:ea typeface="+mn-ea"/>
                          <a:cs typeface="+mn-cs"/>
                        </a:rPr>
                        <a:t>Diplomate &amp; Associate</a:t>
                      </a:r>
                    </a:p>
                  </a:txBody>
                  <a:tcPr anchor="ctr">
                    <a:solidFill>
                      <a:schemeClr val="accent3"/>
                    </a:solidFill>
                  </a:tcPr>
                </a:tc>
                <a:tc>
                  <a:txBody>
                    <a:bodyPr/>
                    <a:lstStyle/>
                    <a:p>
                      <a:pPr algn="ctr"/>
                      <a:r>
                        <a:rPr lang="en-GB" sz="1200" b="1">
                          <a:solidFill>
                            <a:schemeClr val="tx2"/>
                          </a:solidFill>
                          <a:latin typeface="+mn-lt"/>
                          <a:ea typeface="+mn-ea"/>
                          <a:cs typeface="+mn-cs"/>
                        </a:rPr>
                        <a:t>Affiliate</a:t>
                      </a:r>
                    </a:p>
                  </a:txBody>
                  <a:tcPr anchor="ctr">
                    <a:solidFill>
                      <a:schemeClr val="accent3"/>
                    </a:solidFill>
                  </a:tcPr>
                </a:tc>
                <a:tc>
                  <a:txBody>
                    <a:bodyPr/>
                    <a:lstStyle/>
                    <a:p>
                      <a:pPr algn="ctr"/>
                      <a:r>
                        <a:rPr lang="en-GB" sz="1200" b="1">
                          <a:solidFill>
                            <a:schemeClr val="tx2"/>
                          </a:solidFill>
                          <a:latin typeface="+mn-lt"/>
                          <a:ea typeface="+mn-ea"/>
                          <a:cs typeface="+mn-cs"/>
                        </a:rPr>
                        <a:t>Medical Examiner &amp; Medical Examiner Officer</a:t>
                      </a:r>
                    </a:p>
                  </a:txBody>
                  <a:tcPr anchor="ctr">
                    <a:solidFill>
                      <a:schemeClr val="accent3"/>
                    </a:solidFill>
                  </a:tcPr>
                </a:tc>
                <a:extLst>
                  <a:ext uri="{0D108BD9-81ED-4DB2-BD59-A6C34878D82A}">
                    <a16:rowId xmlns:a16="http://schemas.microsoft.com/office/drawing/2014/main" val="3856200361"/>
                  </a:ext>
                </a:extLst>
              </a:tr>
              <a:tr h="429180">
                <a:tc>
                  <a:txBody>
                    <a:bodyPr/>
                    <a:lstStyle/>
                    <a:p>
                      <a:pPr algn="ctr"/>
                      <a:r>
                        <a:rPr lang="en-GB" sz="1200" b="1">
                          <a:solidFill>
                            <a:schemeClr val="tx2"/>
                          </a:solidFill>
                          <a:latin typeface="+mn-lt"/>
                          <a:ea typeface="+mn-ea"/>
                          <a:cs typeface="+mn-cs"/>
                        </a:rPr>
                        <a:t>I am proud to be part of the College</a:t>
                      </a:r>
                    </a:p>
                  </a:txBody>
                  <a:tcPr anchor="ctr">
                    <a:solidFill>
                      <a:schemeClr val="accent3"/>
                    </a:solidFill>
                  </a:tcPr>
                </a:tc>
                <a:tc>
                  <a:txBody>
                    <a:bodyPr/>
                    <a:lstStyle/>
                    <a:p>
                      <a:pPr algn="ctr"/>
                      <a:r>
                        <a:rPr lang="en-GB" sz="1200" b="1">
                          <a:solidFill>
                            <a:schemeClr val="tx2"/>
                          </a:solidFill>
                          <a:latin typeface="+mn-lt"/>
                          <a:ea typeface="+mn-ea"/>
                          <a:cs typeface="+mn-cs"/>
                        </a:rPr>
                        <a:t>36%</a:t>
                      </a:r>
                    </a:p>
                  </a:txBody>
                  <a:tcPr anchor="ctr"/>
                </a:tc>
                <a:tc>
                  <a:txBody>
                    <a:bodyPr/>
                    <a:lstStyle/>
                    <a:p>
                      <a:pPr algn="ctr"/>
                      <a:r>
                        <a:rPr lang="en-GB" sz="1200" b="1">
                          <a:solidFill>
                            <a:schemeClr val="tx2"/>
                          </a:solidFill>
                          <a:latin typeface="+mn-lt"/>
                          <a:ea typeface="+mn-ea"/>
                          <a:cs typeface="+mn-cs"/>
                        </a:rPr>
                        <a:t>46%</a:t>
                      </a:r>
                    </a:p>
                  </a:txBody>
                  <a:tcPr anchor="ctr"/>
                </a:tc>
                <a:tc>
                  <a:txBody>
                    <a:bodyPr/>
                    <a:lstStyle/>
                    <a:p>
                      <a:pPr algn="ctr"/>
                      <a:r>
                        <a:rPr lang="en-GB" sz="1200" b="1">
                          <a:solidFill>
                            <a:schemeClr val="tx2"/>
                          </a:solidFill>
                          <a:latin typeface="+mn-lt"/>
                          <a:ea typeface="+mn-ea"/>
                          <a:cs typeface="+mn-cs"/>
                        </a:rPr>
                        <a:t>23%</a:t>
                      </a:r>
                    </a:p>
                  </a:txBody>
                  <a:tcPr anchor="ctr"/>
                </a:tc>
                <a:tc>
                  <a:txBody>
                    <a:bodyPr/>
                    <a:lstStyle/>
                    <a:p>
                      <a:pPr algn="ctr"/>
                      <a:r>
                        <a:rPr lang="en-GB" sz="1200" b="1">
                          <a:solidFill>
                            <a:schemeClr val="tx2"/>
                          </a:solidFill>
                          <a:latin typeface="+mn-lt"/>
                          <a:ea typeface="+mn-ea"/>
                          <a:cs typeface="+mn-cs"/>
                        </a:rPr>
                        <a:t>29%</a:t>
                      </a:r>
                    </a:p>
                  </a:txBody>
                  <a:tcPr anchor="ctr"/>
                </a:tc>
                <a:extLst>
                  <a:ext uri="{0D108BD9-81ED-4DB2-BD59-A6C34878D82A}">
                    <a16:rowId xmlns:a16="http://schemas.microsoft.com/office/drawing/2014/main" val="2318245392"/>
                  </a:ext>
                </a:extLst>
              </a:tr>
              <a:tr h="429180">
                <a:tc>
                  <a:txBody>
                    <a:bodyPr/>
                    <a:lstStyle/>
                    <a:p>
                      <a:pPr algn="ctr"/>
                      <a:r>
                        <a:rPr lang="en-GB" sz="1200" b="1">
                          <a:solidFill>
                            <a:schemeClr val="tx2"/>
                          </a:solidFill>
                          <a:latin typeface="+mn-lt"/>
                          <a:ea typeface="+mn-ea"/>
                          <a:cs typeface="+mn-cs"/>
                        </a:rPr>
                        <a:t>I have a strong sense of belonging to the College</a:t>
                      </a:r>
                    </a:p>
                  </a:txBody>
                  <a:tcPr anchor="ctr">
                    <a:solidFill>
                      <a:schemeClr val="accent3"/>
                    </a:solidFill>
                  </a:tcPr>
                </a:tc>
                <a:tc>
                  <a:txBody>
                    <a:bodyPr/>
                    <a:lstStyle/>
                    <a:p>
                      <a:pPr algn="ctr"/>
                      <a:r>
                        <a:rPr lang="en-GB" sz="1200" b="1">
                          <a:solidFill>
                            <a:schemeClr val="tx2"/>
                          </a:solidFill>
                          <a:latin typeface="+mn-lt"/>
                          <a:ea typeface="+mn-ea"/>
                          <a:cs typeface="+mn-cs"/>
                        </a:rPr>
                        <a:t>12%</a:t>
                      </a:r>
                    </a:p>
                  </a:txBody>
                  <a:tcPr anchor="ctr"/>
                </a:tc>
                <a:tc>
                  <a:txBody>
                    <a:bodyPr/>
                    <a:lstStyle/>
                    <a:p>
                      <a:pPr algn="ctr"/>
                      <a:r>
                        <a:rPr lang="en-GB" sz="1200" b="1">
                          <a:solidFill>
                            <a:schemeClr val="tx2"/>
                          </a:solidFill>
                          <a:latin typeface="+mn-lt"/>
                          <a:ea typeface="+mn-ea"/>
                          <a:cs typeface="+mn-cs"/>
                        </a:rPr>
                        <a:t>9%</a:t>
                      </a:r>
                    </a:p>
                  </a:txBody>
                  <a:tcPr anchor="ctr"/>
                </a:tc>
                <a:tc>
                  <a:txBody>
                    <a:bodyPr/>
                    <a:lstStyle/>
                    <a:p>
                      <a:pPr algn="ctr"/>
                      <a:r>
                        <a:rPr lang="en-GB" sz="1200" b="1">
                          <a:solidFill>
                            <a:schemeClr val="tx2"/>
                          </a:solidFill>
                          <a:latin typeface="+mn-lt"/>
                          <a:ea typeface="+mn-ea"/>
                          <a:cs typeface="+mn-cs"/>
                        </a:rPr>
                        <a:t>11%</a:t>
                      </a:r>
                    </a:p>
                  </a:txBody>
                  <a:tcPr anchor="ctr"/>
                </a:tc>
                <a:tc>
                  <a:txBody>
                    <a:bodyPr/>
                    <a:lstStyle/>
                    <a:p>
                      <a:pPr algn="ctr"/>
                      <a:r>
                        <a:rPr lang="en-GB" sz="1200" b="1">
                          <a:solidFill>
                            <a:schemeClr val="tx2"/>
                          </a:solidFill>
                          <a:latin typeface="+mn-lt"/>
                          <a:ea typeface="+mn-ea"/>
                          <a:cs typeface="+mn-cs"/>
                        </a:rPr>
                        <a:t>5%</a:t>
                      </a:r>
                    </a:p>
                  </a:txBody>
                  <a:tcPr anchor="ctr"/>
                </a:tc>
                <a:extLst>
                  <a:ext uri="{0D108BD9-81ED-4DB2-BD59-A6C34878D82A}">
                    <a16:rowId xmlns:a16="http://schemas.microsoft.com/office/drawing/2014/main" val="2583673766"/>
                  </a:ext>
                </a:extLst>
              </a:tr>
            </a:tbl>
          </a:graphicData>
        </a:graphic>
      </p:graphicFrame>
      <p:sp>
        <p:nvSpPr>
          <p:cNvPr id="6" name="TextBox 5">
            <a:extLst>
              <a:ext uri="{FF2B5EF4-FFF2-40B4-BE49-F238E27FC236}">
                <a16:creationId xmlns:a16="http://schemas.microsoft.com/office/drawing/2014/main" id="{7E2FFEB1-66A2-8FFF-1121-AC28DE0E4770}"/>
              </a:ext>
            </a:extLst>
          </p:cNvPr>
          <p:cNvSpPr txBox="1"/>
          <p:nvPr/>
        </p:nvSpPr>
        <p:spPr>
          <a:xfrm>
            <a:off x="609600" y="3300170"/>
            <a:ext cx="10744133" cy="738664"/>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n-lt"/>
              </a:rPr>
              <a:t>Similarly, the same trend is apparent when considering membership class with a difference between respondents’ pride in being part of the College and their sense of belonging.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tx2"/>
              </a:solidFill>
              <a:latin typeface="+mn-lt"/>
            </a:endParaRPr>
          </a:p>
        </p:txBody>
      </p:sp>
      <p:sp>
        <p:nvSpPr>
          <p:cNvPr id="5" name="Rectangle 4">
            <a:extLst>
              <a:ext uri="{FF2B5EF4-FFF2-40B4-BE49-F238E27FC236}">
                <a16:creationId xmlns:a16="http://schemas.microsoft.com/office/drawing/2014/main" id="{645E5799-F03B-2E45-5320-24BC804172BE}"/>
              </a:ext>
            </a:extLst>
          </p:cNvPr>
          <p:cNvSpPr/>
          <p:nvPr/>
        </p:nvSpPr>
        <p:spPr>
          <a:xfrm>
            <a:off x="2803584" y="2368492"/>
            <a:ext cx="2053087" cy="322949"/>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8B5ED1B-D000-BBB3-4C48-200A0AC2ADBF}"/>
              </a:ext>
            </a:extLst>
          </p:cNvPr>
          <p:cNvSpPr/>
          <p:nvPr/>
        </p:nvSpPr>
        <p:spPr>
          <a:xfrm>
            <a:off x="2803584" y="2835528"/>
            <a:ext cx="2053087" cy="322949"/>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9E35CD8-67F1-5BF0-84C7-81AF985E298B}"/>
              </a:ext>
            </a:extLst>
          </p:cNvPr>
          <p:cNvSpPr/>
          <p:nvPr/>
        </p:nvSpPr>
        <p:spPr>
          <a:xfrm>
            <a:off x="4955122" y="2368491"/>
            <a:ext cx="2053087" cy="322949"/>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3C33C14-BF9B-6628-18A8-266224E749F7}"/>
              </a:ext>
            </a:extLst>
          </p:cNvPr>
          <p:cNvSpPr/>
          <p:nvPr/>
        </p:nvSpPr>
        <p:spPr>
          <a:xfrm>
            <a:off x="7078659" y="2835528"/>
            <a:ext cx="2053087" cy="322949"/>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a:extLst>
              <a:ext uri="{FF2B5EF4-FFF2-40B4-BE49-F238E27FC236}">
                <a16:creationId xmlns:a16="http://schemas.microsoft.com/office/drawing/2014/main" id="{B598EEAC-4D7D-7BFD-45C3-494FAAD82FF9}"/>
              </a:ext>
            </a:extLst>
          </p:cNvPr>
          <p:cNvGraphicFramePr>
            <a:graphicFrameLocks noGrp="1"/>
          </p:cNvGraphicFramePr>
          <p:nvPr>
            <p:extLst>
              <p:ext uri="{D42A27DB-BD31-4B8C-83A1-F6EECF244321}">
                <p14:modId xmlns:p14="http://schemas.microsoft.com/office/powerpoint/2010/main" val="122870845"/>
              </p:ext>
            </p:extLst>
          </p:nvPr>
        </p:nvGraphicFramePr>
        <p:xfrm>
          <a:off x="609597" y="3911065"/>
          <a:ext cx="10744135" cy="1378654"/>
        </p:xfrm>
        <a:graphic>
          <a:graphicData uri="http://schemas.openxmlformats.org/drawingml/2006/table">
            <a:tbl>
              <a:tblPr firstRow="1" bandRow="1">
                <a:tableStyleId>{5C22544A-7EE6-4342-B048-85BDC9FD1C3A}</a:tableStyleId>
              </a:tblPr>
              <a:tblGrid>
                <a:gridCol w="2148827">
                  <a:extLst>
                    <a:ext uri="{9D8B030D-6E8A-4147-A177-3AD203B41FA5}">
                      <a16:colId xmlns:a16="http://schemas.microsoft.com/office/drawing/2014/main" val="3572880918"/>
                    </a:ext>
                  </a:extLst>
                </a:gridCol>
                <a:gridCol w="2148827">
                  <a:extLst>
                    <a:ext uri="{9D8B030D-6E8A-4147-A177-3AD203B41FA5}">
                      <a16:colId xmlns:a16="http://schemas.microsoft.com/office/drawing/2014/main" val="2485544064"/>
                    </a:ext>
                  </a:extLst>
                </a:gridCol>
                <a:gridCol w="2148827">
                  <a:extLst>
                    <a:ext uri="{9D8B030D-6E8A-4147-A177-3AD203B41FA5}">
                      <a16:colId xmlns:a16="http://schemas.microsoft.com/office/drawing/2014/main" val="1734410556"/>
                    </a:ext>
                  </a:extLst>
                </a:gridCol>
                <a:gridCol w="2148827">
                  <a:extLst>
                    <a:ext uri="{9D8B030D-6E8A-4147-A177-3AD203B41FA5}">
                      <a16:colId xmlns:a16="http://schemas.microsoft.com/office/drawing/2014/main" val="4059447967"/>
                    </a:ext>
                  </a:extLst>
                </a:gridCol>
                <a:gridCol w="2148827">
                  <a:extLst>
                    <a:ext uri="{9D8B030D-6E8A-4147-A177-3AD203B41FA5}">
                      <a16:colId xmlns:a16="http://schemas.microsoft.com/office/drawing/2014/main" val="3901307688"/>
                    </a:ext>
                  </a:extLst>
                </a:gridCol>
              </a:tblGrid>
              <a:tr h="464254">
                <a:tc>
                  <a:txBody>
                    <a:bodyPr/>
                    <a:lstStyle/>
                    <a:p>
                      <a:pPr algn="ctr"/>
                      <a:r>
                        <a:rPr lang="en-GB" sz="1200" b="1">
                          <a:solidFill>
                            <a:schemeClr val="tx2"/>
                          </a:solidFill>
                          <a:latin typeface="+mn-lt"/>
                          <a:ea typeface="+mn-ea"/>
                          <a:cs typeface="+mn-cs"/>
                        </a:rPr>
                        <a:t>Fellow by Career Stage</a:t>
                      </a:r>
                    </a:p>
                  </a:txBody>
                  <a:tcPr anchor="ctr">
                    <a:solidFill>
                      <a:schemeClr val="accent3"/>
                    </a:solidFill>
                  </a:tcPr>
                </a:tc>
                <a:tc>
                  <a:txBody>
                    <a:bodyPr/>
                    <a:lstStyle/>
                    <a:p>
                      <a:pPr algn="ctr"/>
                      <a:r>
                        <a:rPr lang="en-GB" sz="1200" b="1">
                          <a:solidFill>
                            <a:schemeClr val="tx2"/>
                          </a:solidFill>
                          <a:latin typeface="+mn-lt"/>
                          <a:ea typeface="+mn-ea"/>
                          <a:cs typeface="+mn-cs"/>
                        </a:rPr>
                        <a:t>Early Career</a:t>
                      </a:r>
                    </a:p>
                  </a:txBody>
                  <a:tcPr anchor="ctr">
                    <a:solidFill>
                      <a:schemeClr val="accent3"/>
                    </a:solidFill>
                  </a:tcPr>
                </a:tc>
                <a:tc>
                  <a:txBody>
                    <a:bodyPr/>
                    <a:lstStyle/>
                    <a:p>
                      <a:pPr algn="ctr"/>
                      <a:r>
                        <a:rPr lang="en-GB" sz="1200" b="1">
                          <a:solidFill>
                            <a:schemeClr val="tx2"/>
                          </a:solidFill>
                          <a:latin typeface="+mn-lt"/>
                          <a:ea typeface="+mn-ea"/>
                          <a:cs typeface="+mn-cs"/>
                        </a:rPr>
                        <a:t>Mid Career</a:t>
                      </a:r>
                    </a:p>
                  </a:txBody>
                  <a:tcPr anchor="ctr">
                    <a:solidFill>
                      <a:schemeClr val="accent3"/>
                    </a:solidFill>
                  </a:tcPr>
                </a:tc>
                <a:tc>
                  <a:txBody>
                    <a:bodyPr/>
                    <a:lstStyle/>
                    <a:p>
                      <a:pPr algn="ctr"/>
                      <a:r>
                        <a:rPr lang="en-GB" sz="1200" b="1">
                          <a:solidFill>
                            <a:schemeClr val="tx2"/>
                          </a:solidFill>
                          <a:latin typeface="+mn-lt"/>
                          <a:ea typeface="+mn-ea"/>
                          <a:cs typeface="+mn-cs"/>
                        </a:rPr>
                        <a:t>Established Career</a:t>
                      </a:r>
                    </a:p>
                  </a:txBody>
                  <a:tcPr anchor="ctr">
                    <a:solidFill>
                      <a:schemeClr val="accent3"/>
                    </a:solidFill>
                  </a:tcPr>
                </a:tc>
                <a:tc>
                  <a:txBody>
                    <a:bodyPr/>
                    <a:lstStyle/>
                    <a:p>
                      <a:pPr algn="ctr"/>
                      <a:r>
                        <a:rPr lang="en-GB" sz="1200" b="1">
                          <a:solidFill>
                            <a:schemeClr val="tx2"/>
                          </a:solidFill>
                          <a:latin typeface="+mn-lt"/>
                          <a:ea typeface="+mn-ea"/>
                          <a:cs typeface="+mn-cs"/>
                        </a:rPr>
                        <a:t>Retired</a:t>
                      </a:r>
                    </a:p>
                  </a:txBody>
                  <a:tcPr anchor="ctr">
                    <a:solidFill>
                      <a:schemeClr val="accent3"/>
                    </a:solidFill>
                  </a:tcPr>
                </a:tc>
                <a:extLst>
                  <a:ext uri="{0D108BD9-81ED-4DB2-BD59-A6C34878D82A}">
                    <a16:rowId xmlns:a16="http://schemas.microsoft.com/office/drawing/2014/main" val="3856200361"/>
                  </a:ext>
                </a:extLst>
              </a:tr>
              <a:tr h="429180">
                <a:tc>
                  <a:txBody>
                    <a:bodyPr/>
                    <a:lstStyle/>
                    <a:p>
                      <a:pPr algn="ctr"/>
                      <a:r>
                        <a:rPr lang="en-GB" sz="1200" b="1">
                          <a:solidFill>
                            <a:schemeClr val="tx2"/>
                          </a:solidFill>
                          <a:latin typeface="+mn-lt"/>
                          <a:ea typeface="+mn-ea"/>
                          <a:cs typeface="+mn-cs"/>
                        </a:rPr>
                        <a:t>I am proud to be part of the College</a:t>
                      </a:r>
                    </a:p>
                  </a:txBody>
                  <a:tcPr anchor="ctr">
                    <a:solidFill>
                      <a:schemeClr val="accent3"/>
                    </a:solidFill>
                  </a:tcPr>
                </a:tc>
                <a:tc>
                  <a:txBody>
                    <a:bodyPr/>
                    <a:lstStyle/>
                    <a:p>
                      <a:pPr algn="ctr"/>
                      <a:r>
                        <a:rPr lang="en-GB" sz="1200" b="1">
                          <a:solidFill>
                            <a:schemeClr val="tx2"/>
                          </a:solidFill>
                          <a:latin typeface="+mn-lt"/>
                          <a:ea typeface="+mn-ea"/>
                          <a:cs typeface="+mn-cs"/>
                        </a:rPr>
                        <a:t>35%</a:t>
                      </a:r>
                    </a:p>
                  </a:txBody>
                  <a:tcPr anchor="ctr"/>
                </a:tc>
                <a:tc>
                  <a:txBody>
                    <a:bodyPr/>
                    <a:lstStyle/>
                    <a:p>
                      <a:pPr algn="ctr"/>
                      <a:r>
                        <a:rPr lang="en-GB" sz="1200" b="1">
                          <a:solidFill>
                            <a:schemeClr val="tx2"/>
                          </a:solidFill>
                          <a:latin typeface="+mn-lt"/>
                          <a:ea typeface="+mn-ea"/>
                          <a:cs typeface="+mn-cs"/>
                        </a:rPr>
                        <a:t>35%</a:t>
                      </a:r>
                    </a:p>
                  </a:txBody>
                  <a:tcPr anchor="ctr"/>
                </a:tc>
                <a:tc>
                  <a:txBody>
                    <a:bodyPr/>
                    <a:lstStyle/>
                    <a:p>
                      <a:pPr algn="ctr"/>
                      <a:r>
                        <a:rPr lang="en-GB" sz="1200" b="1">
                          <a:solidFill>
                            <a:schemeClr val="tx2"/>
                          </a:solidFill>
                          <a:latin typeface="+mn-lt"/>
                          <a:ea typeface="+mn-ea"/>
                          <a:cs typeface="+mn-cs"/>
                        </a:rPr>
                        <a:t>36%</a:t>
                      </a:r>
                    </a:p>
                  </a:txBody>
                  <a:tcPr anchor="ctr"/>
                </a:tc>
                <a:tc>
                  <a:txBody>
                    <a:bodyPr/>
                    <a:lstStyle/>
                    <a:p>
                      <a:pPr algn="ctr"/>
                      <a:r>
                        <a:rPr lang="en-GB" sz="1200" b="1">
                          <a:solidFill>
                            <a:schemeClr val="tx2"/>
                          </a:solidFill>
                          <a:latin typeface="+mn-lt"/>
                          <a:ea typeface="+mn-ea"/>
                          <a:cs typeface="+mn-cs"/>
                        </a:rPr>
                        <a:t>61%</a:t>
                      </a:r>
                    </a:p>
                  </a:txBody>
                  <a:tcPr anchor="ctr"/>
                </a:tc>
                <a:extLst>
                  <a:ext uri="{0D108BD9-81ED-4DB2-BD59-A6C34878D82A}">
                    <a16:rowId xmlns:a16="http://schemas.microsoft.com/office/drawing/2014/main" val="2318245392"/>
                  </a:ext>
                </a:extLst>
              </a:tr>
              <a:tr h="429180">
                <a:tc>
                  <a:txBody>
                    <a:bodyPr/>
                    <a:lstStyle/>
                    <a:p>
                      <a:pPr algn="ctr"/>
                      <a:r>
                        <a:rPr lang="en-GB" sz="1200" b="1">
                          <a:solidFill>
                            <a:schemeClr val="tx2"/>
                          </a:solidFill>
                          <a:latin typeface="+mn-lt"/>
                          <a:ea typeface="+mn-ea"/>
                          <a:cs typeface="+mn-cs"/>
                        </a:rPr>
                        <a:t>I have a strong sense of belonging to the College</a:t>
                      </a:r>
                    </a:p>
                  </a:txBody>
                  <a:tcPr anchor="ctr">
                    <a:solidFill>
                      <a:schemeClr val="accent3"/>
                    </a:solidFill>
                  </a:tcPr>
                </a:tc>
                <a:tc>
                  <a:txBody>
                    <a:bodyPr/>
                    <a:lstStyle/>
                    <a:p>
                      <a:pPr algn="ctr"/>
                      <a:r>
                        <a:rPr lang="en-GB" sz="1200" b="1">
                          <a:solidFill>
                            <a:schemeClr val="tx2"/>
                          </a:solidFill>
                          <a:latin typeface="+mn-lt"/>
                          <a:ea typeface="+mn-ea"/>
                          <a:cs typeface="+mn-cs"/>
                        </a:rPr>
                        <a:t>8%</a:t>
                      </a:r>
                    </a:p>
                  </a:txBody>
                  <a:tcPr anchor="ctr"/>
                </a:tc>
                <a:tc>
                  <a:txBody>
                    <a:bodyPr/>
                    <a:lstStyle/>
                    <a:p>
                      <a:pPr algn="ctr"/>
                      <a:r>
                        <a:rPr lang="en-GB" sz="1200" b="1">
                          <a:solidFill>
                            <a:schemeClr val="tx2"/>
                          </a:solidFill>
                          <a:latin typeface="+mn-lt"/>
                          <a:ea typeface="+mn-ea"/>
                          <a:cs typeface="+mn-cs"/>
                        </a:rPr>
                        <a:t>10%</a:t>
                      </a:r>
                    </a:p>
                  </a:txBody>
                  <a:tcPr anchor="ctr"/>
                </a:tc>
                <a:tc>
                  <a:txBody>
                    <a:bodyPr/>
                    <a:lstStyle/>
                    <a:p>
                      <a:pPr algn="ctr"/>
                      <a:r>
                        <a:rPr lang="en-GB" sz="1200" b="1">
                          <a:solidFill>
                            <a:schemeClr val="tx2"/>
                          </a:solidFill>
                          <a:latin typeface="+mn-lt"/>
                          <a:ea typeface="+mn-ea"/>
                          <a:cs typeface="+mn-cs"/>
                        </a:rPr>
                        <a:t>12%</a:t>
                      </a:r>
                    </a:p>
                  </a:txBody>
                  <a:tcPr anchor="ctr"/>
                </a:tc>
                <a:tc>
                  <a:txBody>
                    <a:bodyPr/>
                    <a:lstStyle/>
                    <a:p>
                      <a:pPr algn="ctr"/>
                      <a:r>
                        <a:rPr lang="en-GB" sz="1200" b="1">
                          <a:solidFill>
                            <a:schemeClr val="tx2"/>
                          </a:solidFill>
                          <a:latin typeface="+mn-lt"/>
                          <a:ea typeface="+mn-ea"/>
                          <a:cs typeface="+mn-cs"/>
                        </a:rPr>
                        <a:t>24%</a:t>
                      </a:r>
                    </a:p>
                  </a:txBody>
                  <a:tcPr anchor="ctr"/>
                </a:tc>
                <a:extLst>
                  <a:ext uri="{0D108BD9-81ED-4DB2-BD59-A6C34878D82A}">
                    <a16:rowId xmlns:a16="http://schemas.microsoft.com/office/drawing/2014/main" val="2583673766"/>
                  </a:ext>
                </a:extLst>
              </a:tr>
            </a:tbl>
          </a:graphicData>
        </a:graphic>
      </p:graphicFrame>
      <p:sp>
        <p:nvSpPr>
          <p:cNvPr id="15" name="TextBox 14">
            <a:extLst>
              <a:ext uri="{FF2B5EF4-FFF2-40B4-BE49-F238E27FC236}">
                <a16:creationId xmlns:a16="http://schemas.microsoft.com/office/drawing/2014/main" id="{34653FD1-220F-514C-5628-7598AD260B4A}"/>
              </a:ext>
            </a:extLst>
          </p:cNvPr>
          <p:cNvSpPr txBox="1"/>
          <p:nvPr/>
        </p:nvSpPr>
        <p:spPr>
          <a:xfrm>
            <a:off x="609599" y="5350450"/>
            <a:ext cx="10744133" cy="738664"/>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2"/>
                </a:solidFill>
                <a:latin typeface="+mn-lt"/>
              </a:rPr>
              <a:t>When considering Fellows by career stage, retired Fellows are significantly more likely to have a sense of pride and belonging compared to Fellows in their early, mid and established careers.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chemeClr val="tx2"/>
              </a:solidFill>
              <a:latin typeface="+mn-lt"/>
            </a:endParaRPr>
          </a:p>
        </p:txBody>
      </p:sp>
      <p:sp>
        <p:nvSpPr>
          <p:cNvPr id="16" name="Rectangle 15">
            <a:extLst>
              <a:ext uri="{FF2B5EF4-FFF2-40B4-BE49-F238E27FC236}">
                <a16:creationId xmlns:a16="http://schemas.microsoft.com/office/drawing/2014/main" id="{E2925826-1767-4EE0-30D6-A1B49C375DD3}"/>
              </a:ext>
            </a:extLst>
          </p:cNvPr>
          <p:cNvSpPr/>
          <p:nvPr/>
        </p:nvSpPr>
        <p:spPr>
          <a:xfrm>
            <a:off x="9223761" y="4884727"/>
            <a:ext cx="2053087" cy="322949"/>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5184F58-82F4-487E-840A-8D17EC7E0EA2}"/>
              </a:ext>
            </a:extLst>
          </p:cNvPr>
          <p:cNvSpPr/>
          <p:nvPr/>
        </p:nvSpPr>
        <p:spPr>
          <a:xfrm>
            <a:off x="9223761" y="4429703"/>
            <a:ext cx="2053087" cy="322949"/>
          </a:xfrm>
          <a:prstGeom prst="rect">
            <a:avLst/>
          </a:prstGeom>
          <a:no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3992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C9020-440D-5E37-314F-33A9FE6B96F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5F2B987-649C-7761-D87E-9C2F8BD92E08}"/>
              </a:ext>
            </a:extLst>
          </p:cNvPr>
          <p:cNvSpPr/>
          <p:nvPr/>
        </p:nvSpPr>
        <p:spPr>
          <a:xfrm>
            <a:off x="676275" y="3500581"/>
            <a:ext cx="8877300" cy="1162195"/>
          </a:xfrm>
          <a:prstGeom prst="rect">
            <a:avLst/>
          </a:prstGeom>
          <a:solidFill>
            <a:schemeClr val="accent6">
              <a:lumMod val="20000"/>
              <a:lumOff val="80000"/>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A053E2-C85D-B48D-D538-4B507F26C3E7}"/>
              </a:ext>
            </a:extLst>
          </p:cNvPr>
          <p:cNvSpPr/>
          <p:nvPr/>
        </p:nvSpPr>
        <p:spPr>
          <a:xfrm>
            <a:off x="676275" y="2338386"/>
            <a:ext cx="8877300" cy="1162195"/>
          </a:xfrm>
          <a:prstGeom prst="rect">
            <a:avLst/>
          </a:prstGeom>
          <a:solidFill>
            <a:schemeClr val="accent3">
              <a:lumMod val="20000"/>
              <a:lumOff val="80000"/>
            </a:schemeClr>
          </a:solid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6CB7B7-5049-2F4F-88D2-E006C45EB6F3}"/>
              </a:ext>
            </a:extLst>
          </p:cNvPr>
          <p:cNvSpPr>
            <a:spLocks noGrp="1"/>
          </p:cNvSpPr>
          <p:nvPr>
            <p:ph type="title"/>
          </p:nvPr>
        </p:nvSpPr>
        <p:spPr/>
        <p:txBody>
          <a:bodyPr>
            <a:normAutofit fontScale="90000"/>
          </a:bodyPr>
          <a:lstStyle/>
          <a:p>
            <a:r>
              <a:rPr lang="en-GB">
                <a:solidFill>
                  <a:schemeClr val="accent3"/>
                </a:solidFill>
              </a:rPr>
              <a:t>Just over a quarter (29%) of members feel they get what they need from the College, without contributing much. Some members’ contribution to, and connection with, the College could be strengthened</a:t>
            </a:r>
          </a:p>
        </p:txBody>
      </p:sp>
      <p:sp>
        <p:nvSpPr>
          <p:cNvPr id="3" name="Text Placeholder 2">
            <a:extLst>
              <a:ext uri="{FF2B5EF4-FFF2-40B4-BE49-F238E27FC236}">
                <a16:creationId xmlns:a16="http://schemas.microsoft.com/office/drawing/2014/main" id="{A772DDEE-0A38-368D-B8B7-62E74625B904}"/>
              </a:ext>
            </a:extLst>
          </p:cNvPr>
          <p:cNvSpPr>
            <a:spLocks noGrp="1"/>
          </p:cNvSpPr>
          <p:nvPr>
            <p:ph type="body" sz="quarter" idx="10"/>
          </p:nvPr>
        </p:nvSpPr>
        <p:spPr/>
        <p:txBody>
          <a:bodyPr vert="horz" lIns="0" tIns="0" rIns="0" bIns="0" rtlCol="0">
            <a:normAutofit/>
          </a:bodyPr>
          <a:lstStyle/>
          <a:p>
            <a:r>
              <a:rPr lang="en-GB" sz="800" i="1">
                <a:solidFill>
                  <a:srgbClr val="202C4D"/>
                </a:solidFill>
              </a:rPr>
              <a:t>6. Which of the following statements best describes your relationship with the College? Base: Asked to all (1,792)</a:t>
            </a:r>
          </a:p>
          <a:p>
            <a:r>
              <a:rPr lang="en-GB" sz="800" i="1">
                <a:solidFill>
                  <a:schemeClr val="tx2"/>
                </a:solidFill>
              </a:rPr>
              <a:t>RbD Normative Database (Medical Royal Colleges) (10,783).</a:t>
            </a:r>
            <a:endParaRPr lang="en-GB" sz="800" i="1">
              <a:solidFill>
                <a:srgbClr val="202C4D"/>
              </a:solidFill>
            </a:endParaRPr>
          </a:p>
        </p:txBody>
      </p:sp>
      <p:sp>
        <p:nvSpPr>
          <p:cNvPr id="20" name="Rectangle 19">
            <a:extLst>
              <a:ext uri="{FF2B5EF4-FFF2-40B4-BE49-F238E27FC236}">
                <a16:creationId xmlns:a16="http://schemas.microsoft.com/office/drawing/2014/main" id="{E2E2B96B-EA00-C09E-618B-D05E9921E44D}"/>
              </a:ext>
            </a:extLst>
          </p:cNvPr>
          <p:cNvSpPr/>
          <p:nvPr/>
        </p:nvSpPr>
        <p:spPr>
          <a:xfrm>
            <a:off x="9705975" y="2107580"/>
            <a:ext cx="2343149" cy="1460809"/>
          </a:xfrm>
          <a:prstGeom prst="rect">
            <a:avLst/>
          </a:prstGeom>
          <a:solidFill>
            <a:schemeClr val="bg1">
              <a:lumMod val="85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35% of members feel that they get what they need from their membership which is significantly lower than the RbD norm (43%).</a:t>
            </a:r>
          </a:p>
        </p:txBody>
      </p:sp>
      <p:sp>
        <p:nvSpPr>
          <p:cNvPr id="21" name="Rectangle 20">
            <a:extLst>
              <a:ext uri="{FF2B5EF4-FFF2-40B4-BE49-F238E27FC236}">
                <a16:creationId xmlns:a16="http://schemas.microsoft.com/office/drawing/2014/main" id="{3DC84EBE-C7F4-F32E-4CFD-499F4C3ACA04}"/>
              </a:ext>
            </a:extLst>
          </p:cNvPr>
          <p:cNvSpPr/>
          <p:nvPr/>
        </p:nvSpPr>
        <p:spPr>
          <a:xfrm>
            <a:off x="9697626" y="3724507"/>
            <a:ext cx="2343149" cy="2057167"/>
          </a:xfrm>
          <a:prstGeom prst="rect">
            <a:avLst/>
          </a:prstGeom>
          <a:solidFill>
            <a:schemeClr val="bg1">
              <a:lumMod val="85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2"/>
                </a:solidFill>
              </a:rPr>
              <a:t>52% of members say they are not getting as much from their membership or struggle to see the value of their membership, which is higher than the RbD norm (45%). This is a statistically significant difference.</a:t>
            </a:r>
          </a:p>
        </p:txBody>
      </p:sp>
      <p:graphicFrame>
        <p:nvGraphicFramePr>
          <p:cNvPr id="5" name="Chart 4">
            <a:extLst>
              <a:ext uri="{FF2B5EF4-FFF2-40B4-BE49-F238E27FC236}">
                <a16:creationId xmlns:a16="http://schemas.microsoft.com/office/drawing/2014/main" id="{00DD285D-1556-7DF7-88C6-5E437E4974AF}"/>
              </a:ext>
            </a:extLst>
          </p:cNvPr>
          <p:cNvGraphicFramePr>
            <a:graphicFrameLocks/>
          </p:cNvGraphicFramePr>
          <p:nvPr>
            <p:extLst>
              <p:ext uri="{D42A27DB-BD31-4B8C-83A1-F6EECF244321}">
                <p14:modId xmlns:p14="http://schemas.microsoft.com/office/powerpoint/2010/main" val="70664229"/>
              </p:ext>
            </p:extLst>
          </p:nvPr>
        </p:nvGraphicFramePr>
        <p:xfrm>
          <a:off x="609600" y="1845780"/>
          <a:ext cx="9088026" cy="3935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4634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CA1CC-B558-103B-1945-B5132110B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BA400-83C1-06A7-1478-C681F561D53B}"/>
              </a:ext>
            </a:extLst>
          </p:cNvPr>
          <p:cNvSpPr>
            <a:spLocks noGrp="1"/>
          </p:cNvSpPr>
          <p:nvPr>
            <p:ph type="title"/>
          </p:nvPr>
        </p:nvSpPr>
        <p:spPr/>
        <p:txBody>
          <a:bodyPr>
            <a:normAutofit fontScale="90000"/>
          </a:bodyPr>
          <a:lstStyle/>
          <a:p>
            <a:r>
              <a:rPr lang="en-GB">
                <a:solidFill>
                  <a:schemeClr val="accent3"/>
                </a:solidFill>
              </a:rPr>
              <a:t>A greater proportion of UK members indicate that they are feeling disheartened and do not get what they need from their membership – International members are more positive in this regard</a:t>
            </a:r>
            <a:br>
              <a:rPr lang="en-GB"/>
            </a:br>
            <a:endParaRPr lang="en-GB">
              <a:solidFill>
                <a:schemeClr val="accent3"/>
              </a:solidFill>
            </a:endParaRPr>
          </a:p>
        </p:txBody>
      </p:sp>
      <p:sp>
        <p:nvSpPr>
          <p:cNvPr id="9" name="Text Placeholder 8">
            <a:extLst>
              <a:ext uri="{FF2B5EF4-FFF2-40B4-BE49-F238E27FC236}">
                <a16:creationId xmlns:a16="http://schemas.microsoft.com/office/drawing/2014/main" id="{32CB83C5-181B-AB47-59A6-A5697A9B159C}"/>
              </a:ext>
            </a:extLst>
          </p:cNvPr>
          <p:cNvSpPr>
            <a:spLocks noGrp="1"/>
          </p:cNvSpPr>
          <p:nvPr>
            <p:ph type="body" sz="quarter" idx="10"/>
          </p:nvPr>
        </p:nvSpPr>
        <p:spPr/>
        <p:txBody>
          <a:bodyPr>
            <a:normAutofit/>
          </a:bodyPr>
          <a:lstStyle/>
          <a:p>
            <a:r>
              <a:rPr lang="en-GB" sz="800" i="1">
                <a:solidFill>
                  <a:srgbClr val="202C4D"/>
                </a:solidFill>
              </a:rPr>
              <a:t>6. Which of the following statements best describes your relationship with the College? Base: Asked to all (1,792)</a:t>
            </a:r>
          </a:p>
          <a:p>
            <a:r>
              <a:rPr lang="en-GB" sz="800" i="1">
                <a:solidFill>
                  <a:schemeClr val="tx2"/>
                </a:solidFill>
              </a:rPr>
              <a:t>RbD Normative Database (Medical Royal Colleges) (10,783).</a:t>
            </a:r>
            <a:endParaRPr lang="en-GB" sz="800" i="1">
              <a:solidFill>
                <a:srgbClr val="202C4D"/>
              </a:solidFill>
            </a:endParaRPr>
          </a:p>
          <a:p>
            <a:endParaRPr lang="en-GB" sz="800"/>
          </a:p>
        </p:txBody>
      </p:sp>
      <p:graphicFrame>
        <p:nvGraphicFramePr>
          <p:cNvPr id="14" name="Chart 13">
            <a:extLst>
              <a:ext uri="{FF2B5EF4-FFF2-40B4-BE49-F238E27FC236}">
                <a16:creationId xmlns:a16="http://schemas.microsoft.com/office/drawing/2014/main" id="{1EB0587A-BACD-DC61-3951-7A0115E9E73A}"/>
              </a:ext>
            </a:extLst>
          </p:cNvPr>
          <p:cNvGraphicFramePr>
            <a:graphicFrameLocks/>
          </p:cNvGraphicFramePr>
          <p:nvPr>
            <p:extLst>
              <p:ext uri="{D42A27DB-BD31-4B8C-83A1-F6EECF244321}">
                <p14:modId xmlns:p14="http://schemas.microsoft.com/office/powerpoint/2010/main" val="2270216173"/>
              </p:ext>
            </p:extLst>
          </p:nvPr>
        </p:nvGraphicFramePr>
        <p:xfrm>
          <a:off x="609601" y="1845779"/>
          <a:ext cx="9029700" cy="4107345"/>
        </p:xfrm>
        <a:graphic>
          <a:graphicData uri="http://schemas.openxmlformats.org/drawingml/2006/chart">
            <c:chart xmlns:c="http://schemas.openxmlformats.org/drawingml/2006/chart" xmlns:r="http://schemas.openxmlformats.org/officeDocument/2006/relationships" r:id="rId3"/>
          </a:graphicData>
        </a:graphic>
      </p:graphicFrame>
      <p:sp>
        <p:nvSpPr>
          <p:cNvPr id="20" name="Left Brace 19">
            <a:extLst>
              <a:ext uri="{FF2B5EF4-FFF2-40B4-BE49-F238E27FC236}">
                <a16:creationId xmlns:a16="http://schemas.microsoft.com/office/drawing/2014/main" id="{045B69FE-F94E-2A1B-938E-0EECF13C5EA0}"/>
              </a:ext>
            </a:extLst>
          </p:cNvPr>
          <p:cNvSpPr/>
          <p:nvPr/>
        </p:nvSpPr>
        <p:spPr>
          <a:xfrm rot="10800000">
            <a:off x="9483853" y="2435086"/>
            <a:ext cx="336008" cy="516836"/>
          </a:xfrm>
          <a:prstGeom prst="lef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ectangle 20">
            <a:extLst>
              <a:ext uri="{FF2B5EF4-FFF2-40B4-BE49-F238E27FC236}">
                <a16:creationId xmlns:a16="http://schemas.microsoft.com/office/drawing/2014/main" id="{7F7530B7-B9E7-1181-E32B-AEFDA207FB15}"/>
              </a:ext>
            </a:extLst>
          </p:cNvPr>
          <p:cNvSpPr/>
          <p:nvPr/>
        </p:nvSpPr>
        <p:spPr>
          <a:xfrm>
            <a:off x="10038522" y="2324100"/>
            <a:ext cx="1935306" cy="1233637"/>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International members are significantly more likely to select this option (38%) compared to UK members (27%).</a:t>
            </a:r>
          </a:p>
        </p:txBody>
      </p:sp>
      <p:sp>
        <p:nvSpPr>
          <p:cNvPr id="22" name="Left Brace 21">
            <a:extLst>
              <a:ext uri="{FF2B5EF4-FFF2-40B4-BE49-F238E27FC236}">
                <a16:creationId xmlns:a16="http://schemas.microsoft.com/office/drawing/2014/main" id="{AD18846B-51E0-BEF3-99EE-4DBC7AFB84C0}"/>
              </a:ext>
            </a:extLst>
          </p:cNvPr>
          <p:cNvSpPr/>
          <p:nvPr/>
        </p:nvSpPr>
        <p:spPr>
          <a:xfrm rot="10800000">
            <a:off x="8294470" y="3645926"/>
            <a:ext cx="336008" cy="507051"/>
          </a:xfrm>
          <a:prstGeom prst="lef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ectangle 22">
            <a:extLst>
              <a:ext uri="{FF2B5EF4-FFF2-40B4-BE49-F238E27FC236}">
                <a16:creationId xmlns:a16="http://schemas.microsoft.com/office/drawing/2014/main" id="{A73AB880-2767-3320-8C10-9E159063DD08}"/>
              </a:ext>
            </a:extLst>
          </p:cNvPr>
          <p:cNvSpPr/>
          <p:nvPr/>
        </p:nvSpPr>
        <p:spPr>
          <a:xfrm>
            <a:off x="9418427" y="4208066"/>
            <a:ext cx="1935306" cy="1315573"/>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UK members are significantly more likely to select this option (26%) compared to international members (10%).</a:t>
            </a:r>
          </a:p>
        </p:txBody>
      </p:sp>
      <p:cxnSp>
        <p:nvCxnSpPr>
          <p:cNvPr id="25" name="Straight Connector 24">
            <a:extLst>
              <a:ext uri="{FF2B5EF4-FFF2-40B4-BE49-F238E27FC236}">
                <a16:creationId xmlns:a16="http://schemas.microsoft.com/office/drawing/2014/main" id="{5A681D12-FDA9-9FE9-7AD0-055BACC1940E}"/>
              </a:ext>
            </a:extLst>
          </p:cNvPr>
          <p:cNvCxnSpPr>
            <a:cxnSpLocks/>
            <a:endCxn id="21" idx="1"/>
          </p:cNvCxnSpPr>
          <p:nvPr/>
        </p:nvCxnSpPr>
        <p:spPr>
          <a:xfrm>
            <a:off x="9819861" y="2693503"/>
            <a:ext cx="218661" cy="2474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FD2DAF-27A9-F6A4-E446-0B88B0EF79D7}"/>
              </a:ext>
            </a:extLst>
          </p:cNvPr>
          <p:cNvCxnSpPr>
            <a:cxnSpLocks/>
            <a:endCxn id="23" idx="1"/>
          </p:cNvCxnSpPr>
          <p:nvPr/>
        </p:nvCxnSpPr>
        <p:spPr>
          <a:xfrm>
            <a:off x="8630478" y="3906079"/>
            <a:ext cx="787949" cy="9597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91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F2E3-7AAA-C7F8-AAEC-DE228ABA8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4A4F7-6852-2688-0F99-F885DE57601D}"/>
              </a:ext>
            </a:extLst>
          </p:cNvPr>
          <p:cNvSpPr>
            <a:spLocks noGrp="1"/>
          </p:cNvSpPr>
          <p:nvPr>
            <p:ph type="title"/>
          </p:nvPr>
        </p:nvSpPr>
        <p:spPr/>
        <p:txBody>
          <a:bodyPr/>
          <a:lstStyle/>
          <a:p>
            <a:r>
              <a:rPr lang="en-GB">
                <a:solidFill>
                  <a:schemeClr val="accent1"/>
                </a:solidFill>
              </a:rPr>
              <a:t>Background</a:t>
            </a:r>
          </a:p>
        </p:txBody>
      </p:sp>
      <p:grpSp>
        <p:nvGrpSpPr>
          <p:cNvPr id="6" name="Group 5">
            <a:extLst>
              <a:ext uri="{FF2B5EF4-FFF2-40B4-BE49-F238E27FC236}">
                <a16:creationId xmlns:a16="http://schemas.microsoft.com/office/drawing/2014/main" id="{7BD31902-4373-EBD6-6E9E-C520F00EA041}"/>
              </a:ext>
            </a:extLst>
          </p:cNvPr>
          <p:cNvGrpSpPr/>
          <p:nvPr/>
        </p:nvGrpSpPr>
        <p:grpSpPr>
          <a:xfrm>
            <a:off x="535731" y="1352123"/>
            <a:ext cx="3563585" cy="4570413"/>
            <a:chOff x="4499529" y="1144588"/>
            <a:chExt cx="3563585" cy="4570413"/>
          </a:xfrm>
        </p:grpSpPr>
        <p:sp>
          <p:nvSpPr>
            <p:cNvPr id="7" name="Freeform 5">
              <a:extLst>
                <a:ext uri="{FF2B5EF4-FFF2-40B4-BE49-F238E27FC236}">
                  <a16:creationId xmlns:a16="http://schemas.microsoft.com/office/drawing/2014/main" id="{53E7A769-CCCD-DDC6-BA72-DBB599E5E9D3}"/>
                </a:ext>
              </a:extLst>
            </p:cNvPr>
            <p:cNvSpPr>
              <a:spLocks/>
            </p:cNvSpPr>
            <p:nvPr/>
          </p:nvSpPr>
          <p:spPr bwMode="auto">
            <a:xfrm>
              <a:off x="5778701" y="1144588"/>
              <a:ext cx="1616075" cy="1379538"/>
            </a:xfrm>
            <a:custGeom>
              <a:avLst/>
              <a:gdLst>
                <a:gd name="T0" fmla="*/ 0 w 8480"/>
                <a:gd name="T1" fmla="*/ 0 h 7244"/>
                <a:gd name="T2" fmla="*/ 8480 w 8480"/>
                <a:gd name="T3" fmla="*/ 3513 h 7244"/>
                <a:gd name="T4" fmla="*/ 4749 w 8480"/>
                <a:gd name="T5" fmla="*/ 7244 h 7244"/>
                <a:gd name="T6" fmla="*/ 0 w 8480"/>
                <a:gd name="T7" fmla="*/ 5277 h 7244"/>
                <a:gd name="T8" fmla="*/ 0 w 8480"/>
                <a:gd name="T9" fmla="*/ 0 h 7244"/>
              </a:gdLst>
              <a:ahLst/>
              <a:cxnLst>
                <a:cxn ang="0">
                  <a:pos x="T0" y="T1"/>
                </a:cxn>
                <a:cxn ang="0">
                  <a:pos x="T2" y="T3"/>
                </a:cxn>
                <a:cxn ang="0">
                  <a:pos x="T4" y="T5"/>
                </a:cxn>
                <a:cxn ang="0">
                  <a:pos x="T6" y="T7"/>
                </a:cxn>
                <a:cxn ang="0">
                  <a:pos x="T8" y="T9"/>
                </a:cxn>
              </a:cxnLst>
              <a:rect l="0" t="0" r="r" b="b"/>
              <a:pathLst>
                <a:path w="8480" h="7244">
                  <a:moveTo>
                    <a:pt x="0" y="0"/>
                  </a:moveTo>
                  <a:cubicBezTo>
                    <a:pt x="3181" y="0"/>
                    <a:pt x="6231" y="1264"/>
                    <a:pt x="8480" y="3513"/>
                  </a:cubicBezTo>
                  <a:lnTo>
                    <a:pt x="4749" y="7244"/>
                  </a:lnTo>
                  <a:cubicBezTo>
                    <a:pt x="3490" y="5984"/>
                    <a:pt x="1782" y="5277"/>
                    <a:pt x="0" y="5277"/>
                  </a:cubicBezTo>
                  <a:lnTo>
                    <a:pt x="0" y="0"/>
                  </a:ln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F714AB1F-6088-0CF8-CB24-5DF615386E53}"/>
                </a:ext>
              </a:extLst>
            </p:cNvPr>
            <p:cNvSpPr>
              <a:spLocks/>
            </p:cNvSpPr>
            <p:nvPr/>
          </p:nvSpPr>
          <p:spPr bwMode="auto">
            <a:xfrm>
              <a:off x="6683576" y="1814513"/>
              <a:ext cx="1379538" cy="1614488"/>
            </a:xfrm>
            <a:custGeom>
              <a:avLst/>
              <a:gdLst>
                <a:gd name="T0" fmla="*/ 3731 w 7244"/>
                <a:gd name="T1" fmla="*/ 0 h 8479"/>
                <a:gd name="T2" fmla="*/ 7244 w 7244"/>
                <a:gd name="T3" fmla="*/ 8479 h 8479"/>
                <a:gd name="T4" fmla="*/ 1967 w 7244"/>
                <a:gd name="T5" fmla="*/ 8479 h 8479"/>
                <a:gd name="T6" fmla="*/ 0 w 7244"/>
                <a:gd name="T7" fmla="*/ 3731 h 8479"/>
                <a:gd name="T8" fmla="*/ 3731 w 7244"/>
                <a:gd name="T9" fmla="*/ 0 h 8479"/>
              </a:gdLst>
              <a:ahLst/>
              <a:cxnLst>
                <a:cxn ang="0">
                  <a:pos x="T0" y="T1"/>
                </a:cxn>
                <a:cxn ang="0">
                  <a:pos x="T2" y="T3"/>
                </a:cxn>
                <a:cxn ang="0">
                  <a:pos x="T4" y="T5"/>
                </a:cxn>
                <a:cxn ang="0">
                  <a:pos x="T6" y="T7"/>
                </a:cxn>
                <a:cxn ang="0">
                  <a:pos x="T8" y="T9"/>
                </a:cxn>
              </a:cxnLst>
              <a:rect l="0" t="0" r="r" b="b"/>
              <a:pathLst>
                <a:path w="7244" h="8479">
                  <a:moveTo>
                    <a:pt x="3731" y="0"/>
                  </a:moveTo>
                  <a:cubicBezTo>
                    <a:pt x="5980" y="2249"/>
                    <a:pt x="7244" y="5299"/>
                    <a:pt x="7244" y="8479"/>
                  </a:cubicBezTo>
                  <a:lnTo>
                    <a:pt x="1967" y="8479"/>
                  </a:lnTo>
                  <a:cubicBezTo>
                    <a:pt x="1967" y="6698"/>
                    <a:pt x="1260" y="4990"/>
                    <a:pt x="0" y="3731"/>
                  </a:cubicBezTo>
                  <a:lnTo>
                    <a:pt x="3731" y="0"/>
                  </a:lnTo>
                  <a:close/>
                </a:path>
              </a:pathLst>
            </a:custGeom>
            <a:solidFill>
              <a:schemeClr val="accent1">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4C6EFB30-7D28-BD70-DE56-D0B5D47F3EDA}"/>
                </a:ext>
              </a:extLst>
            </p:cNvPr>
            <p:cNvSpPr>
              <a:spLocks/>
            </p:cNvSpPr>
            <p:nvPr/>
          </p:nvSpPr>
          <p:spPr bwMode="auto">
            <a:xfrm>
              <a:off x="6683576" y="3429001"/>
              <a:ext cx="1379538" cy="1616075"/>
            </a:xfrm>
            <a:custGeom>
              <a:avLst/>
              <a:gdLst>
                <a:gd name="T0" fmla="*/ 7244 w 7244"/>
                <a:gd name="T1" fmla="*/ 0 h 8480"/>
                <a:gd name="T2" fmla="*/ 3731 w 7244"/>
                <a:gd name="T3" fmla="*/ 8480 h 8480"/>
                <a:gd name="T4" fmla="*/ 0 w 7244"/>
                <a:gd name="T5" fmla="*/ 4749 h 8480"/>
                <a:gd name="T6" fmla="*/ 1967 w 7244"/>
                <a:gd name="T7" fmla="*/ 0 h 8480"/>
                <a:gd name="T8" fmla="*/ 7244 w 7244"/>
                <a:gd name="T9" fmla="*/ 0 h 8480"/>
              </a:gdLst>
              <a:ahLst/>
              <a:cxnLst>
                <a:cxn ang="0">
                  <a:pos x="T0" y="T1"/>
                </a:cxn>
                <a:cxn ang="0">
                  <a:pos x="T2" y="T3"/>
                </a:cxn>
                <a:cxn ang="0">
                  <a:pos x="T4" y="T5"/>
                </a:cxn>
                <a:cxn ang="0">
                  <a:pos x="T6" y="T7"/>
                </a:cxn>
                <a:cxn ang="0">
                  <a:pos x="T8" y="T9"/>
                </a:cxn>
              </a:cxnLst>
              <a:rect l="0" t="0" r="r" b="b"/>
              <a:pathLst>
                <a:path w="7244" h="8480">
                  <a:moveTo>
                    <a:pt x="7244" y="0"/>
                  </a:moveTo>
                  <a:cubicBezTo>
                    <a:pt x="7244" y="3181"/>
                    <a:pt x="5980" y="6231"/>
                    <a:pt x="3731" y="8480"/>
                  </a:cubicBezTo>
                  <a:lnTo>
                    <a:pt x="0" y="4749"/>
                  </a:lnTo>
                  <a:cubicBezTo>
                    <a:pt x="1260" y="3490"/>
                    <a:pt x="1967" y="1781"/>
                    <a:pt x="1967" y="0"/>
                  </a:cubicBezTo>
                  <a:lnTo>
                    <a:pt x="7244"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5210222F-9893-4FFE-D84C-61F0BB8C952F}"/>
                </a:ext>
              </a:extLst>
            </p:cNvPr>
            <p:cNvSpPr>
              <a:spLocks/>
            </p:cNvSpPr>
            <p:nvPr/>
          </p:nvSpPr>
          <p:spPr bwMode="auto">
            <a:xfrm>
              <a:off x="5778701" y="4333876"/>
              <a:ext cx="1616075" cy="1381125"/>
            </a:xfrm>
            <a:custGeom>
              <a:avLst/>
              <a:gdLst>
                <a:gd name="T0" fmla="*/ 8480 w 8480"/>
                <a:gd name="T1" fmla="*/ 3731 h 7244"/>
                <a:gd name="T2" fmla="*/ 0 w 8480"/>
                <a:gd name="T3" fmla="*/ 7244 h 7244"/>
                <a:gd name="T4" fmla="*/ 0 w 8480"/>
                <a:gd name="T5" fmla="*/ 1967 h 7244"/>
                <a:gd name="T6" fmla="*/ 4749 w 8480"/>
                <a:gd name="T7" fmla="*/ 0 h 7244"/>
                <a:gd name="T8" fmla="*/ 8480 w 8480"/>
                <a:gd name="T9" fmla="*/ 3731 h 7244"/>
              </a:gdLst>
              <a:ahLst/>
              <a:cxnLst>
                <a:cxn ang="0">
                  <a:pos x="T0" y="T1"/>
                </a:cxn>
                <a:cxn ang="0">
                  <a:pos x="T2" y="T3"/>
                </a:cxn>
                <a:cxn ang="0">
                  <a:pos x="T4" y="T5"/>
                </a:cxn>
                <a:cxn ang="0">
                  <a:pos x="T6" y="T7"/>
                </a:cxn>
                <a:cxn ang="0">
                  <a:pos x="T8" y="T9"/>
                </a:cxn>
              </a:cxnLst>
              <a:rect l="0" t="0" r="r" b="b"/>
              <a:pathLst>
                <a:path w="8480" h="7244">
                  <a:moveTo>
                    <a:pt x="8480" y="3731"/>
                  </a:moveTo>
                  <a:cubicBezTo>
                    <a:pt x="6231" y="5980"/>
                    <a:pt x="3181" y="7244"/>
                    <a:pt x="0" y="7244"/>
                  </a:cubicBezTo>
                  <a:lnTo>
                    <a:pt x="0" y="1967"/>
                  </a:lnTo>
                  <a:cubicBezTo>
                    <a:pt x="1782" y="1967"/>
                    <a:pt x="3490" y="1259"/>
                    <a:pt x="4749" y="0"/>
                  </a:cubicBezTo>
                  <a:lnTo>
                    <a:pt x="8480" y="373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Shape 20">
              <a:extLst>
                <a:ext uri="{FF2B5EF4-FFF2-40B4-BE49-F238E27FC236}">
                  <a16:creationId xmlns:a16="http://schemas.microsoft.com/office/drawing/2014/main" id="{2167C866-E4ED-C666-65EE-93F4328EE157}"/>
                </a:ext>
              </a:extLst>
            </p:cNvPr>
            <p:cNvSpPr/>
            <p:nvPr/>
          </p:nvSpPr>
          <p:spPr>
            <a:xfrm>
              <a:off x="4499529" y="2150136"/>
              <a:ext cx="1279171" cy="2559317"/>
            </a:xfrm>
            <a:custGeom>
              <a:avLst/>
              <a:gdLst>
                <a:gd name="connsiteX0" fmla="*/ 1279171 w 1279171"/>
                <a:gd name="connsiteY0" fmla="*/ 0 h 2559317"/>
                <a:gd name="connsiteX1" fmla="*/ 1279171 w 1279171"/>
                <a:gd name="connsiteY1" fmla="*/ 282062 h 2559317"/>
                <a:gd name="connsiteX2" fmla="*/ 282368 w 1279171"/>
                <a:gd name="connsiteY2" fmla="*/ 1278865 h 2559317"/>
                <a:gd name="connsiteX3" fmla="*/ 1279171 w 1279171"/>
                <a:gd name="connsiteY3" fmla="*/ 2275668 h 2559317"/>
                <a:gd name="connsiteX4" fmla="*/ 1279171 w 1279171"/>
                <a:gd name="connsiteY4" fmla="*/ 2559317 h 2559317"/>
                <a:gd name="connsiteX5" fmla="*/ 1021407 w 1279171"/>
                <a:gd name="connsiteY5" fmla="*/ 2533316 h 2559317"/>
                <a:gd name="connsiteX6" fmla="*/ 0 w 1279171"/>
                <a:gd name="connsiteY6" fmla="*/ 1279563 h 2559317"/>
                <a:gd name="connsiteX7" fmla="*/ 1021407 w 1279171"/>
                <a:gd name="connsiteY7" fmla="*/ 25993 h 255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171" h="2559317">
                  <a:moveTo>
                    <a:pt x="1279171" y="0"/>
                  </a:moveTo>
                  <a:lnTo>
                    <a:pt x="1279171" y="282062"/>
                  </a:lnTo>
                  <a:cubicBezTo>
                    <a:pt x="728652" y="282062"/>
                    <a:pt x="282368" y="728346"/>
                    <a:pt x="282368" y="1278865"/>
                  </a:cubicBezTo>
                  <a:cubicBezTo>
                    <a:pt x="282368" y="1829384"/>
                    <a:pt x="728652" y="2275668"/>
                    <a:pt x="1279171" y="2275668"/>
                  </a:cubicBezTo>
                  <a:lnTo>
                    <a:pt x="1279171" y="2559317"/>
                  </a:lnTo>
                  <a:lnTo>
                    <a:pt x="1021407" y="2533316"/>
                  </a:lnTo>
                  <a:cubicBezTo>
                    <a:pt x="438564" y="2413979"/>
                    <a:pt x="0" y="1897979"/>
                    <a:pt x="0" y="1279563"/>
                  </a:cubicBezTo>
                  <a:cubicBezTo>
                    <a:pt x="0" y="661147"/>
                    <a:pt x="438564" y="145294"/>
                    <a:pt x="1021407" y="25993"/>
                  </a:cubicBezTo>
                  <a:close/>
                </a:path>
              </a:pathLst>
            </a:custGeom>
            <a:gradFill>
              <a:gsLst>
                <a:gs pos="49000">
                  <a:schemeClr val="accent1">
                    <a:lumMod val="60000"/>
                    <a:lumOff val="40000"/>
                  </a:schemeClr>
                </a:gs>
                <a:gs pos="100000">
                  <a:schemeClr val="accent1">
                    <a:lumMod val="5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212539CD-F7E0-81E3-CDE2-305EEA478CB6}"/>
              </a:ext>
            </a:extLst>
          </p:cNvPr>
          <p:cNvGrpSpPr/>
          <p:nvPr/>
        </p:nvGrpSpPr>
        <p:grpSpPr>
          <a:xfrm>
            <a:off x="4007875" y="5018728"/>
            <a:ext cx="8001987" cy="1070529"/>
            <a:chOff x="8221931" y="4864401"/>
            <a:chExt cx="8706983" cy="1070529"/>
          </a:xfrm>
        </p:grpSpPr>
        <p:sp>
          <p:nvSpPr>
            <p:cNvPr id="13" name="TextBox 12">
              <a:extLst>
                <a:ext uri="{FF2B5EF4-FFF2-40B4-BE49-F238E27FC236}">
                  <a16:creationId xmlns:a16="http://schemas.microsoft.com/office/drawing/2014/main" id="{207C5398-916E-0FD3-0D8B-D45E04D85755}"/>
                </a:ext>
              </a:extLst>
            </p:cNvPr>
            <p:cNvSpPr txBox="1"/>
            <p:nvPr/>
          </p:nvSpPr>
          <p:spPr>
            <a:xfrm>
              <a:off x="8221931" y="4864401"/>
              <a:ext cx="2937088" cy="400110"/>
            </a:xfrm>
            <a:prstGeom prst="rect">
              <a:avLst/>
            </a:prstGeom>
            <a:noFill/>
          </p:spPr>
          <p:txBody>
            <a:bodyPr wrap="square" lIns="0" rIns="0" rtlCol="0" anchor="b">
              <a:spAutoFit/>
            </a:bodyPr>
            <a:lstStyle/>
            <a:p>
              <a:r>
                <a:rPr lang="en-US" sz="2000" b="1" cap="all" noProof="1">
                  <a:solidFill>
                    <a:srgbClr val="347BE2"/>
                  </a:solidFill>
                  <a:latin typeface="+mj-lt"/>
                </a:rPr>
                <a:t>Responses</a:t>
              </a:r>
            </a:p>
          </p:txBody>
        </p:sp>
        <p:sp>
          <p:nvSpPr>
            <p:cNvPr id="14" name="TextBox 13">
              <a:extLst>
                <a:ext uri="{FF2B5EF4-FFF2-40B4-BE49-F238E27FC236}">
                  <a16:creationId xmlns:a16="http://schemas.microsoft.com/office/drawing/2014/main" id="{0181FD47-D820-A9ED-77D0-F543A697CCF1}"/>
                </a:ext>
              </a:extLst>
            </p:cNvPr>
            <p:cNvSpPr txBox="1"/>
            <p:nvPr/>
          </p:nvSpPr>
          <p:spPr>
            <a:xfrm>
              <a:off x="8229724" y="5196266"/>
              <a:ext cx="8699190" cy="738664"/>
            </a:xfrm>
            <a:prstGeom prst="rect">
              <a:avLst/>
            </a:prstGeom>
            <a:noFill/>
          </p:spPr>
          <p:txBody>
            <a:bodyPr wrap="square" lIns="0" rIns="0" rtlCol="0" anchor="t">
              <a:spAutoFit/>
            </a:bodyPr>
            <a:lstStyle/>
            <a:p>
              <a:pPr algn="l"/>
              <a:r>
                <a:rPr lang="en-GB" sz="1400">
                  <a:solidFill>
                    <a:schemeClr val="tx2"/>
                  </a:solidFill>
                  <a:latin typeface="+mn-lt"/>
                </a:rPr>
                <a:t>In total </a:t>
              </a:r>
              <a:r>
                <a:rPr lang="en-GB" sz="1400" b="1">
                  <a:solidFill>
                    <a:schemeClr val="tx2"/>
                  </a:solidFill>
                  <a:latin typeface="+mn-lt"/>
                </a:rPr>
                <a:t>10,053 members were invited to take part</a:t>
              </a:r>
              <a:r>
                <a:rPr lang="en-GB" sz="1400">
                  <a:solidFill>
                    <a:schemeClr val="tx2"/>
                  </a:solidFill>
                  <a:latin typeface="+mn-lt"/>
                </a:rPr>
                <a:t>. Following data cleaning the survey achieved a </a:t>
              </a:r>
              <a:r>
                <a:rPr lang="en-GB" sz="1400" b="1">
                  <a:solidFill>
                    <a:schemeClr val="tx2"/>
                  </a:solidFill>
                  <a:latin typeface="+mn-lt"/>
                </a:rPr>
                <a:t>total sample of 1,792</a:t>
              </a:r>
              <a:r>
                <a:rPr lang="en-GB" sz="1400">
                  <a:solidFill>
                    <a:schemeClr val="tx2"/>
                  </a:solidFill>
                  <a:latin typeface="+mn-lt"/>
                </a:rPr>
                <a:t>. This reflects an overall </a:t>
              </a:r>
              <a:r>
                <a:rPr lang="en-GB" sz="1400" b="1">
                  <a:solidFill>
                    <a:schemeClr val="tx2"/>
                  </a:solidFill>
                  <a:latin typeface="+mn-lt"/>
                </a:rPr>
                <a:t>response rate of 18%</a:t>
              </a:r>
              <a:r>
                <a:rPr lang="en-GB" sz="1400">
                  <a:solidFill>
                    <a:schemeClr val="tx2"/>
                  </a:solidFill>
                  <a:latin typeface="+mn-lt"/>
                </a:rPr>
                <a:t> (RbD norm is 17%). The survey </a:t>
              </a:r>
              <a:r>
                <a:rPr lang="en-GB" sz="1400" b="1">
                  <a:solidFill>
                    <a:schemeClr val="tx2"/>
                  </a:solidFill>
                  <a:latin typeface="+mn-lt"/>
                </a:rPr>
                <a:t>data has been weighted </a:t>
              </a:r>
              <a:r>
                <a:rPr lang="en-GB" sz="1400">
                  <a:solidFill>
                    <a:schemeClr val="tx2"/>
                  </a:solidFill>
                  <a:latin typeface="+mn-lt"/>
                </a:rPr>
                <a:t>on UK/Overseas and Member Grade to accurately reflect </a:t>
              </a:r>
              <a:r>
                <a:rPr lang="en-GB" sz="1400" err="1">
                  <a:solidFill>
                    <a:schemeClr val="tx2"/>
                  </a:solidFill>
                  <a:latin typeface="+mn-lt"/>
                </a:rPr>
                <a:t>RCPath’s</a:t>
              </a:r>
              <a:r>
                <a:rPr lang="en-GB" sz="1400">
                  <a:solidFill>
                    <a:schemeClr val="tx2"/>
                  </a:solidFill>
                  <a:latin typeface="+mn-lt"/>
                </a:rPr>
                <a:t> overall membership.</a:t>
              </a:r>
            </a:p>
          </p:txBody>
        </p:sp>
      </p:grpSp>
      <p:grpSp>
        <p:nvGrpSpPr>
          <p:cNvPr id="15" name="Group 14">
            <a:extLst>
              <a:ext uri="{FF2B5EF4-FFF2-40B4-BE49-F238E27FC236}">
                <a16:creationId xmlns:a16="http://schemas.microsoft.com/office/drawing/2014/main" id="{1D5D3148-BC4B-7B12-48CF-B5F1A880310E}"/>
              </a:ext>
            </a:extLst>
          </p:cNvPr>
          <p:cNvGrpSpPr/>
          <p:nvPr/>
        </p:nvGrpSpPr>
        <p:grpSpPr>
          <a:xfrm>
            <a:off x="3618970" y="599023"/>
            <a:ext cx="8335137" cy="3217708"/>
            <a:chOff x="8221931" y="1271879"/>
            <a:chExt cx="7361962" cy="3217708"/>
          </a:xfrm>
        </p:grpSpPr>
        <p:sp>
          <p:nvSpPr>
            <p:cNvPr id="16" name="TextBox 15">
              <a:extLst>
                <a:ext uri="{FF2B5EF4-FFF2-40B4-BE49-F238E27FC236}">
                  <a16:creationId xmlns:a16="http://schemas.microsoft.com/office/drawing/2014/main" id="{C9BE9C1D-6CAC-43BE-7981-9AAE497AE6A9}"/>
                </a:ext>
              </a:extLst>
            </p:cNvPr>
            <p:cNvSpPr txBox="1"/>
            <p:nvPr/>
          </p:nvSpPr>
          <p:spPr>
            <a:xfrm>
              <a:off x="8221931" y="1271879"/>
              <a:ext cx="4455844" cy="400110"/>
            </a:xfrm>
            <a:prstGeom prst="rect">
              <a:avLst/>
            </a:prstGeom>
            <a:noFill/>
          </p:spPr>
          <p:txBody>
            <a:bodyPr wrap="square" lIns="0" rIns="0" rtlCol="0" anchor="b">
              <a:spAutoFit/>
            </a:bodyPr>
            <a:lstStyle/>
            <a:p>
              <a:r>
                <a:rPr lang="en-US" sz="2000" b="1" cap="all" noProof="1">
                  <a:solidFill>
                    <a:srgbClr val="347BE2"/>
                  </a:solidFill>
                  <a:latin typeface="+mj-lt"/>
                </a:rPr>
                <a:t>background</a:t>
              </a:r>
            </a:p>
          </p:txBody>
        </p:sp>
        <p:sp>
          <p:nvSpPr>
            <p:cNvPr id="17" name="TextBox 16">
              <a:extLst>
                <a:ext uri="{FF2B5EF4-FFF2-40B4-BE49-F238E27FC236}">
                  <a16:creationId xmlns:a16="http://schemas.microsoft.com/office/drawing/2014/main" id="{B83D5C58-46E5-48C5-5985-FDF1F2B4F6C6}"/>
                </a:ext>
              </a:extLst>
            </p:cNvPr>
            <p:cNvSpPr txBox="1"/>
            <p:nvPr/>
          </p:nvSpPr>
          <p:spPr>
            <a:xfrm>
              <a:off x="8229726" y="1603744"/>
              <a:ext cx="6657849" cy="738664"/>
            </a:xfrm>
            <a:prstGeom prst="rect">
              <a:avLst/>
            </a:prstGeom>
            <a:noFill/>
          </p:spPr>
          <p:txBody>
            <a:bodyPr wrap="square" lIns="0" rIns="0" rtlCol="0" anchor="t">
              <a:spAutoFit/>
            </a:bodyPr>
            <a:lstStyle/>
            <a:p>
              <a:pPr algn="l"/>
              <a:r>
                <a:rPr lang="en-GB" sz="1400">
                  <a:solidFill>
                    <a:schemeClr val="tx2"/>
                  </a:solidFill>
                  <a:latin typeface="+mn-lt"/>
                </a:rPr>
                <a:t>The </a:t>
              </a:r>
              <a:r>
                <a:rPr lang="en-GB" sz="1400" err="1">
                  <a:solidFill>
                    <a:schemeClr val="tx2"/>
                  </a:solidFill>
                  <a:latin typeface="+mn-lt"/>
                </a:rPr>
                <a:t>RCPath</a:t>
              </a:r>
              <a:r>
                <a:rPr lang="en-GB" sz="1400">
                  <a:solidFill>
                    <a:schemeClr val="tx2"/>
                  </a:solidFill>
                  <a:latin typeface="+mn-lt"/>
                </a:rPr>
                <a:t> last carried out a member survey in 2018. It was acknowledged that the structure and content of member surveys moving forwards needed to modernise and adapt to more accurately reflect the needs of its members and of the </a:t>
              </a:r>
              <a:r>
                <a:rPr lang="en-GB" sz="1400" err="1">
                  <a:solidFill>
                    <a:schemeClr val="tx2"/>
                  </a:solidFill>
                  <a:latin typeface="+mn-lt"/>
                </a:rPr>
                <a:t>RCPath</a:t>
              </a:r>
              <a:r>
                <a:rPr lang="en-GB" sz="1400">
                  <a:solidFill>
                    <a:schemeClr val="tx2"/>
                  </a:solidFill>
                  <a:latin typeface="+mn-lt"/>
                </a:rPr>
                <a:t>. </a:t>
              </a:r>
            </a:p>
          </p:txBody>
        </p:sp>
        <p:sp>
          <p:nvSpPr>
            <p:cNvPr id="3" name="TextBox 2">
              <a:extLst>
                <a:ext uri="{FF2B5EF4-FFF2-40B4-BE49-F238E27FC236}">
                  <a16:creationId xmlns:a16="http://schemas.microsoft.com/office/drawing/2014/main" id="{6F9E44E8-1986-B8B0-B251-B709A2BC7721}"/>
                </a:ext>
              </a:extLst>
            </p:cNvPr>
            <p:cNvSpPr txBox="1"/>
            <p:nvPr/>
          </p:nvSpPr>
          <p:spPr>
            <a:xfrm>
              <a:off x="8760697" y="2673705"/>
              <a:ext cx="6823196" cy="1815882"/>
            </a:xfrm>
            <a:prstGeom prst="rect">
              <a:avLst/>
            </a:prstGeom>
            <a:noFill/>
          </p:spPr>
          <p:txBody>
            <a:bodyPr wrap="square" lIns="0" rIns="0" rtlCol="0" anchor="t">
              <a:spAutoFit/>
            </a:bodyPr>
            <a:lstStyle/>
            <a:p>
              <a:pPr algn="l"/>
              <a:r>
                <a:rPr lang="en-US" sz="1400">
                  <a:solidFill>
                    <a:schemeClr val="tx2"/>
                  </a:solidFill>
                  <a:latin typeface="+mn-lt"/>
                </a:rPr>
                <a:t>T</a:t>
              </a:r>
              <a:r>
                <a:rPr lang="en-GB" sz="1400">
                  <a:solidFill>
                    <a:schemeClr val="tx2"/>
                  </a:solidFill>
                  <a:latin typeface="+mn-lt"/>
                </a:rPr>
                <a:t>he benchmarking survey aimed to provide an overarching indication of how members view the College and the member value proposition including:</a:t>
              </a:r>
            </a:p>
            <a:p>
              <a:pPr marL="285750" indent="-285750" algn="l">
                <a:buFont typeface="Arial" panose="020B0604020202020204" pitchFamily="34" charset="0"/>
                <a:buChar char="•"/>
              </a:pPr>
              <a:r>
                <a:rPr lang="en-US" sz="1400">
                  <a:solidFill>
                    <a:schemeClr val="tx2"/>
                  </a:solidFill>
                  <a:latin typeface="+mn-lt"/>
                </a:rPr>
                <a:t>Measure member sentiment about the College e.g. sense of belonging, feeling generated by everything it does.</a:t>
              </a:r>
            </a:p>
            <a:p>
              <a:pPr marL="285750" indent="-285750" algn="l">
                <a:buFont typeface="Arial" panose="020B0604020202020204" pitchFamily="34" charset="0"/>
                <a:buChar char="•"/>
              </a:pPr>
              <a:r>
                <a:rPr lang="en-US" sz="1400">
                  <a:solidFill>
                    <a:schemeClr val="tx2"/>
                  </a:solidFill>
                  <a:latin typeface="+mn-lt"/>
                </a:rPr>
                <a:t>Assess the value of several core College activities, products and services</a:t>
              </a:r>
            </a:p>
            <a:p>
              <a:pPr marL="285750" indent="-285750" algn="l">
                <a:buFont typeface="Arial" panose="020B0604020202020204" pitchFamily="34" charset="0"/>
                <a:buChar char="•"/>
              </a:pPr>
              <a:r>
                <a:rPr lang="en-US" sz="1400">
                  <a:solidFill>
                    <a:schemeClr val="tx2"/>
                  </a:solidFill>
                  <a:latin typeface="+mn-lt"/>
                </a:rPr>
                <a:t>Identify areas where </a:t>
              </a:r>
              <a:r>
                <a:rPr lang="en-US" sz="1400" err="1">
                  <a:solidFill>
                    <a:schemeClr val="tx2"/>
                  </a:solidFill>
                  <a:latin typeface="+mn-lt"/>
                </a:rPr>
                <a:t>RCPath</a:t>
              </a:r>
              <a:r>
                <a:rPr lang="en-US" sz="1400">
                  <a:solidFill>
                    <a:schemeClr val="tx2"/>
                  </a:solidFill>
                  <a:latin typeface="+mn-lt"/>
                </a:rPr>
                <a:t> needs to improve </a:t>
              </a:r>
            </a:p>
            <a:p>
              <a:pPr marL="285750" indent="-285750" algn="l">
                <a:buFont typeface="Arial" panose="020B0604020202020204" pitchFamily="34" charset="0"/>
                <a:buChar char="•"/>
              </a:pPr>
              <a:r>
                <a:rPr lang="en-US" sz="1400">
                  <a:solidFill>
                    <a:schemeClr val="tx2"/>
                  </a:solidFill>
                  <a:latin typeface="+mn-lt"/>
                </a:rPr>
                <a:t>Over time, track trends in the key areas</a:t>
              </a:r>
            </a:p>
            <a:p>
              <a:pPr algn="l"/>
              <a:endParaRPr lang="en-GB" sz="1400">
                <a:solidFill>
                  <a:schemeClr val="tx2"/>
                </a:solidFill>
                <a:latin typeface="+mn-lt"/>
              </a:endParaRPr>
            </a:p>
          </p:txBody>
        </p:sp>
      </p:grpSp>
      <p:sp>
        <p:nvSpPr>
          <p:cNvPr id="19" name="TextBox 18">
            <a:extLst>
              <a:ext uri="{FF2B5EF4-FFF2-40B4-BE49-F238E27FC236}">
                <a16:creationId xmlns:a16="http://schemas.microsoft.com/office/drawing/2014/main" id="{E739593A-D3DA-8D4A-3391-C009BEE0DA38}"/>
              </a:ext>
            </a:extLst>
          </p:cNvPr>
          <p:cNvSpPr txBox="1"/>
          <p:nvPr/>
        </p:nvSpPr>
        <p:spPr>
          <a:xfrm>
            <a:off x="4007875" y="1713590"/>
            <a:ext cx="2937088" cy="400110"/>
          </a:xfrm>
          <a:prstGeom prst="rect">
            <a:avLst/>
          </a:prstGeom>
          <a:noFill/>
        </p:spPr>
        <p:txBody>
          <a:bodyPr wrap="square" lIns="0" rIns="0" rtlCol="0" anchor="b">
            <a:spAutoFit/>
          </a:bodyPr>
          <a:lstStyle/>
          <a:p>
            <a:r>
              <a:rPr lang="en-US" sz="2000" b="1" cap="all" noProof="1">
                <a:solidFill>
                  <a:srgbClr val="347BE2"/>
                </a:solidFill>
                <a:latin typeface="+mj-lt"/>
              </a:rPr>
              <a:t>Objectives</a:t>
            </a:r>
          </a:p>
        </p:txBody>
      </p:sp>
      <p:grpSp>
        <p:nvGrpSpPr>
          <p:cNvPr id="21" name="Group 20">
            <a:extLst>
              <a:ext uri="{FF2B5EF4-FFF2-40B4-BE49-F238E27FC236}">
                <a16:creationId xmlns:a16="http://schemas.microsoft.com/office/drawing/2014/main" id="{21C08F95-CCE8-860A-D828-959DDC578BA7}"/>
              </a:ext>
            </a:extLst>
          </p:cNvPr>
          <p:cNvGrpSpPr/>
          <p:nvPr/>
        </p:nvGrpSpPr>
        <p:grpSpPr>
          <a:xfrm>
            <a:off x="4409210" y="3642161"/>
            <a:ext cx="7135632" cy="1285972"/>
            <a:chOff x="8691189" y="3581829"/>
            <a:chExt cx="7135632" cy="1285972"/>
          </a:xfrm>
        </p:grpSpPr>
        <p:sp>
          <p:nvSpPr>
            <p:cNvPr id="22" name="TextBox 21">
              <a:extLst>
                <a:ext uri="{FF2B5EF4-FFF2-40B4-BE49-F238E27FC236}">
                  <a16:creationId xmlns:a16="http://schemas.microsoft.com/office/drawing/2014/main" id="{833D2186-96C1-4467-B91E-15B078E079FF}"/>
                </a:ext>
              </a:extLst>
            </p:cNvPr>
            <p:cNvSpPr txBox="1"/>
            <p:nvPr/>
          </p:nvSpPr>
          <p:spPr>
            <a:xfrm>
              <a:off x="8691189" y="3581829"/>
              <a:ext cx="2937088" cy="400110"/>
            </a:xfrm>
            <a:prstGeom prst="rect">
              <a:avLst/>
            </a:prstGeom>
            <a:noFill/>
          </p:spPr>
          <p:txBody>
            <a:bodyPr wrap="square" lIns="0" rIns="0" rtlCol="0" anchor="b">
              <a:spAutoFit/>
            </a:bodyPr>
            <a:lstStyle/>
            <a:p>
              <a:r>
                <a:rPr lang="en-US" sz="2000" b="1" cap="all" noProof="1">
                  <a:solidFill>
                    <a:srgbClr val="347BE2"/>
                  </a:solidFill>
                  <a:latin typeface="+mj-lt"/>
                </a:rPr>
                <a:t>methodology</a:t>
              </a:r>
              <a:endParaRPr lang="en-US" sz="2400" b="1" cap="all" noProof="1">
                <a:solidFill>
                  <a:srgbClr val="347BE2"/>
                </a:solidFill>
                <a:latin typeface="+mj-lt"/>
              </a:endParaRPr>
            </a:p>
          </p:txBody>
        </p:sp>
        <p:sp>
          <p:nvSpPr>
            <p:cNvPr id="23" name="TextBox 22">
              <a:extLst>
                <a:ext uri="{FF2B5EF4-FFF2-40B4-BE49-F238E27FC236}">
                  <a16:creationId xmlns:a16="http://schemas.microsoft.com/office/drawing/2014/main" id="{B0860F24-C8B9-0A8A-40B5-A356C8E2BEC6}"/>
                </a:ext>
              </a:extLst>
            </p:cNvPr>
            <p:cNvSpPr txBox="1"/>
            <p:nvPr/>
          </p:nvSpPr>
          <p:spPr>
            <a:xfrm>
              <a:off x="8698984" y="3913694"/>
              <a:ext cx="7127837" cy="954107"/>
            </a:xfrm>
            <a:prstGeom prst="rect">
              <a:avLst/>
            </a:prstGeom>
            <a:noFill/>
          </p:spPr>
          <p:txBody>
            <a:bodyPr wrap="square" lIns="0" rIns="0" rtlCol="0" anchor="t">
              <a:spAutoFit/>
            </a:bodyPr>
            <a:lstStyle/>
            <a:p>
              <a:pPr algn="l"/>
              <a:r>
                <a:rPr lang="en-GB" sz="1400">
                  <a:solidFill>
                    <a:schemeClr val="tx2"/>
                  </a:solidFill>
                  <a:latin typeface="+mn-lt"/>
                </a:rPr>
                <a:t>An online survey was launched on </a:t>
              </a:r>
              <a:r>
                <a:rPr lang="en-GB" sz="1400" b="1">
                  <a:solidFill>
                    <a:schemeClr val="tx2"/>
                  </a:solidFill>
                  <a:latin typeface="+mn-lt"/>
                </a:rPr>
                <a:t>Wednesday 16th October 2024</a:t>
              </a:r>
              <a:r>
                <a:rPr lang="en-GB" sz="1400">
                  <a:solidFill>
                    <a:schemeClr val="tx2"/>
                  </a:solidFill>
                  <a:latin typeface="+mn-lt"/>
                </a:rPr>
                <a:t> and was live until </a:t>
              </a:r>
              <a:r>
                <a:rPr lang="en-GB" sz="1400" b="1">
                  <a:solidFill>
                    <a:schemeClr val="tx2"/>
                  </a:solidFill>
                  <a:latin typeface="+mn-lt"/>
                </a:rPr>
                <a:t>Sunday 17th November 2024</a:t>
              </a:r>
              <a:r>
                <a:rPr lang="en-GB" sz="1400">
                  <a:solidFill>
                    <a:schemeClr val="tx2"/>
                  </a:solidFill>
                  <a:latin typeface="+mn-lt"/>
                </a:rPr>
                <a:t>. During fieldwork, reminders were sent to non-responders. Invites were sent via a unique, personalised link which allowed for completion flexibility. </a:t>
              </a:r>
              <a:r>
                <a:rPr lang="en-GB" sz="1400" i="1">
                  <a:solidFill>
                    <a:schemeClr val="tx2"/>
                  </a:solidFill>
                  <a:latin typeface="+mn-lt"/>
                </a:rPr>
                <a:t>Please see the following slide for more information.</a:t>
              </a:r>
              <a:endParaRPr lang="en-GB" sz="1400">
                <a:solidFill>
                  <a:schemeClr val="tx2"/>
                </a:solidFill>
                <a:latin typeface="+mn-lt"/>
              </a:endParaRPr>
            </a:p>
          </p:txBody>
        </p:sp>
      </p:grpSp>
      <p:pic>
        <p:nvPicPr>
          <p:cNvPr id="24" name="Graphic 23" descr="Flip calendar with solid fill">
            <a:extLst>
              <a:ext uri="{FF2B5EF4-FFF2-40B4-BE49-F238E27FC236}">
                <a16:creationId xmlns:a16="http://schemas.microsoft.com/office/drawing/2014/main" id="{38F7AD0C-6F9E-ACD6-EA8B-25877D086F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1621" y="1568419"/>
            <a:ext cx="807698" cy="807698"/>
          </a:xfrm>
          <a:prstGeom prst="rect">
            <a:avLst/>
          </a:prstGeom>
        </p:spPr>
      </p:pic>
      <p:pic>
        <p:nvPicPr>
          <p:cNvPr id="25" name="Graphic 24" descr="Payroll with solid fill">
            <a:extLst>
              <a:ext uri="{FF2B5EF4-FFF2-40B4-BE49-F238E27FC236}">
                <a16:creationId xmlns:a16="http://schemas.microsoft.com/office/drawing/2014/main" id="{9B28A657-71FC-3E31-346D-C8A7EB0AD3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23034" y="2731661"/>
            <a:ext cx="587186" cy="587186"/>
          </a:xfrm>
          <a:prstGeom prst="rect">
            <a:avLst/>
          </a:prstGeom>
        </p:spPr>
      </p:pic>
      <p:pic>
        <p:nvPicPr>
          <p:cNvPr id="26" name="Graphic 25" descr="Boardroom with solid fill">
            <a:extLst>
              <a:ext uri="{FF2B5EF4-FFF2-40B4-BE49-F238E27FC236}">
                <a16:creationId xmlns:a16="http://schemas.microsoft.com/office/drawing/2014/main" id="{E9FD1F75-0CCA-B936-8874-A039FA37F0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07329" y="4916988"/>
            <a:ext cx="771990" cy="771990"/>
          </a:xfrm>
          <a:prstGeom prst="rect">
            <a:avLst/>
          </a:prstGeom>
        </p:spPr>
      </p:pic>
      <p:pic>
        <p:nvPicPr>
          <p:cNvPr id="27" name="Graphic 26" descr="Internet with solid fill">
            <a:extLst>
              <a:ext uri="{FF2B5EF4-FFF2-40B4-BE49-F238E27FC236}">
                <a16:creationId xmlns:a16="http://schemas.microsoft.com/office/drawing/2014/main" id="{B82E9B74-A578-2C0F-169F-2F29D132C0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09042" y="3924111"/>
            <a:ext cx="736798" cy="736798"/>
          </a:xfrm>
          <a:prstGeom prst="rect">
            <a:avLst/>
          </a:prstGeom>
        </p:spPr>
      </p:pic>
      <p:sp>
        <p:nvSpPr>
          <p:cNvPr id="32" name="TextBox 31">
            <a:extLst>
              <a:ext uri="{FF2B5EF4-FFF2-40B4-BE49-F238E27FC236}">
                <a16:creationId xmlns:a16="http://schemas.microsoft.com/office/drawing/2014/main" id="{36AFA648-7D80-4335-499E-2B81795379BD}"/>
              </a:ext>
            </a:extLst>
          </p:cNvPr>
          <p:cNvSpPr txBox="1"/>
          <p:nvPr/>
        </p:nvSpPr>
        <p:spPr>
          <a:xfrm>
            <a:off x="1017151" y="2731661"/>
            <a:ext cx="1660472" cy="6463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kern="1200">
                <a:solidFill>
                  <a:schemeClr val="accent1"/>
                </a:solidFill>
                <a:latin typeface="Calibri" panose="020F0502020204030204"/>
                <a:ea typeface="+mn-ea"/>
                <a:cs typeface="+mn-cs"/>
              </a:rPr>
              <a:t>1,792</a:t>
            </a:r>
            <a:br>
              <a:rPr lang="en-GB" b="1" kern="1200">
                <a:solidFill>
                  <a:schemeClr val="accent1"/>
                </a:solidFill>
                <a:latin typeface="Calibri" panose="020F0502020204030204"/>
                <a:ea typeface="+mn-ea"/>
                <a:cs typeface="+mn-cs"/>
              </a:rPr>
            </a:br>
            <a:r>
              <a:rPr lang="en-GB" b="1" kern="1200">
                <a:solidFill>
                  <a:schemeClr val="accent1"/>
                </a:solidFill>
                <a:latin typeface="Calibri" panose="020F0502020204030204"/>
                <a:ea typeface="+mn-ea"/>
                <a:cs typeface="+mn-cs"/>
              </a:rPr>
              <a:t>Responses</a:t>
            </a:r>
            <a:endParaRPr kumimoji="0" lang="en-GB" sz="18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pic>
        <p:nvPicPr>
          <p:cNvPr id="33" name="Graphic 32" descr="Clipboard with solid fill">
            <a:extLst>
              <a:ext uri="{FF2B5EF4-FFF2-40B4-BE49-F238E27FC236}">
                <a16:creationId xmlns:a16="http://schemas.microsoft.com/office/drawing/2014/main" id="{A4A4434D-1E3C-4F3A-1983-896B2BFABE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33639" y="3377992"/>
            <a:ext cx="1027496" cy="1027496"/>
          </a:xfrm>
          <a:prstGeom prst="rect">
            <a:avLst/>
          </a:prstGeom>
        </p:spPr>
      </p:pic>
    </p:spTree>
    <p:extLst>
      <p:ext uri="{BB962C8B-B14F-4D97-AF65-F5344CB8AC3E}">
        <p14:creationId xmlns:p14="http://schemas.microsoft.com/office/powerpoint/2010/main" val="402668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CA40-F2D5-BF39-0772-53F83BB7A551}"/>
              </a:ext>
            </a:extLst>
          </p:cNvPr>
          <p:cNvSpPr>
            <a:spLocks noGrp="1"/>
          </p:cNvSpPr>
          <p:nvPr>
            <p:ph type="title"/>
          </p:nvPr>
        </p:nvSpPr>
        <p:spPr/>
        <p:txBody>
          <a:bodyPr/>
          <a:lstStyle/>
          <a:p>
            <a:r>
              <a:rPr lang="en-GB" sz="2500">
                <a:solidFill>
                  <a:schemeClr val="accent3"/>
                </a:solidFill>
              </a:rPr>
              <a:t>Those working in veterinary pathology are more likely than those in other specialties to feel they contribute to the College and get something in return</a:t>
            </a:r>
          </a:p>
        </p:txBody>
      </p:sp>
      <p:sp>
        <p:nvSpPr>
          <p:cNvPr id="3" name="Text Placeholder 2">
            <a:extLst>
              <a:ext uri="{FF2B5EF4-FFF2-40B4-BE49-F238E27FC236}">
                <a16:creationId xmlns:a16="http://schemas.microsoft.com/office/drawing/2014/main" id="{1F2AB8D2-4547-637D-CFF3-0628AB0A466C}"/>
              </a:ext>
            </a:extLst>
          </p:cNvPr>
          <p:cNvSpPr>
            <a:spLocks noGrp="1"/>
          </p:cNvSpPr>
          <p:nvPr>
            <p:ph type="body" sz="quarter" idx="10"/>
          </p:nvPr>
        </p:nvSpPr>
        <p:spPr/>
        <p:txBody>
          <a:bodyPr>
            <a:normAutofit/>
          </a:bodyPr>
          <a:lstStyle/>
          <a:p>
            <a:pPr algn="l" rtl="0"/>
            <a:r>
              <a:rPr lang="en-GB" sz="800" i="1">
                <a:solidFill>
                  <a:srgbClr val="202C4D"/>
                </a:solidFill>
              </a:rPr>
              <a:t>6. Which of the following statements best describes your relationship with the College? Base: Asked to all (1,792). </a:t>
            </a:r>
            <a:r>
              <a:rPr lang="en-GB" sz="800" i="1">
                <a:solidFill>
                  <a:schemeClr val="tx2"/>
                </a:solidFill>
              </a:rPr>
              <a:t>Base: Asked to all. Cellular Pathology (599), Microbiology (214), Clinical Biochemistry (209), Haematology (205), Genetics (47</a:t>
            </a:r>
            <a:r>
              <a:rPr lang="en-GB" sz="800" i="1">
                <a:solidFill>
                  <a:schemeClr val="accent6"/>
                </a:solidFill>
              </a:rPr>
              <a:t>*</a:t>
            </a:r>
            <a:r>
              <a:rPr lang="en-GB" sz="800" i="1">
                <a:solidFill>
                  <a:schemeClr val="tx2"/>
                </a:solidFill>
              </a:rPr>
              <a:t>), Immunology (41</a:t>
            </a:r>
            <a:r>
              <a:rPr lang="en-GB" sz="800" i="1">
                <a:solidFill>
                  <a:schemeClr val="accent6"/>
                </a:solidFill>
              </a:rPr>
              <a:t>*</a:t>
            </a:r>
            <a:r>
              <a:rPr lang="en-GB" sz="800" i="1">
                <a:solidFill>
                  <a:schemeClr val="tx2"/>
                </a:solidFill>
              </a:rPr>
              <a:t>), Virology (38</a:t>
            </a:r>
            <a:r>
              <a:rPr lang="en-GB" sz="800" i="1">
                <a:solidFill>
                  <a:schemeClr val="accent6"/>
                </a:solidFill>
              </a:rPr>
              <a:t>*</a:t>
            </a:r>
            <a:r>
              <a:rPr lang="en-GB" sz="800" i="1">
                <a:solidFill>
                  <a:schemeClr val="tx2"/>
                </a:solidFill>
              </a:rPr>
              <a:t>), Veterinary Pathology (36</a:t>
            </a:r>
            <a:r>
              <a:rPr lang="en-GB" sz="800" i="1">
                <a:solidFill>
                  <a:schemeClr val="accent6"/>
                </a:solidFill>
              </a:rPr>
              <a:t>*</a:t>
            </a:r>
            <a:r>
              <a:rPr lang="en-GB" sz="800" i="1">
                <a:solidFill>
                  <a:schemeClr val="tx2"/>
                </a:solidFill>
              </a:rPr>
              <a:t>)</a:t>
            </a:r>
            <a:br>
              <a:rPr lang="en-GB" sz="800" i="1">
                <a:solidFill>
                  <a:schemeClr val="tx2"/>
                </a:solidFill>
              </a:rPr>
            </a:br>
            <a:r>
              <a:rPr lang="en-GB" sz="800" i="1">
                <a:solidFill>
                  <a:schemeClr val="accent6"/>
                </a:solidFill>
              </a:rPr>
              <a:t>*Caution low base size</a:t>
            </a:r>
            <a:endParaRPr lang="en-GB" sz="800" i="1">
              <a:solidFill>
                <a:srgbClr val="202C4D"/>
              </a:solidFill>
            </a:endParaRPr>
          </a:p>
          <a:p>
            <a:endParaRPr lang="en-GB" sz="800"/>
          </a:p>
        </p:txBody>
      </p:sp>
      <p:graphicFrame>
        <p:nvGraphicFramePr>
          <p:cNvPr id="5" name="Chart 4">
            <a:extLst>
              <a:ext uri="{FF2B5EF4-FFF2-40B4-BE49-F238E27FC236}">
                <a16:creationId xmlns:a16="http://schemas.microsoft.com/office/drawing/2014/main" id="{8A4F548B-800A-09E8-D929-79338CFC203D}"/>
              </a:ext>
            </a:extLst>
          </p:cNvPr>
          <p:cNvGraphicFramePr>
            <a:graphicFrameLocks/>
          </p:cNvGraphicFramePr>
          <p:nvPr>
            <p:extLst>
              <p:ext uri="{D42A27DB-BD31-4B8C-83A1-F6EECF244321}">
                <p14:modId xmlns:p14="http://schemas.microsoft.com/office/powerpoint/2010/main" val="1912933838"/>
              </p:ext>
            </p:extLst>
          </p:nvPr>
        </p:nvGraphicFramePr>
        <p:xfrm>
          <a:off x="903514" y="1676400"/>
          <a:ext cx="10744133" cy="428897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684C33BB-96D1-6A5B-FCA0-83BA87D2A51C}"/>
              </a:ext>
            </a:extLst>
          </p:cNvPr>
          <p:cNvCxnSpPr>
            <a:cxnSpLocks/>
          </p:cNvCxnSpPr>
          <p:nvPr/>
        </p:nvCxnSpPr>
        <p:spPr>
          <a:xfrm>
            <a:off x="693384" y="2552095"/>
            <a:ext cx="1066034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Speech Bubble: Rectangle 9">
            <a:extLst>
              <a:ext uri="{FF2B5EF4-FFF2-40B4-BE49-F238E27FC236}">
                <a16:creationId xmlns:a16="http://schemas.microsoft.com/office/drawing/2014/main" id="{DD1E709C-4610-3794-252E-42430C207CA6}"/>
              </a:ext>
            </a:extLst>
          </p:cNvPr>
          <p:cNvSpPr/>
          <p:nvPr/>
        </p:nvSpPr>
        <p:spPr>
          <a:xfrm>
            <a:off x="8097625" y="4531448"/>
            <a:ext cx="2412950" cy="1300304"/>
          </a:xfrm>
          <a:prstGeom prst="wedgeRectCallout">
            <a:avLst>
              <a:gd name="adj1" fmla="val -39618"/>
              <a:gd name="adj2" fmla="val -94289"/>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i="1">
                <a:solidFill>
                  <a:schemeClr val="tx2"/>
                </a:solidFill>
              </a:rPr>
              <a:t>“The college is really respected </a:t>
            </a:r>
            <a:r>
              <a:rPr lang="en-GB" sz="1100" i="1">
                <a:solidFill>
                  <a:schemeClr val="tx2"/>
                </a:solidFill>
                <a:ea typeface="+mn-lt"/>
                <a:cs typeface="+mn-lt"/>
              </a:rPr>
              <a:t>in veterinary medicine in Ireland and the UK. It would be great if this could continue.</a:t>
            </a:r>
            <a:r>
              <a:rPr lang="en-GB" sz="1100" i="1">
                <a:solidFill>
                  <a:schemeClr val="tx2"/>
                </a:solidFill>
              </a:rPr>
              <a:t>”</a:t>
            </a:r>
            <a:br>
              <a:rPr lang="en-GB" sz="1100" i="1"/>
            </a:br>
            <a:r>
              <a:rPr lang="en-GB" sz="1100" b="1">
                <a:solidFill>
                  <a:schemeClr val="tx2"/>
                </a:solidFill>
              </a:rPr>
              <a:t>- Veterinary Pathology, Fellow, International</a:t>
            </a:r>
          </a:p>
        </p:txBody>
      </p:sp>
      <p:sp>
        <p:nvSpPr>
          <p:cNvPr id="6" name="Speech Bubble: Rectangle 5">
            <a:extLst>
              <a:ext uri="{FF2B5EF4-FFF2-40B4-BE49-F238E27FC236}">
                <a16:creationId xmlns:a16="http://schemas.microsoft.com/office/drawing/2014/main" id="{513D9D12-11AF-E645-0417-515CEEFE3F2F}"/>
              </a:ext>
            </a:extLst>
          </p:cNvPr>
          <p:cNvSpPr/>
          <p:nvPr/>
        </p:nvSpPr>
        <p:spPr>
          <a:xfrm>
            <a:off x="9094550" y="3182184"/>
            <a:ext cx="2412950" cy="956475"/>
          </a:xfrm>
          <a:prstGeom prst="wedgeRectCallout">
            <a:avLst>
              <a:gd name="adj1" fmla="val 2225"/>
              <a:gd name="adj2" fmla="val -66482"/>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i="1">
                <a:solidFill>
                  <a:schemeClr val="tx2"/>
                </a:solidFill>
              </a:rPr>
              <a:t>“I'm proud to be a member, and it has opened doors for me.”</a:t>
            </a:r>
            <a:br>
              <a:rPr lang="en-GB" sz="1100" i="1"/>
            </a:br>
            <a:r>
              <a:rPr lang="en-GB" sz="1100" b="1">
                <a:solidFill>
                  <a:schemeClr val="tx2"/>
                </a:solidFill>
              </a:rPr>
              <a:t>- Veterinary Pathology, Fellow, UK</a:t>
            </a:r>
          </a:p>
        </p:txBody>
      </p:sp>
    </p:spTree>
    <p:extLst>
      <p:ext uri="{BB962C8B-B14F-4D97-AF65-F5344CB8AC3E}">
        <p14:creationId xmlns:p14="http://schemas.microsoft.com/office/powerpoint/2010/main" val="2100661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6B81D-6BFF-3521-E960-AF9B4CF28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3C351B-7E14-4620-69C3-75B3A2C9E5BC}"/>
              </a:ext>
            </a:extLst>
          </p:cNvPr>
          <p:cNvSpPr>
            <a:spLocks noGrp="1"/>
          </p:cNvSpPr>
          <p:nvPr>
            <p:ph type="title"/>
          </p:nvPr>
        </p:nvSpPr>
        <p:spPr/>
        <p:txBody>
          <a:bodyPr>
            <a:normAutofit/>
          </a:bodyPr>
          <a:lstStyle/>
          <a:p>
            <a:r>
              <a:rPr lang="en-GB" sz="2500">
                <a:solidFill>
                  <a:schemeClr val="accent3"/>
                </a:solidFill>
              </a:rPr>
              <a:t>Respondents that specialise in cellular pathology are most likely to indicate that they get what they need from the College while contributing little</a:t>
            </a:r>
          </a:p>
        </p:txBody>
      </p:sp>
      <p:sp>
        <p:nvSpPr>
          <p:cNvPr id="3" name="Text Placeholder 2">
            <a:extLst>
              <a:ext uri="{FF2B5EF4-FFF2-40B4-BE49-F238E27FC236}">
                <a16:creationId xmlns:a16="http://schemas.microsoft.com/office/drawing/2014/main" id="{B00A9609-539D-B5E0-1BAE-078BA0B5F93C}"/>
              </a:ext>
            </a:extLst>
          </p:cNvPr>
          <p:cNvSpPr>
            <a:spLocks noGrp="1"/>
          </p:cNvSpPr>
          <p:nvPr>
            <p:ph type="body" sz="quarter" idx="10"/>
          </p:nvPr>
        </p:nvSpPr>
        <p:spPr/>
        <p:txBody>
          <a:bodyPr>
            <a:normAutofit/>
          </a:bodyPr>
          <a:lstStyle/>
          <a:p>
            <a:pPr algn="l" rtl="0"/>
            <a:r>
              <a:rPr lang="en-GB" sz="800" i="1">
                <a:solidFill>
                  <a:srgbClr val="202C4D"/>
                </a:solidFill>
              </a:rPr>
              <a:t>6. Which of the following statements best describes your relationship with the College? Base: Asked to all (1,792). </a:t>
            </a:r>
            <a:r>
              <a:rPr lang="en-GB" sz="800" i="1">
                <a:solidFill>
                  <a:schemeClr val="tx2"/>
                </a:solidFill>
              </a:rPr>
              <a:t>Base: Asked to all. Cellular Pathology (599), Microbiology (214), Clinical Biochemistry (209), Haematology (205), Genetics (47</a:t>
            </a:r>
            <a:r>
              <a:rPr lang="en-GB" sz="800" i="1">
                <a:solidFill>
                  <a:schemeClr val="accent6"/>
                </a:solidFill>
              </a:rPr>
              <a:t>*</a:t>
            </a:r>
            <a:r>
              <a:rPr lang="en-GB" sz="800" i="1">
                <a:solidFill>
                  <a:schemeClr val="tx2"/>
                </a:solidFill>
              </a:rPr>
              <a:t>), Immunology (41</a:t>
            </a:r>
            <a:r>
              <a:rPr lang="en-GB" sz="800" i="1">
                <a:solidFill>
                  <a:schemeClr val="accent6"/>
                </a:solidFill>
              </a:rPr>
              <a:t>*</a:t>
            </a:r>
            <a:r>
              <a:rPr lang="en-GB" sz="800" i="1">
                <a:solidFill>
                  <a:schemeClr val="tx2"/>
                </a:solidFill>
              </a:rPr>
              <a:t>), Virology (38</a:t>
            </a:r>
            <a:r>
              <a:rPr lang="en-GB" sz="800" i="1">
                <a:solidFill>
                  <a:schemeClr val="accent6"/>
                </a:solidFill>
              </a:rPr>
              <a:t>*</a:t>
            </a:r>
            <a:r>
              <a:rPr lang="en-GB" sz="800" i="1">
                <a:solidFill>
                  <a:schemeClr val="tx2"/>
                </a:solidFill>
              </a:rPr>
              <a:t>), Veterinary Pathology (36</a:t>
            </a:r>
            <a:r>
              <a:rPr lang="en-GB" sz="800" i="1">
                <a:solidFill>
                  <a:schemeClr val="accent6"/>
                </a:solidFill>
              </a:rPr>
              <a:t>*</a:t>
            </a:r>
            <a:r>
              <a:rPr lang="en-GB" sz="800" i="1">
                <a:solidFill>
                  <a:schemeClr val="tx2"/>
                </a:solidFill>
              </a:rPr>
              <a:t>)</a:t>
            </a:r>
            <a:br>
              <a:rPr lang="en-GB" sz="800" i="1">
                <a:solidFill>
                  <a:schemeClr val="tx2"/>
                </a:solidFill>
              </a:rPr>
            </a:br>
            <a:r>
              <a:rPr lang="en-GB" sz="800" i="1">
                <a:solidFill>
                  <a:schemeClr val="accent6"/>
                </a:solidFill>
              </a:rPr>
              <a:t>*Caution low base size</a:t>
            </a:r>
            <a:endParaRPr lang="en-GB" sz="800" i="1">
              <a:solidFill>
                <a:srgbClr val="202C4D"/>
              </a:solidFill>
            </a:endParaRPr>
          </a:p>
          <a:p>
            <a:endParaRPr lang="en-GB" sz="800"/>
          </a:p>
        </p:txBody>
      </p:sp>
      <p:graphicFrame>
        <p:nvGraphicFramePr>
          <p:cNvPr id="5" name="Chart 4">
            <a:extLst>
              <a:ext uri="{FF2B5EF4-FFF2-40B4-BE49-F238E27FC236}">
                <a16:creationId xmlns:a16="http://schemas.microsoft.com/office/drawing/2014/main" id="{C68E269E-3CF5-F54B-9C54-B097A7C8C27D}"/>
              </a:ext>
            </a:extLst>
          </p:cNvPr>
          <p:cNvGraphicFramePr>
            <a:graphicFrameLocks/>
          </p:cNvGraphicFramePr>
          <p:nvPr>
            <p:extLst>
              <p:ext uri="{D42A27DB-BD31-4B8C-83A1-F6EECF244321}">
                <p14:modId xmlns:p14="http://schemas.microsoft.com/office/powerpoint/2010/main" val="2480964476"/>
              </p:ext>
            </p:extLst>
          </p:nvPr>
        </p:nvGraphicFramePr>
        <p:xfrm>
          <a:off x="1979526" y="1845780"/>
          <a:ext cx="8232949" cy="4102845"/>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781BA967-C896-1C7D-54F2-DFC1A3AB8CBC}"/>
              </a:ext>
            </a:extLst>
          </p:cNvPr>
          <p:cNvCxnSpPr>
            <a:cxnSpLocks/>
          </p:cNvCxnSpPr>
          <p:nvPr/>
        </p:nvCxnSpPr>
        <p:spPr>
          <a:xfrm>
            <a:off x="693384" y="2704496"/>
            <a:ext cx="1066034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Speech Bubble: Rectangle 5">
            <a:extLst>
              <a:ext uri="{FF2B5EF4-FFF2-40B4-BE49-F238E27FC236}">
                <a16:creationId xmlns:a16="http://schemas.microsoft.com/office/drawing/2014/main" id="{50F2C4AE-2CA9-13E8-C4E5-F35C0C81750E}"/>
              </a:ext>
            </a:extLst>
          </p:cNvPr>
          <p:cNvSpPr/>
          <p:nvPr/>
        </p:nvSpPr>
        <p:spPr>
          <a:xfrm>
            <a:off x="9661283" y="3660789"/>
            <a:ext cx="2412950" cy="941885"/>
          </a:xfrm>
          <a:prstGeom prst="wedgeRectCallout">
            <a:avLst>
              <a:gd name="adj1" fmla="val -44750"/>
              <a:gd name="adj2" fmla="val -107125"/>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i="1">
                <a:solidFill>
                  <a:schemeClr val="tx2"/>
                </a:solidFill>
              </a:rPr>
              <a:t>“I thank the College for the support given to me in my professional life.”</a:t>
            </a:r>
            <a:br>
              <a:rPr lang="en-GB" sz="1100" i="1"/>
            </a:br>
            <a:r>
              <a:rPr lang="en-GB" sz="1100" b="1">
                <a:solidFill>
                  <a:schemeClr val="tx2"/>
                </a:solidFill>
              </a:rPr>
              <a:t>- Cellular Pathology, Affiliate, UK</a:t>
            </a:r>
            <a:endParaRPr lang="en-GB" sz="1100" b="1">
              <a:solidFill>
                <a:schemeClr val="tx2"/>
              </a:solidFill>
              <a:ea typeface="Calibri"/>
              <a:cs typeface="Calibri"/>
            </a:endParaRPr>
          </a:p>
        </p:txBody>
      </p:sp>
      <p:sp>
        <p:nvSpPr>
          <p:cNvPr id="9" name="Speech Bubble: Rectangle 8">
            <a:extLst>
              <a:ext uri="{FF2B5EF4-FFF2-40B4-BE49-F238E27FC236}">
                <a16:creationId xmlns:a16="http://schemas.microsoft.com/office/drawing/2014/main" id="{FFEE059D-ED43-A868-F8C5-95C93A39CAB2}"/>
              </a:ext>
            </a:extLst>
          </p:cNvPr>
          <p:cNvSpPr/>
          <p:nvPr/>
        </p:nvSpPr>
        <p:spPr>
          <a:xfrm>
            <a:off x="8730404" y="4804707"/>
            <a:ext cx="2412950" cy="941885"/>
          </a:xfrm>
          <a:prstGeom prst="wedgeRectCallout">
            <a:avLst>
              <a:gd name="adj1" fmla="val -25013"/>
              <a:gd name="adj2" fmla="val -67685"/>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i="1">
                <a:solidFill>
                  <a:schemeClr val="tx2"/>
                </a:solidFill>
              </a:rPr>
              <a:t>“I feel honoured to be part of the college.”</a:t>
            </a:r>
            <a:br>
              <a:rPr lang="en-GB" sz="1100" i="1"/>
            </a:br>
            <a:r>
              <a:rPr lang="en-GB" sz="1100" b="1">
                <a:solidFill>
                  <a:schemeClr val="tx2"/>
                </a:solidFill>
              </a:rPr>
              <a:t>- Cellular Pathology, Diplomate, International</a:t>
            </a:r>
            <a:endParaRPr lang="en-GB" sz="1100" b="1">
              <a:solidFill>
                <a:schemeClr val="tx2"/>
              </a:solidFill>
              <a:ea typeface="Calibri"/>
              <a:cs typeface="Calibri"/>
            </a:endParaRPr>
          </a:p>
        </p:txBody>
      </p:sp>
    </p:spTree>
    <p:extLst>
      <p:ext uri="{BB962C8B-B14F-4D97-AF65-F5344CB8AC3E}">
        <p14:creationId xmlns:p14="http://schemas.microsoft.com/office/powerpoint/2010/main" val="3624139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FB945-18A8-6FDF-1E23-1460AA7AC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C27B4-7E58-590B-1673-4E00842029AE}"/>
              </a:ext>
            </a:extLst>
          </p:cNvPr>
          <p:cNvSpPr>
            <a:spLocks noGrp="1"/>
          </p:cNvSpPr>
          <p:nvPr>
            <p:ph type="title"/>
          </p:nvPr>
        </p:nvSpPr>
        <p:spPr/>
        <p:txBody>
          <a:bodyPr>
            <a:normAutofit/>
          </a:bodyPr>
          <a:lstStyle/>
          <a:p>
            <a:r>
              <a:rPr lang="en-GB" sz="2500">
                <a:solidFill>
                  <a:schemeClr val="accent3"/>
                </a:solidFill>
              </a:rPr>
              <a:t>Respondents that specialise in virology are the most likely to not receive as much as they would like from their membership and would like the College to improve this</a:t>
            </a:r>
          </a:p>
        </p:txBody>
      </p:sp>
      <p:sp>
        <p:nvSpPr>
          <p:cNvPr id="3" name="Text Placeholder 2">
            <a:extLst>
              <a:ext uri="{FF2B5EF4-FFF2-40B4-BE49-F238E27FC236}">
                <a16:creationId xmlns:a16="http://schemas.microsoft.com/office/drawing/2014/main" id="{7ABD8C85-5987-E104-D77F-FE4BB4525A7C}"/>
              </a:ext>
            </a:extLst>
          </p:cNvPr>
          <p:cNvSpPr>
            <a:spLocks noGrp="1"/>
          </p:cNvSpPr>
          <p:nvPr>
            <p:ph type="body" sz="quarter" idx="10"/>
          </p:nvPr>
        </p:nvSpPr>
        <p:spPr/>
        <p:txBody>
          <a:bodyPr>
            <a:normAutofit/>
          </a:bodyPr>
          <a:lstStyle/>
          <a:p>
            <a:pPr algn="l" rtl="0"/>
            <a:r>
              <a:rPr lang="en-GB" sz="800" i="1">
                <a:solidFill>
                  <a:srgbClr val="202C4D"/>
                </a:solidFill>
              </a:rPr>
              <a:t>6. Which of the following statements best describes your relationship with the College? Base: Asked to all (1,792). </a:t>
            </a:r>
            <a:r>
              <a:rPr lang="en-GB" sz="800" i="1">
                <a:solidFill>
                  <a:schemeClr val="tx2"/>
                </a:solidFill>
              </a:rPr>
              <a:t>Base: Asked to all. Cellular Pathology (599), Microbiology (214), Clinical Biochemistry (209), Haematology (205), Genetics (47</a:t>
            </a:r>
            <a:r>
              <a:rPr lang="en-GB" sz="800" i="1">
                <a:solidFill>
                  <a:schemeClr val="accent6"/>
                </a:solidFill>
              </a:rPr>
              <a:t>*</a:t>
            </a:r>
            <a:r>
              <a:rPr lang="en-GB" sz="800" i="1">
                <a:solidFill>
                  <a:schemeClr val="tx2"/>
                </a:solidFill>
              </a:rPr>
              <a:t>), Immunology (41</a:t>
            </a:r>
            <a:r>
              <a:rPr lang="en-GB" sz="800" i="1">
                <a:solidFill>
                  <a:schemeClr val="accent6"/>
                </a:solidFill>
              </a:rPr>
              <a:t>*</a:t>
            </a:r>
            <a:r>
              <a:rPr lang="en-GB" sz="800" i="1">
                <a:solidFill>
                  <a:schemeClr val="tx2"/>
                </a:solidFill>
              </a:rPr>
              <a:t>), Virology (38</a:t>
            </a:r>
            <a:r>
              <a:rPr lang="en-GB" sz="800" i="1">
                <a:solidFill>
                  <a:schemeClr val="accent6"/>
                </a:solidFill>
              </a:rPr>
              <a:t>*</a:t>
            </a:r>
            <a:r>
              <a:rPr lang="en-GB" sz="800" i="1">
                <a:solidFill>
                  <a:schemeClr val="tx2"/>
                </a:solidFill>
              </a:rPr>
              <a:t>), Veterinary Pathology (36</a:t>
            </a:r>
            <a:r>
              <a:rPr lang="en-GB" sz="800" i="1">
                <a:solidFill>
                  <a:schemeClr val="accent6"/>
                </a:solidFill>
              </a:rPr>
              <a:t>*</a:t>
            </a:r>
            <a:r>
              <a:rPr lang="en-GB" sz="800" i="1">
                <a:solidFill>
                  <a:schemeClr val="tx2"/>
                </a:solidFill>
              </a:rPr>
              <a:t>)</a:t>
            </a:r>
            <a:br>
              <a:rPr lang="en-GB" sz="800" i="1">
                <a:solidFill>
                  <a:schemeClr val="tx2"/>
                </a:solidFill>
              </a:rPr>
            </a:br>
            <a:r>
              <a:rPr lang="en-GB" sz="800" i="1">
                <a:solidFill>
                  <a:schemeClr val="accent6"/>
                </a:solidFill>
              </a:rPr>
              <a:t>*Caution low base size</a:t>
            </a:r>
            <a:endParaRPr lang="en-GB" sz="800" i="1">
              <a:solidFill>
                <a:srgbClr val="202C4D"/>
              </a:solidFill>
            </a:endParaRPr>
          </a:p>
          <a:p>
            <a:endParaRPr lang="en-GB" sz="800"/>
          </a:p>
        </p:txBody>
      </p:sp>
      <p:graphicFrame>
        <p:nvGraphicFramePr>
          <p:cNvPr id="5" name="Chart 4">
            <a:extLst>
              <a:ext uri="{FF2B5EF4-FFF2-40B4-BE49-F238E27FC236}">
                <a16:creationId xmlns:a16="http://schemas.microsoft.com/office/drawing/2014/main" id="{F31048F6-2C8A-80BD-E045-0623618BFC55}"/>
              </a:ext>
            </a:extLst>
          </p:cNvPr>
          <p:cNvGraphicFramePr>
            <a:graphicFrameLocks/>
          </p:cNvGraphicFramePr>
          <p:nvPr>
            <p:extLst>
              <p:ext uri="{D42A27DB-BD31-4B8C-83A1-F6EECF244321}">
                <p14:modId xmlns:p14="http://schemas.microsoft.com/office/powerpoint/2010/main" val="3855667981"/>
              </p:ext>
            </p:extLst>
          </p:nvPr>
        </p:nvGraphicFramePr>
        <p:xfrm>
          <a:off x="1807030" y="1878435"/>
          <a:ext cx="8132465" cy="407269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41CC6B05-8178-71AD-583C-328A3C07A26D}"/>
              </a:ext>
            </a:extLst>
          </p:cNvPr>
          <p:cNvCxnSpPr>
            <a:cxnSpLocks/>
          </p:cNvCxnSpPr>
          <p:nvPr/>
        </p:nvCxnSpPr>
        <p:spPr>
          <a:xfrm>
            <a:off x="1194128" y="2933095"/>
            <a:ext cx="902755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Speech Bubble: Rectangle 5">
            <a:extLst>
              <a:ext uri="{FF2B5EF4-FFF2-40B4-BE49-F238E27FC236}">
                <a16:creationId xmlns:a16="http://schemas.microsoft.com/office/drawing/2014/main" id="{C6723913-ADB3-3C8F-57ED-E9A1665916A1}"/>
              </a:ext>
            </a:extLst>
          </p:cNvPr>
          <p:cNvSpPr/>
          <p:nvPr/>
        </p:nvSpPr>
        <p:spPr>
          <a:xfrm>
            <a:off x="9652579" y="3664256"/>
            <a:ext cx="2273560" cy="1133034"/>
          </a:xfrm>
          <a:prstGeom prst="wedgeRectCallout">
            <a:avLst>
              <a:gd name="adj1" fmla="val -46829"/>
              <a:gd name="adj2" fmla="val -76235"/>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i="1">
                <a:solidFill>
                  <a:schemeClr val="tx2"/>
                </a:solidFill>
              </a:rPr>
              <a:t>“I remain a member only to satisfy appraisal and re-validation. The college has shown itself to be totally disinterested and irrelevant to my work.”</a:t>
            </a:r>
            <a:br>
              <a:rPr lang="en-GB" sz="1100" i="1"/>
            </a:br>
            <a:r>
              <a:rPr lang="en-GB" sz="1100" b="1">
                <a:solidFill>
                  <a:schemeClr val="tx2"/>
                </a:solidFill>
              </a:rPr>
              <a:t>- Virology, Fellow, UK</a:t>
            </a:r>
            <a:endParaRPr lang="en-GB" sz="1100" b="1">
              <a:solidFill>
                <a:schemeClr val="tx2"/>
              </a:solidFill>
              <a:ea typeface="Calibri"/>
              <a:cs typeface="Calibri"/>
            </a:endParaRPr>
          </a:p>
        </p:txBody>
      </p:sp>
      <p:sp>
        <p:nvSpPr>
          <p:cNvPr id="7" name="Speech Bubble: Rectangle 6">
            <a:extLst>
              <a:ext uri="{FF2B5EF4-FFF2-40B4-BE49-F238E27FC236}">
                <a16:creationId xmlns:a16="http://schemas.microsoft.com/office/drawing/2014/main" id="{9F796092-3252-D7C5-5558-E6989DE9949B}"/>
              </a:ext>
            </a:extLst>
          </p:cNvPr>
          <p:cNvSpPr/>
          <p:nvPr/>
        </p:nvSpPr>
        <p:spPr>
          <a:xfrm>
            <a:off x="8515799" y="5068364"/>
            <a:ext cx="2273560" cy="811312"/>
          </a:xfrm>
          <a:prstGeom prst="wedgeRectCallout">
            <a:avLst>
              <a:gd name="adj1" fmla="val -22949"/>
              <a:gd name="adj2" fmla="val -83902"/>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i="1">
                <a:solidFill>
                  <a:schemeClr val="tx2"/>
                </a:solidFill>
              </a:rPr>
              <a:t>“More has to be done as many feel that </a:t>
            </a:r>
            <a:r>
              <a:rPr lang="en-GB" sz="1100" i="1" err="1">
                <a:solidFill>
                  <a:schemeClr val="tx2"/>
                </a:solidFill>
              </a:rPr>
              <a:t>RCPath</a:t>
            </a:r>
            <a:r>
              <a:rPr lang="en-GB" sz="1100" i="1">
                <a:solidFill>
                  <a:schemeClr val="tx2"/>
                </a:solidFill>
              </a:rPr>
              <a:t> is neither relevant nor responsive to Infection issues.”</a:t>
            </a:r>
            <a:br>
              <a:rPr lang="en-GB" sz="1100" i="1"/>
            </a:br>
            <a:r>
              <a:rPr lang="en-GB" sz="1100" b="1">
                <a:solidFill>
                  <a:schemeClr val="tx2"/>
                </a:solidFill>
              </a:rPr>
              <a:t>- Virology, Fellow, UK</a:t>
            </a:r>
            <a:endParaRPr lang="en-GB" sz="1100" b="1">
              <a:solidFill>
                <a:schemeClr val="tx2"/>
              </a:solidFill>
              <a:ea typeface="Calibri"/>
              <a:cs typeface="Calibri"/>
            </a:endParaRPr>
          </a:p>
        </p:txBody>
      </p:sp>
    </p:spTree>
    <p:extLst>
      <p:ext uri="{BB962C8B-B14F-4D97-AF65-F5344CB8AC3E}">
        <p14:creationId xmlns:p14="http://schemas.microsoft.com/office/powerpoint/2010/main" val="1366799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3C3AC-D7B5-A175-EF22-5E05B0D2B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A1ABD-B13E-D5DB-E773-2037135B3A05}"/>
              </a:ext>
            </a:extLst>
          </p:cNvPr>
          <p:cNvSpPr>
            <a:spLocks noGrp="1"/>
          </p:cNvSpPr>
          <p:nvPr>
            <p:ph type="title"/>
          </p:nvPr>
        </p:nvSpPr>
        <p:spPr/>
        <p:txBody>
          <a:bodyPr>
            <a:normAutofit/>
          </a:bodyPr>
          <a:lstStyle/>
          <a:p>
            <a:r>
              <a:rPr lang="en-GB" sz="2500">
                <a:solidFill>
                  <a:schemeClr val="accent3"/>
                </a:solidFill>
              </a:rPr>
              <a:t>Respondents that specialise in genetics are most likely to indicate that they feel disheartened and struggle to recognise the value of their membership</a:t>
            </a:r>
          </a:p>
        </p:txBody>
      </p:sp>
      <p:sp>
        <p:nvSpPr>
          <p:cNvPr id="3" name="Text Placeholder 2">
            <a:extLst>
              <a:ext uri="{FF2B5EF4-FFF2-40B4-BE49-F238E27FC236}">
                <a16:creationId xmlns:a16="http://schemas.microsoft.com/office/drawing/2014/main" id="{DA4583C9-ED2A-2445-0766-77FDCE7E65D4}"/>
              </a:ext>
            </a:extLst>
          </p:cNvPr>
          <p:cNvSpPr>
            <a:spLocks noGrp="1"/>
          </p:cNvSpPr>
          <p:nvPr>
            <p:ph type="body" sz="quarter" idx="10"/>
          </p:nvPr>
        </p:nvSpPr>
        <p:spPr/>
        <p:txBody>
          <a:bodyPr>
            <a:normAutofit/>
          </a:bodyPr>
          <a:lstStyle/>
          <a:p>
            <a:pPr algn="l" rtl="0"/>
            <a:r>
              <a:rPr lang="en-GB" sz="800" i="1">
                <a:solidFill>
                  <a:srgbClr val="202C4D"/>
                </a:solidFill>
              </a:rPr>
              <a:t>6. Which of the following statements best describes your relationship with the College? Base: Asked to all (1,792). </a:t>
            </a:r>
            <a:r>
              <a:rPr lang="en-GB" sz="800" i="1">
                <a:solidFill>
                  <a:schemeClr val="tx2"/>
                </a:solidFill>
              </a:rPr>
              <a:t>Base: Asked to all. Cellular Pathology (599), Microbiology (214), Clinical Biochemistry (209), Haematology (205), Genetics (47</a:t>
            </a:r>
            <a:r>
              <a:rPr lang="en-GB" sz="800" i="1">
                <a:solidFill>
                  <a:schemeClr val="accent6"/>
                </a:solidFill>
              </a:rPr>
              <a:t>*</a:t>
            </a:r>
            <a:r>
              <a:rPr lang="en-GB" sz="800" i="1">
                <a:solidFill>
                  <a:schemeClr val="tx2"/>
                </a:solidFill>
              </a:rPr>
              <a:t>), Immunology (41</a:t>
            </a:r>
            <a:r>
              <a:rPr lang="en-GB" sz="800" i="1">
                <a:solidFill>
                  <a:schemeClr val="accent6"/>
                </a:solidFill>
              </a:rPr>
              <a:t>*</a:t>
            </a:r>
            <a:r>
              <a:rPr lang="en-GB" sz="800" i="1">
                <a:solidFill>
                  <a:schemeClr val="tx2"/>
                </a:solidFill>
              </a:rPr>
              <a:t>), Virology (38</a:t>
            </a:r>
            <a:r>
              <a:rPr lang="en-GB" sz="800" i="1">
                <a:solidFill>
                  <a:schemeClr val="accent6"/>
                </a:solidFill>
              </a:rPr>
              <a:t>*</a:t>
            </a:r>
            <a:r>
              <a:rPr lang="en-GB" sz="800" i="1">
                <a:solidFill>
                  <a:schemeClr val="tx2"/>
                </a:solidFill>
              </a:rPr>
              <a:t>), Veterinary Pathology (36</a:t>
            </a:r>
            <a:r>
              <a:rPr lang="en-GB" sz="800" i="1">
                <a:solidFill>
                  <a:schemeClr val="accent6"/>
                </a:solidFill>
              </a:rPr>
              <a:t>*</a:t>
            </a:r>
            <a:r>
              <a:rPr lang="en-GB" sz="800" i="1">
                <a:solidFill>
                  <a:schemeClr val="tx2"/>
                </a:solidFill>
              </a:rPr>
              <a:t>)</a:t>
            </a:r>
            <a:br>
              <a:rPr lang="en-GB" sz="800" i="1">
                <a:solidFill>
                  <a:schemeClr val="tx2"/>
                </a:solidFill>
              </a:rPr>
            </a:br>
            <a:r>
              <a:rPr lang="en-GB" sz="800" i="1">
                <a:solidFill>
                  <a:schemeClr val="accent6"/>
                </a:solidFill>
              </a:rPr>
              <a:t>*Caution low base size</a:t>
            </a:r>
            <a:endParaRPr lang="en-GB" sz="800" i="1">
              <a:solidFill>
                <a:srgbClr val="202C4D"/>
              </a:solidFill>
            </a:endParaRPr>
          </a:p>
          <a:p>
            <a:endParaRPr lang="en-GB" sz="800"/>
          </a:p>
        </p:txBody>
      </p:sp>
      <p:graphicFrame>
        <p:nvGraphicFramePr>
          <p:cNvPr id="5" name="Chart 4">
            <a:extLst>
              <a:ext uri="{FF2B5EF4-FFF2-40B4-BE49-F238E27FC236}">
                <a16:creationId xmlns:a16="http://schemas.microsoft.com/office/drawing/2014/main" id="{AC30FE3B-9FDF-72F1-DAEC-3836480A6FEC}"/>
              </a:ext>
            </a:extLst>
          </p:cNvPr>
          <p:cNvGraphicFramePr>
            <a:graphicFrameLocks/>
          </p:cNvGraphicFramePr>
          <p:nvPr>
            <p:extLst>
              <p:ext uri="{D42A27DB-BD31-4B8C-83A1-F6EECF244321}">
                <p14:modId xmlns:p14="http://schemas.microsoft.com/office/powerpoint/2010/main" val="1368757448"/>
              </p:ext>
            </p:extLst>
          </p:nvPr>
        </p:nvGraphicFramePr>
        <p:xfrm>
          <a:off x="1848897" y="1638952"/>
          <a:ext cx="8494207" cy="4092796"/>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2A8942EA-239B-5BA6-23F9-A8F115857157}"/>
              </a:ext>
            </a:extLst>
          </p:cNvPr>
          <p:cNvCxnSpPr>
            <a:cxnSpLocks/>
          </p:cNvCxnSpPr>
          <p:nvPr/>
        </p:nvCxnSpPr>
        <p:spPr>
          <a:xfrm>
            <a:off x="765825" y="2726267"/>
            <a:ext cx="1066034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id="{9856B91B-F296-6D34-85BC-91509C855AD7}"/>
              </a:ext>
            </a:extLst>
          </p:cNvPr>
          <p:cNvSpPr/>
          <p:nvPr/>
        </p:nvSpPr>
        <p:spPr>
          <a:xfrm>
            <a:off x="9361699" y="3237486"/>
            <a:ext cx="2273560" cy="1318887"/>
          </a:xfrm>
          <a:prstGeom prst="wedgeRectCallout">
            <a:avLst>
              <a:gd name="adj1" fmla="val -45471"/>
              <a:gd name="adj2" fmla="val -62990"/>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i="1">
                <a:solidFill>
                  <a:schemeClr val="tx2"/>
                </a:solidFill>
              </a:rPr>
              <a:t>“I have no idea where my money goes. I don't see any relevant content for Genetics. It is so much more expensive than HCPC, BSGM etc I don't understand why it has to be so expensive with no benefits”</a:t>
            </a:r>
            <a:br>
              <a:rPr lang="en-GB" sz="1100" i="1"/>
            </a:br>
            <a:r>
              <a:rPr lang="en-GB" sz="1100" b="1">
                <a:solidFill>
                  <a:schemeClr val="tx2"/>
                </a:solidFill>
              </a:rPr>
              <a:t>- Genetics, Fellow, UK</a:t>
            </a:r>
            <a:endParaRPr lang="en-GB" sz="1100" b="1">
              <a:solidFill>
                <a:schemeClr val="tx2"/>
              </a:solidFill>
              <a:ea typeface="Calibri"/>
              <a:cs typeface="Calibri"/>
            </a:endParaRPr>
          </a:p>
        </p:txBody>
      </p:sp>
      <p:sp>
        <p:nvSpPr>
          <p:cNvPr id="6" name="Speech Bubble: Rectangle 5">
            <a:extLst>
              <a:ext uri="{FF2B5EF4-FFF2-40B4-BE49-F238E27FC236}">
                <a16:creationId xmlns:a16="http://schemas.microsoft.com/office/drawing/2014/main" id="{85380F0F-BE93-31D2-9B13-66F9C0065268}"/>
              </a:ext>
            </a:extLst>
          </p:cNvPr>
          <p:cNvSpPr/>
          <p:nvPr/>
        </p:nvSpPr>
        <p:spPr>
          <a:xfrm>
            <a:off x="7826912" y="4948095"/>
            <a:ext cx="3162270" cy="914227"/>
          </a:xfrm>
          <a:prstGeom prst="wedgeRectCallout">
            <a:avLst>
              <a:gd name="adj1" fmla="val -16530"/>
              <a:gd name="adj2" fmla="val -73178"/>
            </a:avLst>
          </a:prstGeom>
          <a:solidFill>
            <a:schemeClr val="bg1"/>
          </a:solidFill>
          <a:ln w="63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i="1">
                <a:solidFill>
                  <a:schemeClr val="tx2"/>
                </a:solidFill>
              </a:rPr>
              <a:t>“There is little value in the cost of </a:t>
            </a:r>
            <a:r>
              <a:rPr lang="en-GB" sz="1100" i="1" err="1">
                <a:solidFill>
                  <a:schemeClr val="tx2"/>
                </a:solidFill>
              </a:rPr>
              <a:t>FRCPath</a:t>
            </a:r>
            <a:r>
              <a:rPr lang="en-GB" sz="1100" i="1">
                <a:solidFill>
                  <a:schemeClr val="tx2"/>
                </a:solidFill>
              </a:rPr>
              <a:t> to me or my career, it has not been valued in career progression. Very much what I can do for the college with little acknowledgement of thanks in return.”</a:t>
            </a:r>
            <a:br>
              <a:rPr lang="en-GB" sz="1100" i="1"/>
            </a:br>
            <a:r>
              <a:rPr lang="en-GB" sz="1100" b="1">
                <a:solidFill>
                  <a:schemeClr val="tx2"/>
                </a:solidFill>
              </a:rPr>
              <a:t>- Genetics, Fellow, UK</a:t>
            </a:r>
            <a:endParaRPr lang="en-GB" sz="1100" b="1">
              <a:solidFill>
                <a:schemeClr val="tx2"/>
              </a:solidFill>
              <a:ea typeface="Calibri"/>
              <a:cs typeface="Calibri"/>
            </a:endParaRPr>
          </a:p>
        </p:txBody>
      </p:sp>
    </p:spTree>
    <p:extLst>
      <p:ext uri="{BB962C8B-B14F-4D97-AF65-F5344CB8AC3E}">
        <p14:creationId xmlns:p14="http://schemas.microsoft.com/office/powerpoint/2010/main" val="4193109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0790-62AF-B082-1EF4-F06A337E73A3}"/>
              </a:ext>
            </a:extLst>
          </p:cNvPr>
          <p:cNvSpPr>
            <a:spLocks noGrp="1"/>
          </p:cNvSpPr>
          <p:nvPr>
            <p:ph type="title"/>
          </p:nvPr>
        </p:nvSpPr>
        <p:spPr/>
        <p:txBody>
          <a:bodyPr/>
          <a:lstStyle/>
          <a:p>
            <a:r>
              <a:rPr lang="en-GB">
                <a:solidFill>
                  <a:schemeClr val="tx2"/>
                </a:solidFill>
              </a:rPr>
              <a:t>The role of the College</a:t>
            </a:r>
          </a:p>
        </p:txBody>
      </p:sp>
    </p:spTree>
    <p:extLst>
      <p:ext uri="{BB962C8B-B14F-4D97-AF65-F5344CB8AC3E}">
        <p14:creationId xmlns:p14="http://schemas.microsoft.com/office/powerpoint/2010/main" val="2132775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BF497-EB05-67FF-CF1B-FA25AE47E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2A707-F4AE-DD93-89AF-4F93F2CAEC66}"/>
              </a:ext>
            </a:extLst>
          </p:cNvPr>
          <p:cNvSpPr>
            <a:spLocks noGrp="1"/>
          </p:cNvSpPr>
          <p:nvPr>
            <p:ph type="title"/>
          </p:nvPr>
        </p:nvSpPr>
        <p:spPr/>
        <p:txBody>
          <a:bodyPr>
            <a:normAutofit/>
          </a:bodyPr>
          <a:lstStyle/>
          <a:p>
            <a:r>
              <a:rPr lang="en-GB" sz="2000">
                <a:solidFill>
                  <a:schemeClr val="tx2"/>
                </a:solidFill>
              </a:rPr>
              <a:t>Respondents overwhelmingly agree on the </a:t>
            </a:r>
            <a:r>
              <a:rPr lang="en-GB" sz="2000" b="1">
                <a:solidFill>
                  <a:schemeClr val="tx2"/>
                </a:solidFill>
              </a:rPr>
              <a:t>importance</a:t>
            </a:r>
            <a:r>
              <a:rPr lang="en-GB" sz="2000">
                <a:solidFill>
                  <a:schemeClr val="tx2"/>
                </a:solidFill>
              </a:rPr>
              <a:t> of all listed roles that should be provided by the </a:t>
            </a:r>
            <a:r>
              <a:rPr lang="en-GB" sz="2000" err="1">
                <a:solidFill>
                  <a:schemeClr val="tx2"/>
                </a:solidFill>
              </a:rPr>
              <a:t>RCPath</a:t>
            </a:r>
            <a:r>
              <a:rPr lang="en-GB" sz="2000">
                <a:solidFill>
                  <a:schemeClr val="tx2"/>
                </a:solidFill>
              </a:rPr>
              <a:t>, highlighting its wide range of essential roles, with an average of 88% indicating these services are important</a:t>
            </a:r>
          </a:p>
        </p:txBody>
      </p:sp>
      <p:sp>
        <p:nvSpPr>
          <p:cNvPr id="3" name="Text Placeholder 2">
            <a:extLst>
              <a:ext uri="{FF2B5EF4-FFF2-40B4-BE49-F238E27FC236}">
                <a16:creationId xmlns:a16="http://schemas.microsoft.com/office/drawing/2014/main" id="{155EAD1A-E8EB-5C4A-3002-0E5A34B0ADF5}"/>
              </a:ext>
            </a:extLst>
          </p:cNvPr>
          <p:cNvSpPr>
            <a:spLocks noGrp="1"/>
          </p:cNvSpPr>
          <p:nvPr>
            <p:ph type="body" sz="quarter" idx="10"/>
          </p:nvPr>
        </p:nvSpPr>
        <p:spPr/>
        <p:txBody>
          <a:bodyPr>
            <a:normAutofit/>
          </a:bodyPr>
          <a:lstStyle/>
          <a:p>
            <a:r>
              <a:rPr lang="en-GB" sz="800" i="1">
                <a:solidFill>
                  <a:srgbClr val="202C4D"/>
                </a:solidFill>
                <a:latin typeface="Calibri" panose="020F0502020204030204"/>
              </a:rPr>
              <a:t>7a. How important to you is it that the Royal College of Pathologists provides/delivers on the following for its members? Base: Asked to all (1,792)</a:t>
            </a:r>
          </a:p>
          <a:p>
            <a:r>
              <a:rPr lang="en-GB" sz="800" i="1">
                <a:solidFill>
                  <a:srgbClr val="202C4D"/>
                </a:solidFill>
                <a:latin typeface="Calibri" panose="020F0502020204030204"/>
              </a:rPr>
              <a:t>Percentages less than 3% not labelled</a:t>
            </a:r>
          </a:p>
        </p:txBody>
      </p:sp>
      <p:graphicFrame>
        <p:nvGraphicFramePr>
          <p:cNvPr id="5" name="Chart 4">
            <a:extLst>
              <a:ext uri="{FF2B5EF4-FFF2-40B4-BE49-F238E27FC236}">
                <a16:creationId xmlns:a16="http://schemas.microsoft.com/office/drawing/2014/main" id="{9BE55B33-8203-299A-0565-F7403E4C32A9}"/>
              </a:ext>
            </a:extLst>
          </p:cNvPr>
          <p:cNvGraphicFramePr>
            <a:graphicFrameLocks/>
          </p:cNvGraphicFramePr>
          <p:nvPr>
            <p:extLst>
              <p:ext uri="{D42A27DB-BD31-4B8C-83A1-F6EECF244321}">
                <p14:modId xmlns:p14="http://schemas.microsoft.com/office/powerpoint/2010/main" val="2952285449"/>
              </p:ext>
            </p:extLst>
          </p:nvPr>
        </p:nvGraphicFramePr>
        <p:xfrm>
          <a:off x="161924" y="1477107"/>
          <a:ext cx="11528505" cy="449542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776B123-7702-CC8F-B6D5-7DE6C7E997AF}"/>
              </a:ext>
            </a:extLst>
          </p:cNvPr>
          <p:cNvSpPr txBox="1"/>
          <p:nvPr/>
        </p:nvSpPr>
        <p:spPr>
          <a:xfrm>
            <a:off x="161925" y="6487366"/>
            <a:ext cx="6009979" cy="230832"/>
          </a:xfrm>
          <a:prstGeom prst="rect">
            <a:avLst/>
          </a:prstGeom>
        </p:spPr>
        <p:txBody>
          <a:bodyPr wrap="none" rtlCol="0">
            <a:spAutoFit/>
          </a:bodyPr>
          <a:lstStyle/>
          <a:p>
            <a:pPr algn="l"/>
            <a:r>
              <a:rPr lang="en-US" sz="800" i="1">
                <a:solidFill>
                  <a:srgbClr val="202C4D"/>
                </a:solidFill>
                <a:latin typeface="Calibri" panose="020F0502020204030204"/>
                <a:ea typeface="+mn-ea"/>
                <a:cs typeface="+mn-cs"/>
              </a:rPr>
              <a:t>Truncated statement: Maintaining</a:t>
            </a:r>
            <a:r>
              <a:rPr lang="en-US" sz="900">
                <a:effectLst/>
                <a:latin typeface="Calibri" panose="020F0502020204030204" pitchFamily="34" charset="0"/>
                <a:ea typeface="Calibri" panose="020F0502020204030204" pitchFamily="34" charset="0"/>
                <a:cs typeface="Calibri" panose="020F0502020204030204" pitchFamily="34" charset="0"/>
              </a:rPr>
              <a:t> </a:t>
            </a:r>
            <a:r>
              <a:rPr lang="en-US" sz="800" i="1">
                <a:solidFill>
                  <a:srgbClr val="202C4D"/>
                </a:solidFill>
                <a:latin typeface="Calibri" panose="020F0502020204030204"/>
                <a:ea typeface="+mn-ea"/>
                <a:cs typeface="+mn-cs"/>
              </a:rPr>
              <a:t>the standard of training in pathology through curricular design and examinations/assessment delivery</a:t>
            </a:r>
          </a:p>
        </p:txBody>
      </p:sp>
      <p:sp>
        <p:nvSpPr>
          <p:cNvPr id="7" name="Rectangle 6">
            <a:extLst>
              <a:ext uri="{FF2B5EF4-FFF2-40B4-BE49-F238E27FC236}">
                <a16:creationId xmlns:a16="http://schemas.microsoft.com/office/drawing/2014/main" id="{13FB0E76-6DCC-CC4E-6A5A-D8E68237E612}"/>
              </a:ext>
            </a:extLst>
          </p:cNvPr>
          <p:cNvSpPr/>
          <p:nvPr/>
        </p:nvSpPr>
        <p:spPr>
          <a:xfrm>
            <a:off x="9320640" y="2193430"/>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95%</a:t>
            </a:r>
          </a:p>
        </p:txBody>
      </p:sp>
      <p:sp>
        <p:nvSpPr>
          <p:cNvPr id="8" name="Rectangle 7">
            <a:extLst>
              <a:ext uri="{FF2B5EF4-FFF2-40B4-BE49-F238E27FC236}">
                <a16:creationId xmlns:a16="http://schemas.microsoft.com/office/drawing/2014/main" id="{818782FB-5AB0-4DEF-7781-D2E79F03DB8A}"/>
              </a:ext>
            </a:extLst>
          </p:cNvPr>
          <p:cNvSpPr/>
          <p:nvPr/>
        </p:nvSpPr>
        <p:spPr>
          <a:xfrm>
            <a:off x="8963879" y="2436742"/>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92%</a:t>
            </a:r>
          </a:p>
        </p:txBody>
      </p:sp>
      <p:sp>
        <p:nvSpPr>
          <p:cNvPr id="9" name="Rectangle 8">
            <a:extLst>
              <a:ext uri="{FF2B5EF4-FFF2-40B4-BE49-F238E27FC236}">
                <a16:creationId xmlns:a16="http://schemas.microsoft.com/office/drawing/2014/main" id="{A3720D58-041C-9276-49DB-0C6ADAF5AF0F}"/>
              </a:ext>
            </a:extLst>
          </p:cNvPr>
          <p:cNvSpPr/>
          <p:nvPr/>
        </p:nvSpPr>
        <p:spPr>
          <a:xfrm>
            <a:off x="8891772" y="2671900"/>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92%</a:t>
            </a:r>
          </a:p>
        </p:txBody>
      </p:sp>
      <p:sp>
        <p:nvSpPr>
          <p:cNvPr id="10" name="Rectangle 9">
            <a:extLst>
              <a:ext uri="{FF2B5EF4-FFF2-40B4-BE49-F238E27FC236}">
                <a16:creationId xmlns:a16="http://schemas.microsoft.com/office/drawing/2014/main" id="{8C5EFC36-B955-616F-0166-A6CA5E96701B}"/>
              </a:ext>
            </a:extLst>
          </p:cNvPr>
          <p:cNvSpPr/>
          <p:nvPr/>
        </p:nvSpPr>
        <p:spPr>
          <a:xfrm>
            <a:off x="8778325" y="2913072"/>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88%</a:t>
            </a:r>
          </a:p>
        </p:txBody>
      </p:sp>
      <p:sp>
        <p:nvSpPr>
          <p:cNvPr id="11" name="Rectangle 10">
            <a:extLst>
              <a:ext uri="{FF2B5EF4-FFF2-40B4-BE49-F238E27FC236}">
                <a16:creationId xmlns:a16="http://schemas.microsoft.com/office/drawing/2014/main" id="{8B617383-41CD-79F0-699E-9C6ABD3288CA}"/>
              </a:ext>
            </a:extLst>
          </p:cNvPr>
          <p:cNvSpPr/>
          <p:nvPr/>
        </p:nvSpPr>
        <p:spPr>
          <a:xfrm>
            <a:off x="8684415" y="3148919"/>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89%</a:t>
            </a:r>
          </a:p>
        </p:txBody>
      </p:sp>
      <p:sp>
        <p:nvSpPr>
          <p:cNvPr id="12" name="Rectangle 11">
            <a:extLst>
              <a:ext uri="{FF2B5EF4-FFF2-40B4-BE49-F238E27FC236}">
                <a16:creationId xmlns:a16="http://schemas.microsoft.com/office/drawing/2014/main" id="{8D8B38D8-A652-072B-01F6-2A367C3164A1}"/>
              </a:ext>
            </a:extLst>
          </p:cNvPr>
          <p:cNvSpPr/>
          <p:nvPr/>
        </p:nvSpPr>
        <p:spPr>
          <a:xfrm>
            <a:off x="8684415" y="3391500"/>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92%</a:t>
            </a:r>
          </a:p>
        </p:txBody>
      </p:sp>
      <p:sp>
        <p:nvSpPr>
          <p:cNvPr id="13" name="Rectangle 12">
            <a:extLst>
              <a:ext uri="{FF2B5EF4-FFF2-40B4-BE49-F238E27FC236}">
                <a16:creationId xmlns:a16="http://schemas.microsoft.com/office/drawing/2014/main" id="{8F95E206-978E-3A2D-7C53-6CC164A517BB}"/>
              </a:ext>
            </a:extLst>
          </p:cNvPr>
          <p:cNvSpPr/>
          <p:nvPr/>
        </p:nvSpPr>
        <p:spPr>
          <a:xfrm>
            <a:off x="8546485" y="3629875"/>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91%</a:t>
            </a:r>
          </a:p>
        </p:txBody>
      </p:sp>
      <p:sp>
        <p:nvSpPr>
          <p:cNvPr id="14" name="Rectangle 13">
            <a:extLst>
              <a:ext uri="{FF2B5EF4-FFF2-40B4-BE49-F238E27FC236}">
                <a16:creationId xmlns:a16="http://schemas.microsoft.com/office/drawing/2014/main" id="{230765CC-A6EA-9B9B-7574-884AA6C30749}"/>
              </a:ext>
            </a:extLst>
          </p:cNvPr>
          <p:cNvSpPr/>
          <p:nvPr/>
        </p:nvSpPr>
        <p:spPr>
          <a:xfrm>
            <a:off x="8546485" y="3868250"/>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91%</a:t>
            </a:r>
          </a:p>
        </p:txBody>
      </p:sp>
      <p:sp>
        <p:nvSpPr>
          <p:cNvPr id="15" name="Rectangle 14">
            <a:extLst>
              <a:ext uri="{FF2B5EF4-FFF2-40B4-BE49-F238E27FC236}">
                <a16:creationId xmlns:a16="http://schemas.microsoft.com/office/drawing/2014/main" id="{92B48803-EF03-C408-B6B3-293210DD3306}"/>
              </a:ext>
            </a:extLst>
          </p:cNvPr>
          <p:cNvSpPr/>
          <p:nvPr/>
        </p:nvSpPr>
        <p:spPr>
          <a:xfrm>
            <a:off x="7371061" y="4087069"/>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73%</a:t>
            </a:r>
          </a:p>
        </p:txBody>
      </p:sp>
      <p:sp>
        <p:nvSpPr>
          <p:cNvPr id="16" name="Rectangle 15">
            <a:extLst>
              <a:ext uri="{FF2B5EF4-FFF2-40B4-BE49-F238E27FC236}">
                <a16:creationId xmlns:a16="http://schemas.microsoft.com/office/drawing/2014/main" id="{F6A67881-81D5-0AD6-0316-FF421D7EED1C}"/>
              </a:ext>
            </a:extLst>
          </p:cNvPr>
          <p:cNvSpPr/>
          <p:nvPr/>
        </p:nvSpPr>
        <p:spPr>
          <a:xfrm>
            <a:off x="7357201" y="4346421"/>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75%</a:t>
            </a:r>
          </a:p>
        </p:txBody>
      </p:sp>
      <p:sp>
        <p:nvSpPr>
          <p:cNvPr id="17" name="Rectangle 16">
            <a:extLst>
              <a:ext uri="{FF2B5EF4-FFF2-40B4-BE49-F238E27FC236}">
                <a16:creationId xmlns:a16="http://schemas.microsoft.com/office/drawing/2014/main" id="{541DE619-A479-AB2A-11FE-F7BB9BEEAF81}"/>
              </a:ext>
            </a:extLst>
          </p:cNvPr>
          <p:cNvSpPr/>
          <p:nvPr/>
        </p:nvSpPr>
        <p:spPr>
          <a:xfrm>
            <a:off x="7324291" y="4583395"/>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79%</a:t>
            </a:r>
          </a:p>
        </p:txBody>
      </p:sp>
      <p:sp>
        <p:nvSpPr>
          <p:cNvPr id="18" name="Rectangle 17">
            <a:extLst>
              <a:ext uri="{FF2B5EF4-FFF2-40B4-BE49-F238E27FC236}">
                <a16:creationId xmlns:a16="http://schemas.microsoft.com/office/drawing/2014/main" id="{FA939676-5C73-DD6A-A211-26C470728EEE}"/>
              </a:ext>
            </a:extLst>
          </p:cNvPr>
          <p:cNvSpPr/>
          <p:nvPr/>
        </p:nvSpPr>
        <p:spPr>
          <a:xfrm>
            <a:off x="6907382" y="4816434"/>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78%</a:t>
            </a:r>
          </a:p>
        </p:txBody>
      </p:sp>
      <p:sp>
        <p:nvSpPr>
          <p:cNvPr id="20" name="Rectangle 19">
            <a:extLst>
              <a:ext uri="{FF2B5EF4-FFF2-40B4-BE49-F238E27FC236}">
                <a16:creationId xmlns:a16="http://schemas.microsoft.com/office/drawing/2014/main" id="{8C531310-2436-A14F-79C7-9A7E1C3751A3}"/>
              </a:ext>
            </a:extLst>
          </p:cNvPr>
          <p:cNvSpPr/>
          <p:nvPr/>
        </p:nvSpPr>
        <p:spPr>
          <a:xfrm>
            <a:off x="6907382" y="5042492"/>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76%</a:t>
            </a:r>
          </a:p>
        </p:txBody>
      </p:sp>
      <p:sp>
        <p:nvSpPr>
          <p:cNvPr id="21" name="Rectangle 20">
            <a:extLst>
              <a:ext uri="{FF2B5EF4-FFF2-40B4-BE49-F238E27FC236}">
                <a16:creationId xmlns:a16="http://schemas.microsoft.com/office/drawing/2014/main" id="{AFBFFE2D-56A0-78F6-5AD4-7B0861563200}"/>
              </a:ext>
            </a:extLst>
          </p:cNvPr>
          <p:cNvSpPr/>
          <p:nvPr/>
        </p:nvSpPr>
        <p:spPr>
          <a:xfrm>
            <a:off x="6657347" y="5281456"/>
            <a:ext cx="463679" cy="151663"/>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68%</a:t>
            </a:r>
          </a:p>
        </p:txBody>
      </p:sp>
      <p:cxnSp>
        <p:nvCxnSpPr>
          <p:cNvPr id="19" name="Straight Connector 18">
            <a:extLst>
              <a:ext uri="{FF2B5EF4-FFF2-40B4-BE49-F238E27FC236}">
                <a16:creationId xmlns:a16="http://schemas.microsoft.com/office/drawing/2014/main" id="{C49B02AA-E16E-6F48-D681-E45CA24C7F2E}"/>
              </a:ext>
            </a:extLst>
          </p:cNvPr>
          <p:cNvCxnSpPr/>
          <p:nvPr/>
        </p:nvCxnSpPr>
        <p:spPr>
          <a:xfrm>
            <a:off x="76200" y="4054411"/>
            <a:ext cx="1193074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964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B7468-F066-EC1F-B6CA-91034AD2F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BFACF-312E-89D7-92E6-DD5DD6D3E5F5}"/>
              </a:ext>
            </a:extLst>
          </p:cNvPr>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a:solidFill>
                  <a:srgbClr val="202C4D"/>
                </a:solidFill>
                <a:latin typeface="Calibri" panose="020F0502020204030204"/>
              </a:rPr>
              <a:t>How to read the next slides:</a:t>
            </a:r>
          </a:p>
        </p:txBody>
      </p:sp>
      <p:sp>
        <p:nvSpPr>
          <p:cNvPr id="3" name="Text Placeholder 2">
            <a:extLst>
              <a:ext uri="{FF2B5EF4-FFF2-40B4-BE49-F238E27FC236}">
                <a16:creationId xmlns:a16="http://schemas.microsoft.com/office/drawing/2014/main" id="{F52EE4B2-1A19-B20B-71F7-AA60310B9CD8}"/>
              </a:ext>
            </a:extLst>
          </p:cNvPr>
          <p:cNvSpPr>
            <a:spLocks noGrp="1"/>
          </p:cNvSpPr>
          <p:nvPr>
            <p:ph type="body" sz="quarter" idx="10"/>
          </p:nvPr>
        </p:nvSpPr>
        <p:spPr/>
        <p:txBody>
          <a:bodyPr/>
          <a:lstStyle/>
          <a:p>
            <a:pPr algn="l" rtl="0"/>
            <a:r>
              <a:rPr lang="en-GB" sz="800" i="1">
                <a:solidFill>
                  <a:srgbClr val="202C4D"/>
                </a:solidFill>
                <a:latin typeface="Calibri" panose="020F0502020204030204"/>
              </a:rPr>
              <a:t>7a. How important to you is it that the Royal College of Pathologists provides/delivers on the following for its members? Base: Asked to all (1,792). Fellow (1,359), Diplomate &amp; Associate (231), Affiliate (60), Medical Examiner &amp; Medical Examiner Officer (142)</a:t>
            </a:r>
            <a:endParaRPr lang="en-GB"/>
          </a:p>
        </p:txBody>
      </p:sp>
      <p:sp>
        <p:nvSpPr>
          <p:cNvPr id="10" name="Rectangle 9">
            <a:extLst>
              <a:ext uri="{FF2B5EF4-FFF2-40B4-BE49-F238E27FC236}">
                <a16:creationId xmlns:a16="http://schemas.microsoft.com/office/drawing/2014/main" id="{08A2397D-2018-FE6E-A598-8D6FD05FDA34}"/>
              </a:ext>
            </a:extLst>
          </p:cNvPr>
          <p:cNvSpPr/>
          <p:nvPr/>
        </p:nvSpPr>
        <p:spPr>
          <a:xfrm>
            <a:off x="7971197" y="5593592"/>
            <a:ext cx="4095684" cy="306070"/>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tx2"/>
                </a:solidFill>
              </a:rPr>
              <a:t>The options are sorted by the % ‘Very important’</a:t>
            </a:r>
          </a:p>
        </p:txBody>
      </p:sp>
      <p:pic>
        <p:nvPicPr>
          <p:cNvPr id="6" name="Picture 5">
            <a:extLst>
              <a:ext uri="{FF2B5EF4-FFF2-40B4-BE49-F238E27FC236}">
                <a16:creationId xmlns:a16="http://schemas.microsoft.com/office/drawing/2014/main" id="{3D9AD006-AABB-6E26-E12F-ED7CF63176C6}"/>
              </a:ext>
            </a:extLst>
          </p:cNvPr>
          <p:cNvPicPr>
            <a:picLocks noChangeAspect="1"/>
          </p:cNvPicPr>
          <p:nvPr/>
        </p:nvPicPr>
        <p:blipFill>
          <a:blip r:embed="rId3"/>
          <a:stretch>
            <a:fillRect/>
          </a:stretch>
        </p:blipFill>
        <p:spPr>
          <a:xfrm>
            <a:off x="1522506" y="1962162"/>
            <a:ext cx="8375530" cy="2933675"/>
          </a:xfrm>
          <a:prstGeom prst="rect">
            <a:avLst/>
          </a:prstGeom>
        </p:spPr>
      </p:pic>
      <p:sp>
        <p:nvSpPr>
          <p:cNvPr id="7" name="TextBox 6">
            <a:extLst>
              <a:ext uri="{FF2B5EF4-FFF2-40B4-BE49-F238E27FC236}">
                <a16:creationId xmlns:a16="http://schemas.microsoft.com/office/drawing/2014/main" id="{62FFEA46-CDD2-71CE-2CEA-E4CDC83E9D75}"/>
              </a:ext>
            </a:extLst>
          </p:cNvPr>
          <p:cNvSpPr txBox="1"/>
          <p:nvPr/>
        </p:nvSpPr>
        <p:spPr>
          <a:xfrm>
            <a:off x="242675" y="1322560"/>
            <a:ext cx="5338729" cy="738664"/>
          </a:xfrm>
          <a:prstGeom prst="rect">
            <a:avLst/>
          </a:prstGeom>
        </p:spPr>
        <p:txBody>
          <a:bodyPr wrap="square" rtlCol="0">
            <a:spAutoFit/>
          </a:bodyPr>
          <a:lstStyle/>
          <a:p>
            <a:pPr algn="l"/>
            <a:r>
              <a:rPr lang="en-US" sz="1400">
                <a:latin typeface="+mj-lt"/>
              </a:rPr>
              <a:t>The tables show the </a:t>
            </a:r>
            <a:r>
              <a:rPr lang="en-US" sz="1400" b="1">
                <a:latin typeface="+mj-lt"/>
              </a:rPr>
              <a:t>rank order </a:t>
            </a:r>
            <a:r>
              <a:rPr lang="en-US" sz="1400">
                <a:latin typeface="+mj-lt"/>
              </a:rPr>
              <a:t>for </a:t>
            </a:r>
            <a:r>
              <a:rPr lang="en-US" sz="1400" b="1">
                <a:latin typeface="+mj-lt"/>
              </a:rPr>
              <a:t>each subgroup</a:t>
            </a:r>
            <a:r>
              <a:rPr lang="en-US" sz="1400">
                <a:latin typeface="+mj-lt"/>
              </a:rPr>
              <a:t>, in this case, member class. These tables show the top 5 ranked statements for each member class.</a:t>
            </a:r>
            <a:endParaRPr lang="en-GB" sz="1400">
              <a:latin typeface="+mj-lt"/>
            </a:endParaRPr>
          </a:p>
        </p:txBody>
      </p:sp>
      <p:sp>
        <p:nvSpPr>
          <p:cNvPr id="8" name="TextBox 7">
            <a:extLst>
              <a:ext uri="{FF2B5EF4-FFF2-40B4-BE49-F238E27FC236}">
                <a16:creationId xmlns:a16="http://schemas.microsoft.com/office/drawing/2014/main" id="{4ED96DF5-959C-BA44-7171-38E3E7284DE3}"/>
              </a:ext>
            </a:extLst>
          </p:cNvPr>
          <p:cNvSpPr txBox="1"/>
          <p:nvPr/>
        </p:nvSpPr>
        <p:spPr>
          <a:xfrm>
            <a:off x="8719457" y="958338"/>
            <a:ext cx="3113314" cy="738664"/>
          </a:xfrm>
          <a:prstGeom prst="rect">
            <a:avLst/>
          </a:prstGeom>
        </p:spPr>
        <p:txBody>
          <a:bodyPr wrap="square" rtlCol="0">
            <a:spAutoFit/>
          </a:bodyPr>
          <a:lstStyle/>
          <a:p>
            <a:pPr algn="l"/>
            <a:r>
              <a:rPr lang="en-US" sz="1400">
                <a:latin typeface="+mj-lt"/>
              </a:rPr>
              <a:t>Each statement is uniquely </a:t>
            </a:r>
            <a:r>
              <a:rPr lang="en-US" sz="1400" err="1">
                <a:latin typeface="+mj-lt"/>
              </a:rPr>
              <a:t>coloured</a:t>
            </a:r>
            <a:r>
              <a:rPr lang="en-US" sz="1400">
                <a:latin typeface="+mj-lt"/>
              </a:rPr>
              <a:t> to help show consistency in they appear in the different rankings</a:t>
            </a:r>
            <a:endParaRPr lang="en-GB" sz="1400">
              <a:latin typeface="+mj-lt"/>
            </a:endParaRPr>
          </a:p>
        </p:txBody>
      </p:sp>
      <p:sp>
        <p:nvSpPr>
          <p:cNvPr id="9" name="Rectangle 8">
            <a:extLst>
              <a:ext uri="{FF2B5EF4-FFF2-40B4-BE49-F238E27FC236}">
                <a16:creationId xmlns:a16="http://schemas.microsoft.com/office/drawing/2014/main" id="{02DF1B6F-D3AC-7A71-5FB1-55D40A9703B4}"/>
              </a:ext>
            </a:extLst>
          </p:cNvPr>
          <p:cNvSpPr/>
          <p:nvPr/>
        </p:nvSpPr>
        <p:spPr>
          <a:xfrm>
            <a:off x="1937656" y="2262574"/>
            <a:ext cx="2079171" cy="6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17D1D96-C632-5E8E-8B95-B4F65D13AB50}"/>
              </a:ext>
            </a:extLst>
          </p:cNvPr>
          <p:cNvSpPr/>
          <p:nvPr/>
        </p:nvSpPr>
        <p:spPr>
          <a:xfrm>
            <a:off x="3913381" y="3320374"/>
            <a:ext cx="2079171" cy="6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A9B30BE-E53C-1389-FE34-755E2ECE0190}"/>
              </a:ext>
            </a:extLst>
          </p:cNvPr>
          <p:cNvSpPr/>
          <p:nvPr/>
        </p:nvSpPr>
        <p:spPr>
          <a:xfrm>
            <a:off x="7851523" y="3331260"/>
            <a:ext cx="2079171" cy="6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ABEF81FA-1BDF-4E43-1E3F-654B89FDFE0F}"/>
              </a:ext>
            </a:extLst>
          </p:cNvPr>
          <p:cNvCxnSpPr>
            <a:stCxn id="8" idx="1"/>
          </p:cNvCxnSpPr>
          <p:nvPr/>
        </p:nvCxnSpPr>
        <p:spPr>
          <a:xfrm flipH="1">
            <a:off x="4169229" y="1327670"/>
            <a:ext cx="4550228" cy="8541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9F03AF-CB84-0FD5-A919-C5AD5719B625}"/>
              </a:ext>
            </a:extLst>
          </p:cNvPr>
          <p:cNvCxnSpPr>
            <a:cxnSpLocks/>
          </p:cNvCxnSpPr>
          <p:nvPr/>
        </p:nvCxnSpPr>
        <p:spPr>
          <a:xfrm flipH="1">
            <a:off x="5581404" y="1418719"/>
            <a:ext cx="3138053" cy="18717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9928D3-6FC3-CD34-D677-CCCA1B9ABC6C}"/>
              </a:ext>
            </a:extLst>
          </p:cNvPr>
          <p:cNvCxnSpPr>
            <a:cxnSpLocks/>
          </p:cNvCxnSpPr>
          <p:nvPr/>
        </p:nvCxnSpPr>
        <p:spPr>
          <a:xfrm>
            <a:off x="8719457" y="1527903"/>
            <a:ext cx="0" cy="17090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F45E0E4-D927-2631-B8AD-84B268F2BB6E}"/>
              </a:ext>
            </a:extLst>
          </p:cNvPr>
          <p:cNvCxnSpPr>
            <a:cxnSpLocks/>
          </p:cNvCxnSpPr>
          <p:nvPr/>
        </p:nvCxnSpPr>
        <p:spPr>
          <a:xfrm>
            <a:off x="987387" y="2061224"/>
            <a:ext cx="502461" cy="533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38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24A5-A57B-5291-EE9A-1AFB380F0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4B671-5F19-E7C7-6272-A38D58FFE763}"/>
              </a:ext>
            </a:extLst>
          </p:cNvPr>
          <p:cNvSpPr>
            <a:spLocks noGrp="1"/>
          </p:cNvSpPr>
          <p:nvPr>
            <p:ph type="title"/>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i="0">
                <a:solidFill>
                  <a:srgbClr val="202C4D"/>
                </a:solidFill>
                <a:latin typeface="Calibri" panose="020F0502020204030204"/>
              </a:rPr>
              <a:t>For many, maintaining the standard of training, delivering CPD and promoting standards and quality improvement are regarded as services that </a:t>
            </a:r>
            <a:r>
              <a:rPr lang="en-GB" sz="2200" i="0" err="1">
                <a:solidFill>
                  <a:srgbClr val="202C4D"/>
                </a:solidFill>
                <a:latin typeface="Calibri" panose="020F0502020204030204"/>
              </a:rPr>
              <a:t>RCPath</a:t>
            </a:r>
            <a:r>
              <a:rPr lang="en-GB" sz="2200" i="0">
                <a:solidFill>
                  <a:srgbClr val="202C4D"/>
                </a:solidFill>
                <a:latin typeface="Calibri" panose="020F0502020204030204"/>
              </a:rPr>
              <a:t> should be providing to its members. Being the voice of pathology </a:t>
            </a:r>
            <a:r>
              <a:rPr lang="en-GB" sz="2200">
                <a:solidFill>
                  <a:srgbClr val="202C4D"/>
                </a:solidFill>
                <a:latin typeface="Calibri" panose="020F0502020204030204"/>
              </a:rPr>
              <a:t>also ranks highly, particularly for Fellows.</a:t>
            </a:r>
            <a:endParaRPr lang="en-GB" sz="2200" i="0">
              <a:solidFill>
                <a:srgbClr val="202C4D"/>
              </a:solidFill>
              <a:latin typeface="Calibri" panose="020F0502020204030204"/>
            </a:endParaRPr>
          </a:p>
        </p:txBody>
      </p:sp>
      <p:sp>
        <p:nvSpPr>
          <p:cNvPr id="3" name="Text Placeholder 2">
            <a:extLst>
              <a:ext uri="{FF2B5EF4-FFF2-40B4-BE49-F238E27FC236}">
                <a16:creationId xmlns:a16="http://schemas.microsoft.com/office/drawing/2014/main" id="{ACC4A02C-228B-518A-80AD-5A1F92339DD8}"/>
              </a:ext>
            </a:extLst>
          </p:cNvPr>
          <p:cNvSpPr>
            <a:spLocks noGrp="1"/>
          </p:cNvSpPr>
          <p:nvPr>
            <p:ph type="body" sz="quarter" idx="10"/>
          </p:nvPr>
        </p:nvSpPr>
        <p:spPr/>
        <p:txBody>
          <a:bodyPr/>
          <a:lstStyle/>
          <a:p>
            <a:pPr algn="l" rtl="0"/>
            <a:r>
              <a:rPr lang="en-GB" sz="800" i="1">
                <a:solidFill>
                  <a:srgbClr val="202C4D"/>
                </a:solidFill>
                <a:latin typeface="Calibri" panose="020F0502020204030204"/>
              </a:rPr>
              <a:t>7a. How important to you is it that the Royal College of Pathologists provides/delivers on the following for its members? Base: Asked to all (1,792). Fellow (1,359), Diplomate &amp; Associate (231), Affiliate (60), Medical Examiner &amp; Medical Examiner Officer (142)</a:t>
            </a:r>
            <a:endParaRPr lang="en-GB"/>
          </a:p>
        </p:txBody>
      </p:sp>
      <p:graphicFrame>
        <p:nvGraphicFramePr>
          <p:cNvPr id="5" name="Table 4">
            <a:extLst>
              <a:ext uri="{FF2B5EF4-FFF2-40B4-BE49-F238E27FC236}">
                <a16:creationId xmlns:a16="http://schemas.microsoft.com/office/drawing/2014/main" id="{CC94CA7A-567D-69BE-110D-DA4EC32F8ECB}"/>
              </a:ext>
            </a:extLst>
          </p:cNvPr>
          <p:cNvGraphicFramePr>
            <a:graphicFrameLocks noGrp="1"/>
          </p:cNvGraphicFramePr>
          <p:nvPr/>
        </p:nvGraphicFramePr>
        <p:xfrm>
          <a:off x="609601" y="1845780"/>
          <a:ext cx="10744132" cy="3942492"/>
        </p:xfrm>
        <a:graphic>
          <a:graphicData uri="http://schemas.openxmlformats.org/drawingml/2006/table">
            <a:tbl>
              <a:tblPr firstRow="1" bandRow="1">
                <a:tableStyleId>{5C22544A-7EE6-4342-B048-85BDC9FD1C3A}</a:tableStyleId>
              </a:tblPr>
              <a:tblGrid>
                <a:gridCol w="2686033">
                  <a:extLst>
                    <a:ext uri="{9D8B030D-6E8A-4147-A177-3AD203B41FA5}">
                      <a16:colId xmlns:a16="http://schemas.microsoft.com/office/drawing/2014/main" val="685983918"/>
                    </a:ext>
                  </a:extLst>
                </a:gridCol>
                <a:gridCol w="2686033">
                  <a:extLst>
                    <a:ext uri="{9D8B030D-6E8A-4147-A177-3AD203B41FA5}">
                      <a16:colId xmlns:a16="http://schemas.microsoft.com/office/drawing/2014/main" val="3459150673"/>
                    </a:ext>
                  </a:extLst>
                </a:gridCol>
                <a:gridCol w="2686033">
                  <a:extLst>
                    <a:ext uri="{9D8B030D-6E8A-4147-A177-3AD203B41FA5}">
                      <a16:colId xmlns:a16="http://schemas.microsoft.com/office/drawing/2014/main" val="423719960"/>
                    </a:ext>
                  </a:extLst>
                </a:gridCol>
                <a:gridCol w="2686033">
                  <a:extLst>
                    <a:ext uri="{9D8B030D-6E8A-4147-A177-3AD203B41FA5}">
                      <a16:colId xmlns:a16="http://schemas.microsoft.com/office/drawing/2014/main" val="2578263451"/>
                    </a:ext>
                  </a:extLst>
                </a:gridCol>
              </a:tblGrid>
              <a:tr h="474774">
                <a:tc>
                  <a:txBody>
                    <a:bodyPr/>
                    <a:lstStyle/>
                    <a:p>
                      <a:pPr algn="ctr"/>
                      <a:r>
                        <a:rPr lang="en-GB" sz="1200" b="1">
                          <a:solidFill>
                            <a:schemeClr val="bg1"/>
                          </a:solidFill>
                          <a:latin typeface="+mn-lt"/>
                          <a:ea typeface="+mn-ea"/>
                          <a:cs typeface="+mn-cs"/>
                        </a:rPr>
                        <a:t>Fellow</a:t>
                      </a:r>
                    </a:p>
                  </a:txBody>
                  <a:tcPr anchor="ctr"/>
                </a:tc>
                <a:tc>
                  <a:txBody>
                    <a:bodyPr/>
                    <a:lstStyle/>
                    <a:p>
                      <a:pPr algn="ctr"/>
                      <a:r>
                        <a:rPr lang="en-GB" sz="1200" b="1">
                          <a:solidFill>
                            <a:schemeClr val="bg1"/>
                          </a:solidFill>
                          <a:latin typeface="+mn-lt"/>
                          <a:ea typeface="+mn-ea"/>
                          <a:cs typeface="+mn-cs"/>
                        </a:rPr>
                        <a:t>Diplomate &amp; Associate</a:t>
                      </a:r>
                    </a:p>
                  </a:txBody>
                  <a:tcPr anchor="ctr"/>
                </a:tc>
                <a:tc>
                  <a:txBody>
                    <a:bodyPr/>
                    <a:lstStyle/>
                    <a:p>
                      <a:pPr algn="ctr"/>
                      <a:r>
                        <a:rPr lang="en-GB" sz="1200" b="1">
                          <a:solidFill>
                            <a:schemeClr val="bg1"/>
                          </a:solidFill>
                          <a:latin typeface="+mn-lt"/>
                          <a:ea typeface="+mn-ea"/>
                          <a:cs typeface="+mn-cs"/>
                        </a:rPr>
                        <a:t>Affiliate</a:t>
                      </a:r>
                    </a:p>
                  </a:txBody>
                  <a:tcPr anchor="ctr"/>
                </a:tc>
                <a:tc>
                  <a:txBody>
                    <a:bodyPr/>
                    <a:lstStyle/>
                    <a:p>
                      <a:pPr algn="ctr"/>
                      <a:r>
                        <a:rPr lang="sv-SE" sz="1200" b="1">
                          <a:solidFill>
                            <a:schemeClr val="bg1"/>
                          </a:solidFill>
                          <a:latin typeface="+mn-lt"/>
                          <a:ea typeface="+mn-ea"/>
                          <a:cs typeface="+mn-cs"/>
                        </a:rPr>
                        <a:t>Medical Examiner &amp; Medical Examiner Officer</a:t>
                      </a:r>
                      <a:endParaRPr lang="en-GB" sz="1200" b="1">
                        <a:solidFill>
                          <a:schemeClr val="bg1"/>
                        </a:solidFill>
                        <a:latin typeface="+mn-lt"/>
                        <a:ea typeface="+mn-ea"/>
                        <a:cs typeface="+mn-cs"/>
                      </a:endParaRPr>
                    </a:p>
                  </a:txBody>
                  <a:tcPr anchor="ctr"/>
                </a:tc>
                <a:extLst>
                  <a:ext uri="{0D108BD9-81ED-4DB2-BD59-A6C34878D82A}">
                    <a16:rowId xmlns:a16="http://schemas.microsoft.com/office/drawing/2014/main" val="2208843298"/>
                  </a:ext>
                </a:extLst>
              </a:tr>
              <a:tr h="674679">
                <a:tc>
                  <a:txBody>
                    <a:bodyPr/>
                    <a:lstStyle/>
                    <a:p>
                      <a:pPr algn="ctr"/>
                      <a:r>
                        <a:rPr lang="en-GB" sz="1100">
                          <a:solidFill>
                            <a:schemeClr val="tx2"/>
                          </a:solidFill>
                        </a:rPr>
                        <a:t>Maintaining the standard of training in pathology through curricular design and examinations/assessment delivery </a:t>
                      </a:r>
                      <a:br>
                        <a:rPr lang="en-GB" sz="1100">
                          <a:solidFill>
                            <a:srgbClr val="202C4D"/>
                          </a:solidFill>
                        </a:rPr>
                      </a:br>
                      <a:r>
                        <a:rPr lang="en-GB" sz="1100" b="1">
                          <a:solidFill>
                            <a:schemeClr val="tx2"/>
                          </a:solidFill>
                        </a:rPr>
                        <a:t>(74%)</a:t>
                      </a:r>
                    </a:p>
                  </a:txBody>
                  <a:tcPr anchor="ctr">
                    <a:solidFill>
                      <a:srgbClr val="D3AAFB"/>
                    </a:solidFill>
                  </a:tcPr>
                </a:tc>
                <a:tc>
                  <a:txBody>
                    <a:bodyPr/>
                    <a:lstStyle/>
                    <a:p>
                      <a:pPr lvl="0" algn="ctr">
                        <a:buNone/>
                      </a:pPr>
                      <a:r>
                        <a:rPr lang="en-GB" sz="1100" b="0" i="0" u="none" strike="noStrike" noProof="0">
                          <a:solidFill>
                            <a:schemeClr val="tx2"/>
                          </a:solidFill>
                          <a:latin typeface="Calibri"/>
                        </a:rPr>
                        <a:t>Providing access to continuing professional development opportunities </a:t>
                      </a:r>
                      <a:r>
                        <a:rPr lang="en-GB" sz="1100">
                          <a:solidFill>
                            <a:schemeClr val="tx2"/>
                          </a:solidFill>
                        </a:rPr>
                        <a:t> </a:t>
                      </a:r>
                      <a:br>
                        <a:rPr lang="en-GB" sz="1100">
                          <a:solidFill>
                            <a:srgbClr val="202C4D"/>
                          </a:solidFill>
                        </a:rPr>
                      </a:br>
                      <a:r>
                        <a:rPr lang="en-GB" sz="1100" b="1">
                          <a:solidFill>
                            <a:schemeClr val="tx2"/>
                          </a:solidFill>
                        </a:rPr>
                        <a:t>(68%)</a:t>
                      </a:r>
                    </a:p>
                  </a:txBody>
                  <a:tcPr anchor="ctr">
                    <a:solidFill>
                      <a:schemeClr val="accent2">
                        <a:lumMod val="60000"/>
                        <a:lumOff val="40000"/>
                      </a:schemeClr>
                    </a:solidFill>
                  </a:tcPr>
                </a:tc>
                <a:tc>
                  <a:txBody>
                    <a:bodyPr/>
                    <a:lstStyle/>
                    <a:p>
                      <a:pPr lvl="0" algn="ctr">
                        <a:buNone/>
                      </a:pPr>
                      <a:r>
                        <a:rPr lang="en-GB" sz="1100" b="0" i="0" u="none" strike="noStrike" baseline="0" noProof="0">
                          <a:solidFill>
                            <a:srgbClr val="202C4D"/>
                          </a:solidFill>
                          <a:latin typeface="Calibri"/>
                        </a:rPr>
                        <a:t>Providing access to continuing professional development opportunities </a:t>
                      </a:r>
                      <a:br>
                        <a:rPr lang="en-GB" sz="1100" b="1" i="0" u="none" strike="noStrike" baseline="0" noProof="0">
                          <a:solidFill>
                            <a:srgbClr val="202C4D"/>
                          </a:solidFill>
                          <a:latin typeface="Calibri"/>
                        </a:rPr>
                      </a:br>
                      <a:r>
                        <a:rPr lang="en-GB" sz="1100" b="1" i="0" u="none" strike="noStrike" baseline="0" noProof="0">
                          <a:solidFill>
                            <a:srgbClr val="202C4D"/>
                          </a:solidFill>
                          <a:latin typeface="Calibri"/>
                        </a:rPr>
                        <a:t>(69%)</a:t>
                      </a:r>
                      <a:endParaRPr lang="en-US"/>
                    </a:p>
                  </a:txBody>
                  <a:tcPr anchor="ctr">
                    <a:solidFill>
                      <a:schemeClr val="accent2">
                        <a:lumMod val="60000"/>
                        <a:lumOff val="40000"/>
                      </a:schemeClr>
                    </a:solidFill>
                  </a:tcPr>
                </a:tc>
                <a:tc>
                  <a:txBody>
                    <a:bodyPr/>
                    <a:lstStyle/>
                    <a:p>
                      <a:pPr algn="ctr"/>
                      <a:r>
                        <a:rPr lang="en-GB" sz="1100">
                          <a:solidFill>
                            <a:schemeClr val="tx2"/>
                          </a:solidFill>
                        </a:rPr>
                        <a:t>Providing access to continuing professional development opportunities </a:t>
                      </a:r>
                      <a:br>
                        <a:rPr lang="en-GB" sz="1100">
                          <a:solidFill>
                            <a:srgbClr val="202C4D"/>
                          </a:solidFill>
                        </a:rPr>
                      </a:br>
                      <a:r>
                        <a:rPr lang="en-GB" sz="1100" b="1">
                          <a:solidFill>
                            <a:schemeClr val="tx2"/>
                          </a:solidFill>
                        </a:rPr>
                        <a:t>(67%)</a:t>
                      </a:r>
                    </a:p>
                  </a:txBody>
                  <a:tcPr anchor="ctr">
                    <a:solidFill>
                      <a:schemeClr val="accent2">
                        <a:lumMod val="60000"/>
                        <a:lumOff val="40000"/>
                      </a:schemeClr>
                    </a:solidFill>
                  </a:tcPr>
                </a:tc>
                <a:extLst>
                  <a:ext uri="{0D108BD9-81ED-4DB2-BD59-A6C34878D82A}">
                    <a16:rowId xmlns:a16="http://schemas.microsoft.com/office/drawing/2014/main" val="3114914713"/>
                  </a:ext>
                </a:extLst>
              </a:tr>
              <a:tr h="674679">
                <a:tc>
                  <a:txBody>
                    <a:bodyPr/>
                    <a:lstStyle/>
                    <a:p>
                      <a:pPr algn="ctr"/>
                      <a:r>
                        <a:rPr lang="en-GB" sz="1100">
                          <a:solidFill>
                            <a:schemeClr val="tx2"/>
                          </a:solidFill>
                        </a:rPr>
                        <a:t>Promoting standards and quality improvement in pathology services </a:t>
                      </a:r>
                      <a:br>
                        <a:rPr lang="en-GB" sz="1100">
                          <a:solidFill>
                            <a:srgbClr val="202C4D"/>
                          </a:solidFill>
                        </a:rPr>
                      </a:br>
                      <a:r>
                        <a:rPr lang="en-GB" sz="1100" b="1">
                          <a:solidFill>
                            <a:schemeClr val="tx2"/>
                          </a:solidFill>
                        </a:rPr>
                        <a:t>(67%)</a:t>
                      </a:r>
                    </a:p>
                  </a:txBody>
                  <a:tcPr anchor="ctr">
                    <a:solidFill>
                      <a:schemeClr val="accent4">
                        <a:lumMod val="40000"/>
                        <a:lumOff val="60000"/>
                      </a:schemeClr>
                    </a:solidFill>
                  </a:tcPr>
                </a:tc>
                <a:tc>
                  <a:txBody>
                    <a:bodyPr/>
                    <a:lstStyle/>
                    <a:p>
                      <a:pPr marL="0" lvl="0" algn="ctr">
                        <a:buNone/>
                      </a:pPr>
                      <a:r>
                        <a:rPr lang="en-GB" sz="1100" b="0" i="0" u="none" strike="noStrike" noProof="0">
                          <a:solidFill>
                            <a:schemeClr val="tx2"/>
                          </a:solidFill>
                          <a:latin typeface="Calibri"/>
                        </a:rPr>
                        <a:t>Promoting standards and quality improvement in pathology services </a:t>
                      </a:r>
                      <a:br>
                        <a:rPr lang="en-GB" sz="1100">
                          <a:solidFill>
                            <a:srgbClr val="202C4D"/>
                          </a:solidFill>
                          <a:latin typeface="+mn-lt"/>
                          <a:ea typeface="+mn-ea"/>
                          <a:cs typeface="+mn-cs"/>
                        </a:rPr>
                      </a:br>
                      <a:r>
                        <a:rPr lang="en-GB" sz="1100" b="1">
                          <a:solidFill>
                            <a:schemeClr val="tx2"/>
                          </a:solidFill>
                          <a:latin typeface="+mn-lt"/>
                          <a:ea typeface="+mn-ea"/>
                          <a:cs typeface="+mn-cs"/>
                        </a:rPr>
                        <a:t>(68%)</a:t>
                      </a:r>
                    </a:p>
                  </a:txBody>
                  <a:tcPr anchor="ctr">
                    <a:solidFill>
                      <a:schemeClr val="accent4">
                        <a:lumMod val="40000"/>
                        <a:lumOff val="60000"/>
                      </a:schemeClr>
                    </a:solidFill>
                  </a:tcPr>
                </a:tc>
                <a:tc>
                  <a:txBody>
                    <a:bodyPr/>
                    <a:lstStyle/>
                    <a:p>
                      <a:pPr lvl="0" algn="ctr">
                        <a:buNone/>
                      </a:pPr>
                      <a:r>
                        <a:rPr lang="en-GB" sz="1100" b="0" i="0" u="none" strike="noStrike" noProof="0">
                          <a:solidFill>
                            <a:schemeClr val="tx2"/>
                          </a:solidFill>
                          <a:latin typeface="Calibri"/>
                        </a:rPr>
                        <a:t>Providing access to professional guidance </a:t>
                      </a:r>
                      <a:r>
                        <a:rPr lang="en-GB" sz="1100" b="1" i="0" u="none" strike="noStrike" noProof="0">
                          <a:solidFill>
                            <a:schemeClr val="tx2"/>
                          </a:solidFill>
                          <a:latin typeface="Calibri"/>
                        </a:rPr>
                        <a:t>(64%)</a:t>
                      </a:r>
                      <a:endParaRPr lang="en-US" b="1"/>
                    </a:p>
                  </a:txBody>
                  <a:tcPr anchor="ctr">
                    <a:solidFill>
                      <a:schemeClr val="accent3">
                        <a:lumMod val="40000"/>
                        <a:lumOff val="60000"/>
                      </a:schemeClr>
                    </a:solidFill>
                  </a:tcPr>
                </a:tc>
                <a:tc>
                  <a:txBody>
                    <a:bodyPr/>
                    <a:lstStyle/>
                    <a:p>
                      <a:pPr algn="ctr"/>
                      <a:r>
                        <a:rPr lang="en-GB" sz="1100">
                          <a:solidFill>
                            <a:schemeClr val="tx2"/>
                          </a:solidFill>
                        </a:rPr>
                        <a:t>Providing access to professional guidance </a:t>
                      </a:r>
                      <a:br>
                        <a:rPr lang="en-GB" sz="1100">
                          <a:solidFill>
                            <a:srgbClr val="202C4D"/>
                          </a:solidFill>
                        </a:rPr>
                      </a:br>
                      <a:r>
                        <a:rPr lang="en-GB" sz="1100" b="1">
                          <a:solidFill>
                            <a:schemeClr val="tx2"/>
                          </a:solidFill>
                        </a:rPr>
                        <a:t>(57%)</a:t>
                      </a:r>
                    </a:p>
                  </a:txBody>
                  <a:tcPr anchor="ctr">
                    <a:solidFill>
                      <a:schemeClr val="accent3">
                        <a:lumMod val="40000"/>
                        <a:lumOff val="60000"/>
                      </a:schemeClr>
                    </a:solidFill>
                  </a:tcPr>
                </a:tc>
                <a:extLst>
                  <a:ext uri="{0D108BD9-81ED-4DB2-BD59-A6C34878D82A}">
                    <a16:rowId xmlns:a16="http://schemas.microsoft.com/office/drawing/2014/main" val="3087859407"/>
                  </a:ext>
                </a:extLst>
              </a:tr>
              <a:tr h="524750">
                <a:tc>
                  <a:txBody>
                    <a:bodyPr/>
                    <a:lstStyle/>
                    <a:p>
                      <a:pPr algn="ctr"/>
                      <a:r>
                        <a:rPr lang="en-GB" sz="1100">
                          <a:solidFill>
                            <a:schemeClr val="bg1"/>
                          </a:solidFill>
                        </a:rPr>
                        <a:t>Being the voice of pathology </a:t>
                      </a:r>
                      <a:br>
                        <a:rPr lang="en-GB" sz="1100">
                          <a:solidFill>
                            <a:schemeClr val="bg1"/>
                          </a:solidFill>
                        </a:rPr>
                      </a:br>
                      <a:r>
                        <a:rPr lang="en-GB" sz="1100" b="1">
                          <a:solidFill>
                            <a:schemeClr val="bg1"/>
                          </a:solidFill>
                        </a:rPr>
                        <a:t>(65%)</a:t>
                      </a:r>
                    </a:p>
                  </a:txBody>
                  <a:tcPr anchor="ctr">
                    <a:solidFill>
                      <a:srgbClr val="7030A0"/>
                    </a:solidFill>
                  </a:tcPr>
                </a:tc>
                <a:tc>
                  <a:txBody>
                    <a:bodyPr/>
                    <a:lstStyle/>
                    <a:p>
                      <a:pPr lvl="0" algn="ctr">
                        <a:buNone/>
                      </a:pPr>
                      <a:r>
                        <a:rPr lang="en-GB" sz="1100" b="0" i="0" u="none" strike="noStrike" noProof="0">
                          <a:solidFill>
                            <a:schemeClr val="tx2"/>
                          </a:solidFill>
                          <a:latin typeface="Calibri"/>
                        </a:rPr>
                        <a:t>Maintaining the standard of training in pathology through curricular design and examinations/assessment delivery </a:t>
                      </a:r>
                      <a:r>
                        <a:rPr lang="en-GB" sz="1100">
                          <a:solidFill>
                            <a:schemeClr val="tx2"/>
                          </a:solidFill>
                        </a:rPr>
                        <a:t> </a:t>
                      </a:r>
                      <a:br>
                        <a:rPr lang="en-GB" sz="1100">
                          <a:solidFill>
                            <a:srgbClr val="202C4D"/>
                          </a:solidFill>
                        </a:rPr>
                      </a:br>
                      <a:r>
                        <a:rPr lang="en-GB" sz="1100" b="1">
                          <a:solidFill>
                            <a:schemeClr val="tx2"/>
                          </a:solidFill>
                        </a:rPr>
                        <a:t>(67%)</a:t>
                      </a:r>
                    </a:p>
                  </a:txBody>
                  <a:tcPr anchor="ctr">
                    <a:solidFill>
                      <a:schemeClr val="bg2">
                        <a:lumMod val="40000"/>
                        <a:lumOff val="60000"/>
                      </a:schemeClr>
                    </a:solidFill>
                  </a:tcPr>
                </a:tc>
                <a:tc>
                  <a:txBody>
                    <a:bodyPr/>
                    <a:lstStyle/>
                    <a:p>
                      <a:pPr lvl="0" algn="ctr">
                        <a:buNone/>
                      </a:pPr>
                      <a:r>
                        <a:rPr lang="en-GB" sz="1100" b="0" i="0" u="none" strike="noStrike" noProof="0">
                          <a:solidFill>
                            <a:schemeClr val="bg1"/>
                          </a:solidFill>
                          <a:latin typeface="Calibri"/>
                        </a:rPr>
                        <a:t>Being the voice of pathology </a:t>
                      </a:r>
                      <a:br>
                        <a:rPr lang="en-GB" sz="1100">
                          <a:solidFill>
                            <a:schemeClr val="bg1"/>
                          </a:solidFill>
                        </a:rPr>
                      </a:br>
                      <a:r>
                        <a:rPr lang="en-GB" sz="1100" b="1">
                          <a:solidFill>
                            <a:schemeClr val="bg1"/>
                          </a:solidFill>
                        </a:rPr>
                        <a:t>(62%)</a:t>
                      </a:r>
                    </a:p>
                  </a:txBody>
                  <a:tcPr anchor="ctr">
                    <a:solidFill>
                      <a:srgbClr val="7030A0"/>
                    </a:solidFill>
                  </a:tcPr>
                </a:tc>
                <a:tc>
                  <a:txBody>
                    <a:bodyPr/>
                    <a:lstStyle/>
                    <a:p>
                      <a:pPr lvl="0" algn="ctr">
                        <a:buNone/>
                      </a:pPr>
                      <a:r>
                        <a:rPr lang="en-GB" sz="1100" b="0" i="0" u="none" strike="noStrike" noProof="0">
                          <a:solidFill>
                            <a:schemeClr val="tx2"/>
                          </a:solidFill>
                          <a:latin typeface="Calibri"/>
                        </a:rPr>
                        <a:t>Maintaining the standard of training in pathology through curricular design and examinations/assessment delivery </a:t>
                      </a:r>
                      <a:r>
                        <a:rPr lang="en-GB" sz="1100">
                          <a:solidFill>
                            <a:schemeClr val="tx2"/>
                          </a:solidFill>
                        </a:rPr>
                        <a:t> </a:t>
                      </a:r>
                      <a:br>
                        <a:rPr lang="en-GB" sz="1100">
                          <a:solidFill>
                            <a:srgbClr val="202C4D"/>
                          </a:solidFill>
                        </a:rPr>
                      </a:br>
                      <a:r>
                        <a:rPr lang="en-GB" sz="1100" b="1">
                          <a:solidFill>
                            <a:schemeClr val="tx2"/>
                          </a:solidFill>
                        </a:rPr>
                        <a:t>(56%)</a:t>
                      </a:r>
                    </a:p>
                  </a:txBody>
                  <a:tcPr anchor="ctr">
                    <a:solidFill>
                      <a:schemeClr val="bg2">
                        <a:lumMod val="40000"/>
                        <a:lumOff val="60000"/>
                      </a:schemeClr>
                    </a:solidFill>
                  </a:tcPr>
                </a:tc>
                <a:extLst>
                  <a:ext uri="{0D108BD9-81ED-4DB2-BD59-A6C34878D82A}">
                    <a16:rowId xmlns:a16="http://schemas.microsoft.com/office/drawing/2014/main" val="3376723700"/>
                  </a:ext>
                </a:extLst>
              </a:tr>
              <a:tr h="674679">
                <a:tc>
                  <a:txBody>
                    <a:bodyPr/>
                    <a:lstStyle/>
                    <a:p>
                      <a:pPr algn="ctr"/>
                      <a:r>
                        <a:rPr lang="en-GB" sz="1100">
                          <a:solidFill>
                            <a:schemeClr val="tx2"/>
                          </a:solidFill>
                        </a:rPr>
                        <a:t>Promoting and supporting pathologist worforce planning</a:t>
                      </a:r>
                      <a:br>
                        <a:rPr lang="en-GB" sz="1100">
                          <a:solidFill>
                            <a:srgbClr val="202C4D"/>
                          </a:solidFill>
                        </a:rPr>
                      </a:br>
                      <a:r>
                        <a:rPr lang="en-GB" sz="1100" b="1">
                          <a:solidFill>
                            <a:schemeClr val="tx2"/>
                          </a:solidFill>
                        </a:rPr>
                        <a:t>(64%)</a:t>
                      </a:r>
                    </a:p>
                  </a:txBody>
                  <a:tcPr anchor="ctr">
                    <a:solidFill>
                      <a:schemeClr val="accent1">
                        <a:lumMod val="60000"/>
                        <a:lumOff val="40000"/>
                      </a:schemeClr>
                    </a:solidFill>
                  </a:tcPr>
                </a:tc>
                <a:tc>
                  <a:txBody>
                    <a:bodyPr/>
                    <a:lstStyle/>
                    <a:p>
                      <a:pPr lvl="0" algn="ctr">
                        <a:buNone/>
                      </a:pPr>
                      <a:r>
                        <a:rPr lang="en-GB" sz="1100" b="0" i="0" u="none" strike="noStrike" noProof="0">
                          <a:solidFill>
                            <a:schemeClr val="tx2"/>
                          </a:solidFill>
                          <a:latin typeface="Calibri"/>
                        </a:rPr>
                        <a:t>Keeping members up to date on service/clinical/safety developments </a:t>
                      </a:r>
                      <a:br>
                        <a:rPr lang="en-GB" sz="1100">
                          <a:solidFill>
                            <a:srgbClr val="202C4D"/>
                          </a:solidFill>
                        </a:rPr>
                      </a:br>
                      <a:r>
                        <a:rPr lang="en-GB" sz="1100" b="1">
                          <a:solidFill>
                            <a:schemeClr val="tx2"/>
                          </a:solidFill>
                        </a:rPr>
                        <a:t>(67%)</a:t>
                      </a:r>
                    </a:p>
                  </a:txBody>
                  <a:tcPr anchor="ctr">
                    <a:solidFill>
                      <a:schemeClr val="accent5">
                        <a:lumMod val="40000"/>
                        <a:lumOff val="60000"/>
                      </a:schemeClr>
                    </a:solidFill>
                  </a:tcPr>
                </a:tc>
                <a:tc>
                  <a:txBody>
                    <a:bodyPr/>
                    <a:lstStyle/>
                    <a:p>
                      <a:pPr algn="ctr"/>
                      <a:r>
                        <a:rPr lang="en-GB" sz="1100">
                          <a:solidFill>
                            <a:schemeClr val="tx2"/>
                          </a:solidFill>
                        </a:rPr>
                        <a:t>Inspiring the next generation of pathologists</a:t>
                      </a:r>
                      <a:br>
                        <a:rPr lang="en-GB" sz="1100">
                          <a:solidFill>
                            <a:srgbClr val="202C4D"/>
                          </a:solidFill>
                        </a:rPr>
                      </a:br>
                      <a:r>
                        <a:rPr lang="en-GB" sz="1100" b="1">
                          <a:solidFill>
                            <a:schemeClr val="tx2"/>
                          </a:solidFill>
                        </a:rPr>
                        <a:t>(60%)</a:t>
                      </a:r>
                    </a:p>
                  </a:txBody>
                  <a:tcPr anchor="ctr">
                    <a:solidFill>
                      <a:srgbClr val="55FF57"/>
                    </a:solidFill>
                  </a:tcPr>
                </a:tc>
                <a:tc>
                  <a:txBody>
                    <a:bodyPr/>
                    <a:lstStyle/>
                    <a:p>
                      <a:pPr lvl="0" algn="ctr">
                        <a:buNone/>
                      </a:pPr>
                      <a:r>
                        <a:rPr lang="en-GB" sz="1100" b="0" i="0" u="none" strike="noStrike" noProof="0">
                          <a:solidFill>
                            <a:schemeClr val="tx2"/>
                          </a:solidFill>
                          <a:latin typeface="Calibri"/>
                        </a:rPr>
                        <a:t>Keeping members up to date on service/clinical/safety developments </a:t>
                      </a:r>
                      <a:br>
                        <a:rPr lang="en-GB" sz="1100">
                          <a:solidFill>
                            <a:srgbClr val="202C4D"/>
                          </a:solidFill>
                        </a:rPr>
                      </a:br>
                      <a:r>
                        <a:rPr lang="en-GB" sz="1100" b="1">
                          <a:solidFill>
                            <a:schemeClr val="tx2"/>
                          </a:solidFill>
                        </a:rPr>
                        <a:t>(53%)</a:t>
                      </a:r>
                    </a:p>
                  </a:txBody>
                  <a:tcPr anchor="ctr">
                    <a:solidFill>
                      <a:schemeClr val="accent5">
                        <a:lumMod val="40000"/>
                        <a:lumOff val="60000"/>
                      </a:schemeClr>
                    </a:solidFill>
                  </a:tcPr>
                </a:tc>
                <a:extLst>
                  <a:ext uri="{0D108BD9-81ED-4DB2-BD59-A6C34878D82A}">
                    <a16:rowId xmlns:a16="http://schemas.microsoft.com/office/drawing/2014/main" val="3365550564"/>
                  </a:ext>
                </a:extLst>
              </a:tr>
              <a:tr h="524750">
                <a:tc>
                  <a:txBody>
                    <a:bodyPr/>
                    <a:lstStyle/>
                    <a:p>
                      <a:pPr lvl="0" algn="ctr">
                        <a:buNone/>
                      </a:pPr>
                      <a:r>
                        <a:rPr lang="en-GB" sz="1100" b="0" i="0" u="none" strike="noStrike" noProof="0">
                          <a:solidFill>
                            <a:schemeClr val="tx2"/>
                          </a:solidFill>
                          <a:latin typeface="Calibri"/>
                        </a:rPr>
                        <a:t>Providing access to continuing professional development opportunities </a:t>
                      </a:r>
                      <a:br>
                        <a:rPr lang="en-GB" sz="1100">
                          <a:solidFill>
                            <a:srgbClr val="202C4D"/>
                          </a:solidFill>
                        </a:rPr>
                      </a:br>
                      <a:r>
                        <a:rPr lang="en-GB" sz="1100" b="1">
                          <a:solidFill>
                            <a:schemeClr val="tx2"/>
                          </a:solidFill>
                        </a:rPr>
                        <a:t>(63%)</a:t>
                      </a:r>
                    </a:p>
                  </a:txBody>
                  <a:tcPr anchor="ctr">
                    <a:solidFill>
                      <a:schemeClr val="accent2">
                        <a:lumMod val="60000"/>
                        <a:lumOff val="40000"/>
                      </a:schemeClr>
                    </a:solidFill>
                  </a:tcPr>
                </a:tc>
                <a:tc>
                  <a:txBody>
                    <a:bodyPr/>
                    <a:lstStyle/>
                    <a:p>
                      <a:pPr lvl="0" algn="ctr">
                        <a:buNone/>
                      </a:pPr>
                      <a:r>
                        <a:rPr lang="en-GB" sz="1100" b="0" i="0" u="none" strike="noStrike" noProof="0">
                          <a:solidFill>
                            <a:schemeClr val="tx2"/>
                          </a:solidFill>
                          <a:latin typeface="Calibri"/>
                        </a:rPr>
                        <a:t>Providing access to professional guidance</a:t>
                      </a:r>
                      <a:r>
                        <a:rPr lang="en-GB" sz="1100">
                          <a:solidFill>
                            <a:schemeClr val="tx2"/>
                          </a:solidFill>
                        </a:rPr>
                        <a:t> </a:t>
                      </a:r>
                      <a:br>
                        <a:rPr lang="en-GB" sz="1100">
                          <a:solidFill>
                            <a:srgbClr val="202C4D"/>
                          </a:solidFill>
                        </a:rPr>
                      </a:br>
                      <a:r>
                        <a:rPr lang="en-GB" sz="1100" b="1">
                          <a:solidFill>
                            <a:schemeClr val="tx2"/>
                          </a:solidFill>
                        </a:rPr>
                        <a:t>(66%)</a:t>
                      </a:r>
                    </a:p>
                  </a:txBody>
                  <a:tcPr anchor="ctr">
                    <a:solidFill>
                      <a:schemeClr val="accent3">
                        <a:lumMod val="40000"/>
                        <a:lumOff val="60000"/>
                      </a:schemeClr>
                    </a:solidFill>
                  </a:tcPr>
                </a:tc>
                <a:tc>
                  <a:txBody>
                    <a:bodyPr/>
                    <a:lstStyle/>
                    <a:p>
                      <a:pPr lvl="0" algn="ctr">
                        <a:buNone/>
                      </a:pPr>
                      <a:r>
                        <a:rPr lang="en-GB" sz="1100" b="0" i="0" u="none" strike="noStrike" noProof="0">
                          <a:solidFill>
                            <a:schemeClr val="tx2"/>
                          </a:solidFill>
                          <a:latin typeface="Calibri"/>
                        </a:rPr>
                        <a:t>Promoting standards and quality improvement in pathology services </a:t>
                      </a:r>
                      <a:br>
                        <a:rPr lang="en-GB" sz="1100">
                          <a:solidFill>
                            <a:srgbClr val="202C4D"/>
                          </a:solidFill>
                        </a:rPr>
                      </a:br>
                      <a:r>
                        <a:rPr lang="en-GB" sz="1100" b="1">
                          <a:solidFill>
                            <a:schemeClr val="tx2"/>
                          </a:solidFill>
                        </a:rPr>
                        <a:t>(60%)</a:t>
                      </a:r>
                    </a:p>
                  </a:txBody>
                  <a:tcPr anchor="ctr">
                    <a:solidFill>
                      <a:schemeClr val="accent4">
                        <a:lumMod val="40000"/>
                        <a:lumOff val="60000"/>
                      </a:schemeClr>
                    </a:solidFill>
                  </a:tcPr>
                </a:tc>
                <a:tc>
                  <a:txBody>
                    <a:bodyPr/>
                    <a:lstStyle/>
                    <a:p>
                      <a:pPr algn="ctr"/>
                      <a:r>
                        <a:rPr lang="en-GB" sz="1100">
                          <a:solidFill>
                            <a:schemeClr val="tx2"/>
                          </a:solidFill>
                        </a:rPr>
                        <a:t>Promoting standards and quality improvement in pathology services </a:t>
                      </a:r>
                      <a:br>
                        <a:rPr lang="en-GB" sz="1100">
                          <a:solidFill>
                            <a:srgbClr val="202C4D"/>
                          </a:solidFill>
                        </a:rPr>
                      </a:br>
                      <a:r>
                        <a:rPr lang="en-GB" sz="1100" b="1">
                          <a:solidFill>
                            <a:schemeClr val="tx2"/>
                          </a:solidFill>
                        </a:rPr>
                        <a:t>(53%)</a:t>
                      </a:r>
                    </a:p>
                  </a:txBody>
                  <a:tcPr anchor="ctr">
                    <a:solidFill>
                      <a:schemeClr val="accent4">
                        <a:lumMod val="40000"/>
                        <a:lumOff val="60000"/>
                      </a:schemeClr>
                    </a:solidFill>
                  </a:tcPr>
                </a:tc>
                <a:extLst>
                  <a:ext uri="{0D108BD9-81ED-4DB2-BD59-A6C34878D82A}">
                    <a16:rowId xmlns:a16="http://schemas.microsoft.com/office/drawing/2014/main" val="798405989"/>
                  </a:ext>
                </a:extLst>
              </a:tr>
            </a:tbl>
          </a:graphicData>
        </a:graphic>
      </p:graphicFrame>
      <p:sp>
        <p:nvSpPr>
          <p:cNvPr id="10" name="Rectangle 9">
            <a:extLst>
              <a:ext uri="{FF2B5EF4-FFF2-40B4-BE49-F238E27FC236}">
                <a16:creationId xmlns:a16="http://schemas.microsoft.com/office/drawing/2014/main" id="{1CA56E25-3491-5D85-7F3B-AEDC29E5FECC}"/>
              </a:ext>
            </a:extLst>
          </p:cNvPr>
          <p:cNvSpPr/>
          <p:nvPr/>
        </p:nvSpPr>
        <p:spPr>
          <a:xfrm>
            <a:off x="7949426" y="5857045"/>
            <a:ext cx="4095684" cy="306070"/>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tx2"/>
                </a:solidFill>
              </a:rPr>
              <a:t>The options are sorted by the % ‘Very important’</a:t>
            </a:r>
          </a:p>
        </p:txBody>
      </p:sp>
      <p:sp>
        <p:nvSpPr>
          <p:cNvPr id="13" name="Rectangle 12">
            <a:extLst>
              <a:ext uri="{FF2B5EF4-FFF2-40B4-BE49-F238E27FC236}">
                <a16:creationId xmlns:a16="http://schemas.microsoft.com/office/drawing/2014/main" id="{A4119689-9BA8-1C47-AD40-26DBAC830434}"/>
              </a:ext>
            </a:extLst>
          </p:cNvPr>
          <p:cNvSpPr/>
          <p:nvPr/>
        </p:nvSpPr>
        <p:spPr>
          <a:xfrm>
            <a:off x="89210" y="2352907"/>
            <a:ext cx="401444" cy="3435365"/>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B41F2A5-5190-AE1B-DEA6-D86DFDAD63E5}"/>
              </a:ext>
            </a:extLst>
          </p:cNvPr>
          <p:cNvSpPr txBox="1"/>
          <p:nvPr/>
        </p:nvSpPr>
        <p:spPr>
          <a:xfrm>
            <a:off x="109654" y="2552627"/>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1</a:t>
            </a:r>
            <a:endParaRPr lang="en-GB" b="1">
              <a:solidFill>
                <a:schemeClr val="accent3">
                  <a:lumMod val="20000"/>
                  <a:lumOff val="80000"/>
                </a:schemeClr>
              </a:solidFill>
              <a:latin typeface="+mj-lt"/>
            </a:endParaRPr>
          </a:p>
        </p:txBody>
      </p:sp>
      <p:sp>
        <p:nvSpPr>
          <p:cNvPr id="15" name="TextBox 14">
            <a:extLst>
              <a:ext uri="{FF2B5EF4-FFF2-40B4-BE49-F238E27FC236}">
                <a16:creationId xmlns:a16="http://schemas.microsoft.com/office/drawing/2014/main" id="{33A2768E-D90D-DBDD-A966-26B54327C1F1}"/>
              </a:ext>
            </a:extLst>
          </p:cNvPr>
          <p:cNvSpPr txBox="1"/>
          <p:nvPr/>
        </p:nvSpPr>
        <p:spPr>
          <a:xfrm>
            <a:off x="109654" y="3244334"/>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2</a:t>
            </a:r>
            <a:endParaRPr lang="en-GB" b="1">
              <a:solidFill>
                <a:schemeClr val="accent3">
                  <a:lumMod val="20000"/>
                  <a:lumOff val="80000"/>
                </a:schemeClr>
              </a:solidFill>
              <a:latin typeface="+mj-lt"/>
            </a:endParaRPr>
          </a:p>
        </p:txBody>
      </p:sp>
      <p:sp>
        <p:nvSpPr>
          <p:cNvPr id="16" name="TextBox 15">
            <a:extLst>
              <a:ext uri="{FF2B5EF4-FFF2-40B4-BE49-F238E27FC236}">
                <a16:creationId xmlns:a16="http://schemas.microsoft.com/office/drawing/2014/main" id="{19ADD258-5E41-9BED-3142-DEB77BBB5873}"/>
              </a:ext>
            </a:extLst>
          </p:cNvPr>
          <p:cNvSpPr txBox="1"/>
          <p:nvPr/>
        </p:nvSpPr>
        <p:spPr>
          <a:xfrm>
            <a:off x="109654" y="3935039"/>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3</a:t>
            </a:r>
            <a:endParaRPr lang="en-GB" b="1">
              <a:solidFill>
                <a:schemeClr val="accent3">
                  <a:lumMod val="20000"/>
                  <a:lumOff val="80000"/>
                </a:schemeClr>
              </a:solidFill>
              <a:latin typeface="+mj-lt"/>
            </a:endParaRPr>
          </a:p>
        </p:txBody>
      </p:sp>
      <p:sp>
        <p:nvSpPr>
          <p:cNvPr id="17" name="TextBox 16">
            <a:extLst>
              <a:ext uri="{FF2B5EF4-FFF2-40B4-BE49-F238E27FC236}">
                <a16:creationId xmlns:a16="http://schemas.microsoft.com/office/drawing/2014/main" id="{96940A76-2436-2251-9E82-10961F3293F9}"/>
              </a:ext>
            </a:extLst>
          </p:cNvPr>
          <p:cNvSpPr txBox="1"/>
          <p:nvPr/>
        </p:nvSpPr>
        <p:spPr>
          <a:xfrm>
            <a:off x="109654" y="4664810"/>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4</a:t>
            </a:r>
            <a:endParaRPr lang="en-GB" b="1">
              <a:solidFill>
                <a:schemeClr val="accent3">
                  <a:lumMod val="20000"/>
                  <a:lumOff val="80000"/>
                </a:schemeClr>
              </a:solidFill>
              <a:latin typeface="+mj-lt"/>
            </a:endParaRPr>
          </a:p>
        </p:txBody>
      </p:sp>
      <p:sp>
        <p:nvSpPr>
          <p:cNvPr id="18" name="TextBox 17">
            <a:extLst>
              <a:ext uri="{FF2B5EF4-FFF2-40B4-BE49-F238E27FC236}">
                <a16:creationId xmlns:a16="http://schemas.microsoft.com/office/drawing/2014/main" id="{57CD7646-7D79-9378-A9F7-998746C48134}"/>
              </a:ext>
            </a:extLst>
          </p:cNvPr>
          <p:cNvSpPr txBox="1"/>
          <p:nvPr/>
        </p:nvSpPr>
        <p:spPr>
          <a:xfrm>
            <a:off x="109654" y="5293092"/>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5</a:t>
            </a:r>
            <a:endParaRPr lang="en-GB" b="1">
              <a:solidFill>
                <a:schemeClr val="accent3">
                  <a:lumMod val="20000"/>
                  <a:lumOff val="80000"/>
                </a:schemeClr>
              </a:solidFill>
              <a:latin typeface="+mj-lt"/>
            </a:endParaRPr>
          </a:p>
        </p:txBody>
      </p:sp>
      <p:sp>
        <p:nvSpPr>
          <p:cNvPr id="4" name="TextBox 3">
            <a:extLst>
              <a:ext uri="{FF2B5EF4-FFF2-40B4-BE49-F238E27FC236}">
                <a16:creationId xmlns:a16="http://schemas.microsoft.com/office/drawing/2014/main" id="{CFA74955-A07F-8CA0-0FC2-32B0A5D27CBF}"/>
              </a:ext>
            </a:extLst>
          </p:cNvPr>
          <p:cNvSpPr txBox="1"/>
          <p:nvPr/>
        </p:nvSpPr>
        <p:spPr>
          <a:xfrm>
            <a:off x="797" y="2071562"/>
            <a:ext cx="608803" cy="307777"/>
          </a:xfrm>
          <a:prstGeom prst="rect">
            <a:avLst/>
          </a:prstGeom>
        </p:spPr>
        <p:txBody>
          <a:bodyPr wrap="square" rtlCol="0">
            <a:spAutoFit/>
          </a:bodyPr>
          <a:lstStyle/>
          <a:p>
            <a:pPr algn="l"/>
            <a:r>
              <a:rPr lang="en-US" sz="1400" b="1">
                <a:solidFill>
                  <a:schemeClr val="tx2"/>
                </a:solidFill>
                <a:latin typeface="+mj-lt"/>
              </a:rPr>
              <a:t>Rank</a:t>
            </a:r>
            <a:endParaRPr lang="en-GB" sz="1400" b="1">
              <a:solidFill>
                <a:schemeClr val="tx2"/>
              </a:solidFill>
              <a:latin typeface="+mj-lt"/>
            </a:endParaRPr>
          </a:p>
        </p:txBody>
      </p:sp>
    </p:spTree>
    <p:extLst>
      <p:ext uri="{BB962C8B-B14F-4D97-AF65-F5344CB8AC3E}">
        <p14:creationId xmlns:p14="http://schemas.microsoft.com/office/powerpoint/2010/main" val="3206084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D8E8-8195-E867-C7DF-4AE840DE0E3E}"/>
              </a:ext>
            </a:extLst>
          </p:cNvPr>
          <p:cNvSpPr>
            <a:spLocks noGrp="1"/>
          </p:cNvSpPr>
          <p:nvPr>
            <p:ph type="title"/>
          </p:nvPr>
        </p:nvSpPr>
        <p:spPr/>
        <p:txBody>
          <a:bodyPr>
            <a:normAutofit/>
          </a:bodyPr>
          <a:lstStyle/>
          <a:p>
            <a:r>
              <a:rPr lang="en-GB" sz="2500">
                <a:solidFill>
                  <a:srgbClr val="202C4D"/>
                </a:solidFill>
                <a:latin typeface="Calibri" panose="020F0502020204030204"/>
              </a:rPr>
              <a:t>Fellows across all career stages highlight that it is important for </a:t>
            </a:r>
            <a:r>
              <a:rPr lang="en-GB" sz="2500" err="1">
                <a:solidFill>
                  <a:srgbClr val="202C4D"/>
                </a:solidFill>
                <a:latin typeface="Calibri" panose="020F0502020204030204"/>
              </a:rPr>
              <a:t>RCPath</a:t>
            </a:r>
            <a:r>
              <a:rPr lang="en-GB" sz="2500">
                <a:solidFill>
                  <a:srgbClr val="202C4D"/>
                </a:solidFill>
                <a:latin typeface="Calibri" panose="020F0502020204030204"/>
              </a:rPr>
              <a:t> to provide services to maintain the standard of training in pathology, followed by promoting the standards and quality of pathology services</a:t>
            </a:r>
          </a:p>
        </p:txBody>
      </p:sp>
      <p:sp>
        <p:nvSpPr>
          <p:cNvPr id="3" name="Text Placeholder 2">
            <a:extLst>
              <a:ext uri="{FF2B5EF4-FFF2-40B4-BE49-F238E27FC236}">
                <a16:creationId xmlns:a16="http://schemas.microsoft.com/office/drawing/2014/main" id="{C7062E62-23A5-39C2-1786-D3488381EDA4}"/>
              </a:ext>
            </a:extLst>
          </p:cNvPr>
          <p:cNvSpPr>
            <a:spLocks noGrp="1"/>
          </p:cNvSpPr>
          <p:nvPr>
            <p:ph type="body" sz="quarter" idx="10"/>
          </p:nvPr>
        </p:nvSpPr>
        <p:spPr/>
        <p:txBody>
          <a:bodyPr>
            <a:normAutofit/>
          </a:bodyPr>
          <a:lstStyle/>
          <a:p>
            <a:pPr algn="l" rtl="0"/>
            <a:r>
              <a:rPr lang="en-GB" sz="800" i="1">
                <a:solidFill>
                  <a:srgbClr val="202C4D"/>
                </a:solidFill>
                <a:latin typeface="Calibri" panose="020F0502020204030204"/>
              </a:rPr>
              <a:t>7a. How important to you is it that the Royal College of Pathologists provides/delivers on the following for its members? Base: Asked to all (1,792). Fellow: Early Career (182), Mid-career (292), Established career (790), Retired (55)</a:t>
            </a:r>
            <a:endParaRPr lang="en-GB" sz="800"/>
          </a:p>
        </p:txBody>
      </p:sp>
      <p:graphicFrame>
        <p:nvGraphicFramePr>
          <p:cNvPr id="5" name="Table 4">
            <a:extLst>
              <a:ext uri="{FF2B5EF4-FFF2-40B4-BE49-F238E27FC236}">
                <a16:creationId xmlns:a16="http://schemas.microsoft.com/office/drawing/2014/main" id="{EEBE616A-0911-551C-DB25-B51A613F3773}"/>
              </a:ext>
            </a:extLst>
          </p:cNvPr>
          <p:cNvGraphicFramePr>
            <a:graphicFrameLocks noGrp="1"/>
          </p:cNvGraphicFramePr>
          <p:nvPr>
            <p:extLst>
              <p:ext uri="{D42A27DB-BD31-4B8C-83A1-F6EECF244321}">
                <p14:modId xmlns:p14="http://schemas.microsoft.com/office/powerpoint/2010/main" val="2632131024"/>
              </p:ext>
            </p:extLst>
          </p:nvPr>
        </p:nvGraphicFramePr>
        <p:xfrm>
          <a:off x="619058" y="2163298"/>
          <a:ext cx="10744132" cy="3510280"/>
        </p:xfrm>
        <a:graphic>
          <a:graphicData uri="http://schemas.openxmlformats.org/drawingml/2006/table">
            <a:tbl>
              <a:tblPr firstRow="1" bandRow="1">
                <a:tableStyleId>{5C22544A-7EE6-4342-B048-85BDC9FD1C3A}</a:tableStyleId>
              </a:tblPr>
              <a:tblGrid>
                <a:gridCol w="2686033">
                  <a:extLst>
                    <a:ext uri="{9D8B030D-6E8A-4147-A177-3AD203B41FA5}">
                      <a16:colId xmlns:a16="http://schemas.microsoft.com/office/drawing/2014/main" val="2258020238"/>
                    </a:ext>
                  </a:extLst>
                </a:gridCol>
                <a:gridCol w="2686033">
                  <a:extLst>
                    <a:ext uri="{9D8B030D-6E8A-4147-A177-3AD203B41FA5}">
                      <a16:colId xmlns:a16="http://schemas.microsoft.com/office/drawing/2014/main" val="2987351758"/>
                    </a:ext>
                  </a:extLst>
                </a:gridCol>
                <a:gridCol w="2686033">
                  <a:extLst>
                    <a:ext uri="{9D8B030D-6E8A-4147-A177-3AD203B41FA5}">
                      <a16:colId xmlns:a16="http://schemas.microsoft.com/office/drawing/2014/main" val="3435410159"/>
                    </a:ext>
                  </a:extLst>
                </a:gridCol>
                <a:gridCol w="2686033">
                  <a:extLst>
                    <a:ext uri="{9D8B030D-6E8A-4147-A177-3AD203B41FA5}">
                      <a16:colId xmlns:a16="http://schemas.microsoft.com/office/drawing/2014/main" val="4213179469"/>
                    </a:ext>
                  </a:extLst>
                </a:gridCol>
              </a:tblGrid>
              <a:tr h="370840">
                <a:tc>
                  <a:txBody>
                    <a:bodyPr/>
                    <a:lstStyle/>
                    <a:p>
                      <a:pPr algn="ctr"/>
                      <a:r>
                        <a:rPr lang="en-GB" sz="1200" b="1">
                          <a:solidFill>
                            <a:schemeClr val="bg1"/>
                          </a:solidFill>
                          <a:latin typeface="+mn-lt"/>
                          <a:ea typeface="+mn-ea"/>
                          <a:cs typeface="+mn-cs"/>
                        </a:rPr>
                        <a:t>Early Career</a:t>
                      </a:r>
                    </a:p>
                  </a:txBody>
                  <a:tcPr anchor="ctr"/>
                </a:tc>
                <a:tc>
                  <a:txBody>
                    <a:bodyPr/>
                    <a:lstStyle/>
                    <a:p>
                      <a:pPr algn="ctr"/>
                      <a:r>
                        <a:rPr lang="en-GB" sz="1200" b="1">
                          <a:solidFill>
                            <a:schemeClr val="bg1"/>
                          </a:solidFill>
                          <a:latin typeface="+mn-lt"/>
                          <a:ea typeface="+mn-ea"/>
                          <a:cs typeface="+mn-cs"/>
                        </a:rPr>
                        <a:t>Mid-Career</a:t>
                      </a:r>
                    </a:p>
                  </a:txBody>
                  <a:tcPr anchor="ctr"/>
                </a:tc>
                <a:tc>
                  <a:txBody>
                    <a:bodyPr/>
                    <a:lstStyle/>
                    <a:p>
                      <a:pPr algn="ctr"/>
                      <a:r>
                        <a:rPr lang="en-GB" sz="1200" b="1">
                          <a:solidFill>
                            <a:schemeClr val="bg1"/>
                          </a:solidFill>
                          <a:latin typeface="+mn-lt"/>
                          <a:ea typeface="+mn-ea"/>
                          <a:cs typeface="+mn-cs"/>
                        </a:rPr>
                        <a:t>Established Career</a:t>
                      </a:r>
                    </a:p>
                  </a:txBody>
                  <a:tcPr anchor="ctr"/>
                </a:tc>
                <a:tc>
                  <a:txBody>
                    <a:bodyPr/>
                    <a:lstStyle/>
                    <a:p>
                      <a:pPr algn="ctr"/>
                      <a:r>
                        <a:rPr lang="en-GB" sz="1200" b="1">
                          <a:solidFill>
                            <a:schemeClr val="bg1"/>
                          </a:solidFill>
                          <a:latin typeface="+mn-lt"/>
                          <a:ea typeface="+mn-ea"/>
                          <a:cs typeface="+mn-cs"/>
                        </a:rPr>
                        <a:t>Retired</a:t>
                      </a:r>
                    </a:p>
                  </a:txBody>
                  <a:tcPr anchor="ctr"/>
                </a:tc>
                <a:extLst>
                  <a:ext uri="{0D108BD9-81ED-4DB2-BD59-A6C34878D82A}">
                    <a16:rowId xmlns:a16="http://schemas.microsoft.com/office/drawing/2014/main" val="3235067083"/>
                  </a:ext>
                </a:extLst>
              </a:tr>
              <a:tr h="370840">
                <a:tc>
                  <a:txBody>
                    <a:bodyPr/>
                    <a:lstStyle/>
                    <a:p>
                      <a:pPr marL="0" algn="ctr" eaLnBrk="1" hangingPunct="1"/>
                      <a:r>
                        <a:rPr lang="en-GB" sz="1100">
                          <a:solidFill>
                            <a:schemeClr val="tx2"/>
                          </a:solidFill>
                          <a:latin typeface="+mn-lt"/>
                          <a:ea typeface="+mn-ea"/>
                          <a:cs typeface="+mn-cs"/>
                        </a:rPr>
                        <a:t>Maintaining the standard of training in pathology through curricular design and examinations/assessment delivery</a:t>
                      </a:r>
                      <a:br>
                        <a:rPr lang="en-GB" sz="1100">
                          <a:solidFill>
                            <a:srgbClr val="202C4D"/>
                          </a:solidFill>
                          <a:latin typeface="+mn-lt"/>
                          <a:ea typeface="+mn-ea"/>
                          <a:cs typeface="+mn-cs"/>
                        </a:rPr>
                      </a:br>
                      <a:r>
                        <a:rPr lang="en-GB" sz="1100" b="1">
                          <a:solidFill>
                            <a:schemeClr val="tx2"/>
                          </a:solidFill>
                          <a:latin typeface="+mn-lt"/>
                          <a:ea typeface="+mn-ea"/>
                          <a:cs typeface="+mn-cs"/>
                        </a:rPr>
                        <a:t>(75%)</a:t>
                      </a:r>
                    </a:p>
                  </a:txBody>
                  <a:tcPr anchor="ctr">
                    <a:solidFill>
                      <a:srgbClr val="D3AAFB"/>
                    </a:solidFill>
                  </a:tcPr>
                </a:tc>
                <a:tc>
                  <a:txBody>
                    <a:bodyPr/>
                    <a:lstStyle/>
                    <a:p>
                      <a:pPr marL="0" algn="ctr" eaLnBrk="1" hangingPunct="1"/>
                      <a:r>
                        <a:rPr lang="en-GB" sz="1100">
                          <a:solidFill>
                            <a:schemeClr val="tx2"/>
                          </a:solidFill>
                          <a:latin typeface="+mn-lt"/>
                          <a:ea typeface="+mn-ea"/>
                          <a:cs typeface="+mn-cs"/>
                        </a:rPr>
                        <a:t>Maintaining the standard of training in pathology through curricular design and examinations/assessment delivery</a:t>
                      </a:r>
                      <a:br>
                        <a:rPr lang="en-GB" sz="1100">
                          <a:solidFill>
                            <a:srgbClr val="202C4D"/>
                          </a:solidFill>
                          <a:latin typeface="+mn-lt"/>
                          <a:ea typeface="+mn-ea"/>
                          <a:cs typeface="+mn-cs"/>
                        </a:rPr>
                      </a:br>
                      <a:r>
                        <a:rPr lang="en-GB" sz="1100" b="1">
                          <a:solidFill>
                            <a:schemeClr val="tx2"/>
                          </a:solidFill>
                          <a:latin typeface="+mn-lt"/>
                          <a:ea typeface="+mn-ea"/>
                          <a:cs typeface="+mn-cs"/>
                        </a:rPr>
                        <a:t>(68%)</a:t>
                      </a:r>
                    </a:p>
                  </a:txBody>
                  <a:tcPr anchor="ctr">
                    <a:solidFill>
                      <a:srgbClr val="D3AAFB"/>
                    </a:solidFill>
                  </a:tcPr>
                </a:tc>
                <a:tc>
                  <a:txBody>
                    <a:bodyPr/>
                    <a:lstStyle/>
                    <a:p>
                      <a:pPr marL="0" algn="ctr" eaLnBrk="1" hangingPunct="1"/>
                      <a:r>
                        <a:rPr lang="en-GB" sz="1100">
                          <a:solidFill>
                            <a:schemeClr val="tx2"/>
                          </a:solidFill>
                          <a:latin typeface="+mn-lt"/>
                          <a:ea typeface="+mn-ea"/>
                          <a:cs typeface="+mn-cs"/>
                        </a:rPr>
                        <a:t>Maintaining the standard of training in pathology through curricular design and examinations/assessment delivery</a:t>
                      </a:r>
                      <a:br>
                        <a:rPr lang="en-GB" sz="1100">
                          <a:solidFill>
                            <a:srgbClr val="202C4D"/>
                          </a:solidFill>
                          <a:latin typeface="+mn-lt"/>
                          <a:ea typeface="+mn-ea"/>
                          <a:cs typeface="+mn-cs"/>
                        </a:rPr>
                      </a:br>
                      <a:r>
                        <a:rPr lang="en-GB" sz="1100" b="1">
                          <a:solidFill>
                            <a:schemeClr val="tx2"/>
                          </a:solidFill>
                          <a:latin typeface="+mn-lt"/>
                          <a:ea typeface="+mn-ea"/>
                          <a:cs typeface="+mn-cs"/>
                        </a:rPr>
                        <a:t>(71%)</a:t>
                      </a:r>
                    </a:p>
                  </a:txBody>
                  <a:tcPr anchor="ctr">
                    <a:solidFill>
                      <a:srgbClr val="D3AAFB"/>
                    </a:solidFill>
                  </a:tcPr>
                </a:tc>
                <a:tc>
                  <a:txBody>
                    <a:bodyPr/>
                    <a:lstStyle/>
                    <a:p>
                      <a:pPr marL="0" algn="ctr" eaLnBrk="1" hangingPunct="1"/>
                      <a:r>
                        <a:rPr lang="en-GB" sz="1100">
                          <a:solidFill>
                            <a:schemeClr val="tx2"/>
                          </a:solidFill>
                          <a:latin typeface="+mn-lt"/>
                          <a:ea typeface="+mn-ea"/>
                          <a:cs typeface="+mn-cs"/>
                        </a:rPr>
                        <a:t>Maintaining the standard of training in pathology through curricular design and examinations/assessment delivery</a:t>
                      </a:r>
                      <a:br>
                        <a:rPr lang="en-GB" sz="1100">
                          <a:solidFill>
                            <a:srgbClr val="202C4D"/>
                          </a:solidFill>
                          <a:latin typeface="+mn-lt"/>
                          <a:ea typeface="+mn-ea"/>
                          <a:cs typeface="+mn-cs"/>
                        </a:rPr>
                      </a:br>
                      <a:r>
                        <a:rPr lang="en-GB" sz="1100" b="1">
                          <a:solidFill>
                            <a:schemeClr val="tx2"/>
                          </a:solidFill>
                          <a:latin typeface="+mn-lt"/>
                          <a:ea typeface="+mn-ea"/>
                          <a:cs typeface="+mn-cs"/>
                        </a:rPr>
                        <a:t>(82%)</a:t>
                      </a:r>
                    </a:p>
                  </a:txBody>
                  <a:tcPr anchor="ctr">
                    <a:solidFill>
                      <a:srgbClr val="D3AAFB"/>
                    </a:solidFill>
                  </a:tcPr>
                </a:tc>
                <a:extLst>
                  <a:ext uri="{0D108BD9-81ED-4DB2-BD59-A6C34878D82A}">
                    <a16:rowId xmlns:a16="http://schemas.microsoft.com/office/drawing/2014/main" val="2635877447"/>
                  </a:ext>
                </a:extLst>
              </a:tr>
              <a:tr h="370840">
                <a:tc>
                  <a:txBody>
                    <a:bodyPr/>
                    <a:lstStyle/>
                    <a:p>
                      <a:pPr marL="0" lvl="0" algn="ctr">
                        <a:buNone/>
                      </a:pPr>
                      <a:r>
                        <a:rPr lang="en-GB" sz="1100" b="0" i="0" u="none" strike="noStrike" noProof="0">
                          <a:solidFill>
                            <a:schemeClr val="tx2"/>
                          </a:solidFill>
                          <a:latin typeface="Calibri"/>
                        </a:rPr>
                        <a:t>Providing access to professional guidance</a:t>
                      </a:r>
                      <a:br>
                        <a:rPr lang="en-GB" sz="1100" b="0" i="0" u="none" strike="noStrike" noProof="0">
                          <a:solidFill>
                            <a:srgbClr val="202C4D"/>
                          </a:solidFill>
                          <a:latin typeface="Calibri"/>
                        </a:rPr>
                      </a:br>
                      <a:r>
                        <a:rPr lang="en-GB" sz="1100" b="1" i="0" u="none" strike="noStrike" noProof="0">
                          <a:solidFill>
                            <a:schemeClr val="tx2"/>
                          </a:solidFill>
                          <a:latin typeface="Calibri"/>
                        </a:rPr>
                        <a:t>(72%)</a:t>
                      </a:r>
                      <a:endParaRPr lang="en-US" b="1"/>
                    </a:p>
                  </a:txBody>
                  <a:tcPr anchor="ctr">
                    <a:solidFill>
                      <a:schemeClr val="accent3">
                        <a:lumMod val="40000"/>
                        <a:lumOff val="60000"/>
                      </a:schemeClr>
                    </a:solidFill>
                  </a:tcPr>
                </a:tc>
                <a:tc>
                  <a:txBody>
                    <a:bodyPr/>
                    <a:lstStyle/>
                    <a:p>
                      <a:pPr marL="0" lvl="0" algn="ctr">
                        <a:buNone/>
                      </a:pPr>
                      <a:r>
                        <a:rPr lang="en-GB" sz="1100" b="0" i="0" u="none" strike="noStrike" noProof="0">
                          <a:solidFill>
                            <a:schemeClr val="tx2"/>
                          </a:solidFill>
                          <a:latin typeface="Calibri"/>
                        </a:rPr>
                        <a:t>Providing access to continuing professional development opportunities</a:t>
                      </a:r>
                      <a:br>
                        <a:rPr lang="en-GB" sz="1100">
                          <a:solidFill>
                            <a:srgbClr val="202C4D"/>
                          </a:solidFill>
                          <a:latin typeface="+mn-lt"/>
                          <a:ea typeface="+mn-ea"/>
                          <a:cs typeface="+mn-cs"/>
                        </a:rPr>
                      </a:br>
                      <a:r>
                        <a:rPr lang="en-GB" sz="1100" b="1">
                          <a:solidFill>
                            <a:schemeClr val="tx2"/>
                          </a:solidFill>
                          <a:latin typeface="+mn-lt"/>
                          <a:ea typeface="+mn-ea"/>
                          <a:cs typeface="+mn-cs"/>
                        </a:rPr>
                        <a:t>(67%)</a:t>
                      </a:r>
                    </a:p>
                  </a:txBody>
                  <a:tcPr anchor="ctr">
                    <a:solidFill>
                      <a:schemeClr val="accent2">
                        <a:lumMod val="60000"/>
                        <a:lumOff val="40000"/>
                      </a:schemeClr>
                    </a:solidFill>
                  </a:tcPr>
                </a:tc>
                <a:tc>
                  <a:txBody>
                    <a:bodyPr/>
                    <a:lstStyle/>
                    <a:p>
                      <a:pPr marL="0" algn="ctr" eaLnBrk="1" hangingPunct="1"/>
                      <a:r>
                        <a:rPr lang="en-GB" sz="1100">
                          <a:solidFill>
                            <a:schemeClr val="tx2"/>
                          </a:solidFill>
                          <a:latin typeface="+mn-lt"/>
                          <a:ea typeface="+mn-ea"/>
                          <a:cs typeface="+mn-cs"/>
                        </a:rPr>
                        <a:t>Promoting standards and quality improvement in pathology services</a:t>
                      </a:r>
                      <a:br>
                        <a:rPr lang="en-GB" sz="1100">
                          <a:solidFill>
                            <a:srgbClr val="202C4D"/>
                          </a:solidFill>
                          <a:latin typeface="+mn-lt"/>
                          <a:ea typeface="+mn-ea"/>
                          <a:cs typeface="+mn-cs"/>
                        </a:rPr>
                      </a:br>
                      <a:r>
                        <a:rPr lang="en-GB" sz="1100" b="1">
                          <a:solidFill>
                            <a:schemeClr val="tx2"/>
                          </a:solidFill>
                          <a:latin typeface="+mn-lt"/>
                          <a:ea typeface="+mn-ea"/>
                          <a:cs typeface="+mn-cs"/>
                        </a:rPr>
                        <a:t>(65%)</a:t>
                      </a:r>
                    </a:p>
                  </a:txBody>
                  <a:tcPr anchor="ctr">
                    <a:solidFill>
                      <a:srgbClr val="FDF7A1"/>
                    </a:solidFill>
                  </a:tcPr>
                </a:tc>
                <a:tc>
                  <a:txBody>
                    <a:bodyPr/>
                    <a:lstStyle/>
                    <a:p>
                      <a:pPr marL="0" lvl="0" algn="ctr">
                        <a:buNone/>
                      </a:pPr>
                      <a:r>
                        <a:rPr lang="en-GB" sz="1100" b="0" i="0" u="none" strike="noStrike" noProof="0">
                          <a:solidFill>
                            <a:schemeClr val="tx2"/>
                          </a:solidFill>
                          <a:latin typeface="Calibri"/>
                        </a:rPr>
                        <a:t>Providing access to continuing professional development opportunities</a:t>
                      </a:r>
                      <a:br>
                        <a:rPr lang="en-GB" sz="1100" b="0" i="0" u="none" strike="noStrike" noProof="0">
                          <a:solidFill>
                            <a:srgbClr val="202C4D"/>
                          </a:solidFill>
                          <a:latin typeface="Calibri"/>
                        </a:rPr>
                      </a:br>
                      <a:r>
                        <a:rPr lang="en-GB" sz="1100" b="1" i="0" u="none" strike="noStrike" noProof="0">
                          <a:solidFill>
                            <a:schemeClr val="tx2"/>
                          </a:solidFill>
                          <a:latin typeface="Calibri"/>
                        </a:rPr>
                        <a:t>(78%)</a:t>
                      </a:r>
                      <a:endParaRPr lang="en-US" b="1"/>
                    </a:p>
                  </a:txBody>
                  <a:tcPr anchor="ctr">
                    <a:solidFill>
                      <a:schemeClr val="accent2">
                        <a:lumMod val="60000"/>
                        <a:lumOff val="40000"/>
                      </a:schemeClr>
                    </a:solidFill>
                  </a:tcPr>
                </a:tc>
                <a:extLst>
                  <a:ext uri="{0D108BD9-81ED-4DB2-BD59-A6C34878D82A}">
                    <a16:rowId xmlns:a16="http://schemas.microsoft.com/office/drawing/2014/main" val="1483022125"/>
                  </a:ext>
                </a:extLst>
              </a:tr>
              <a:tr h="370840">
                <a:tc>
                  <a:txBody>
                    <a:bodyPr/>
                    <a:lstStyle/>
                    <a:p>
                      <a:pPr marL="0" algn="ctr" eaLnBrk="1" hangingPunct="1"/>
                      <a:r>
                        <a:rPr lang="en-GB" sz="1100">
                          <a:solidFill>
                            <a:schemeClr val="tx2"/>
                          </a:solidFill>
                          <a:latin typeface="+mn-lt"/>
                          <a:ea typeface="+mn-ea"/>
                          <a:cs typeface="+mn-cs"/>
                        </a:rPr>
                        <a:t>Providing access to </a:t>
                      </a:r>
                      <a:r>
                        <a:rPr lang="en-GB" sz="1100" b="0" i="0" u="none" strike="noStrike" noProof="0">
                          <a:solidFill>
                            <a:schemeClr val="tx2"/>
                          </a:solidFill>
                          <a:latin typeface="Calibri"/>
                        </a:rPr>
                        <a:t>continuing professional development opportunities</a:t>
                      </a:r>
                      <a:br>
                        <a:rPr lang="en-GB" sz="1100">
                          <a:solidFill>
                            <a:srgbClr val="202C4D"/>
                          </a:solidFill>
                          <a:latin typeface="+mn-lt"/>
                          <a:ea typeface="+mn-ea"/>
                          <a:cs typeface="+mn-cs"/>
                        </a:rPr>
                      </a:br>
                      <a:r>
                        <a:rPr lang="en-GB" sz="1100" b="1">
                          <a:solidFill>
                            <a:schemeClr val="tx2"/>
                          </a:solidFill>
                          <a:latin typeface="+mn-lt"/>
                          <a:ea typeface="+mn-ea"/>
                          <a:cs typeface="+mn-cs"/>
                        </a:rPr>
                        <a:t>(71%)</a:t>
                      </a:r>
                    </a:p>
                  </a:txBody>
                  <a:tcPr anchor="ctr">
                    <a:solidFill>
                      <a:schemeClr val="accent2">
                        <a:lumMod val="60000"/>
                        <a:lumOff val="40000"/>
                      </a:schemeClr>
                    </a:solidFill>
                  </a:tcPr>
                </a:tc>
                <a:tc>
                  <a:txBody>
                    <a:bodyPr/>
                    <a:lstStyle/>
                    <a:p>
                      <a:pPr marL="0" lvl="0" algn="ctr">
                        <a:buNone/>
                      </a:pPr>
                      <a:r>
                        <a:rPr lang="en-GB" sz="1100" b="0" i="0" u="none" strike="noStrike" noProof="0">
                          <a:solidFill>
                            <a:schemeClr val="tx2"/>
                          </a:solidFill>
                          <a:latin typeface="Calibri"/>
                        </a:rPr>
                        <a:t>Promoting standards and quality improvement in pathology services</a:t>
                      </a:r>
                      <a:br>
                        <a:rPr lang="en-GB" sz="1100">
                          <a:solidFill>
                            <a:srgbClr val="202C4D"/>
                          </a:solidFill>
                          <a:latin typeface="+mn-lt"/>
                          <a:ea typeface="+mn-ea"/>
                          <a:cs typeface="+mn-cs"/>
                        </a:rPr>
                      </a:br>
                      <a:r>
                        <a:rPr lang="en-GB" sz="1100" b="1">
                          <a:solidFill>
                            <a:schemeClr val="tx2"/>
                          </a:solidFill>
                          <a:latin typeface="+mn-lt"/>
                          <a:ea typeface="+mn-ea"/>
                          <a:cs typeface="+mn-cs"/>
                        </a:rPr>
                        <a:t>(65%)</a:t>
                      </a:r>
                    </a:p>
                  </a:txBody>
                  <a:tcPr anchor="ctr">
                    <a:solidFill>
                      <a:schemeClr val="accent4">
                        <a:lumMod val="40000"/>
                        <a:lumOff val="60000"/>
                      </a:schemeClr>
                    </a:solidFill>
                  </a:tcPr>
                </a:tc>
                <a:tc>
                  <a:txBody>
                    <a:bodyPr/>
                    <a:lstStyle/>
                    <a:p>
                      <a:pPr marL="0" lvl="0" algn="ctr">
                        <a:buNone/>
                      </a:pPr>
                      <a:r>
                        <a:rPr lang="en-GB" sz="1100" b="0" i="0" u="none" strike="noStrike" noProof="0">
                          <a:solidFill>
                            <a:schemeClr val="bg1"/>
                          </a:solidFill>
                          <a:latin typeface="Calibri"/>
                        </a:rPr>
                        <a:t>Being the voice of pathology</a:t>
                      </a:r>
                      <a:br>
                        <a:rPr lang="en-GB" sz="1100">
                          <a:solidFill>
                            <a:srgbClr val="FFFFFF"/>
                          </a:solidFill>
                          <a:latin typeface="+mn-lt"/>
                          <a:ea typeface="+mn-ea"/>
                          <a:cs typeface="+mn-cs"/>
                        </a:rPr>
                      </a:br>
                      <a:r>
                        <a:rPr lang="en-GB" sz="1100" b="1">
                          <a:solidFill>
                            <a:schemeClr val="bg1"/>
                          </a:solidFill>
                          <a:latin typeface="+mn-lt"/>
                          <a:ea typeface="+mn-ea"/>
                          <a:cs typeface="+mn-cs"/>
                        </a:rPr>
                        <a:t>(61%)</a:t>
                      </a:r>
                    </a:p>
                  </a:txBody>
                  <a:tcPr anchor="ctr">
                    <a:solidFill>
                      <a:srgbClr val="7030A0"/>
                    </a:solidFill>
                  </a:tcPr>
                </a:tc>
                <a:tc>
                  <a:txBody>
                    <a:bodyPr/>
                    <a:lstStyle/>
                    <a:p>
                      <a:pPr marL="0" lvl="0" algn="ctr">
                        <a:buNone/>
                      </a:pPr>
                      <a:r>
                        <a:rPr lang="en-GB" sz="1100" b="0" i="0" u="none" strike="noStrike" noProof="0">
                          <a:solidFill>
                            <a:schemeClr val="bg1"/>
                          </a:solidFill>
                          <a:latin typeface="Calibri"/>
                        </a:rPr>
                        <a:t>Being the voice of pathology</a:t>
                      </a:r>
                      <a:br>
                        <a:rPr lang="en-GB" sz="1100" b="0" i="0" u="none" strike="noStrike" noProof="0">
                          <a:solidFill>
                            <a:srgbClr val="FFFFFF"/>
                          </a:solidFill>
                          <a:latin typeface="Calibri"/>
                        </a:rPr>
                      </a:br>
                      <a:r>
                        <a:rPr lang="en-GB" sz="1100" b="1" i="0" u="none" strike="noStrike" noProof="0">
                          <a:solidFill>
                            <a:schemeClr val="bg1"/>
                          </a:solidFill>
                          <a:latin typeface="Calibri"/>
                        </a:rPr>
                        <a:t>(67%)</a:t>
                      </a:r>
                      <a:endParaRPr lang="en-US" b="1">
                        <a:solidFill>
                          <a:schemeClr val="bg1"/>
                        </a:solidFill>
                      </a:endParaRPr>
                    </a:p>
                  </a:txBody>
                  <a:tcPr anchor="ctr">
                    <a:solidFill>
                      <a:srgbClr val="7030A0"/>
                    </a:solidFill>
                  </a:tcPr>
                </a:tc>
                <a:extLst>
                  <a:ext uri="{0D108BD9-81ED-4DB2-BD59-A6C34878D82A}">
                    <a16:rowId xmlns:a16="http://schemas.microsoft.com/office/drawing/2014/main" val="4238883767"/>
                  </a:ext>
                </a:extLst>
              </a:tr>
              <a:tr h="370840">
                <a:tc>
                  <a:txBody>
                    <a:bodyPr/>
                    <a:lstStyle/>
                    <a:p>
                      <a:pPr marL="0" algn="ctr" eaLnBrk="1" hangingPunct="1"/>
                      <a:r>
                        <a:rPr lang="en-GB" sz="1100">
                          <a:solidFill>
                            <a:schemeClr val="tx2"/>
                          </a:solidFill>
                          <a:latin typeface="+mn-lt"/>
                          <a:ea typeface="+mn-ea"/>
                          <a:cs typeface="+mn-cs"/>
                        </a:rPr>
                        <a:t>Promoting standards and quality improvement in pathology services</a:t>
                      </a:r>
                      <a:br>
                        <a:rPr lang="en-GB" sz="1100">
                          <a:solidFill>
                            <a:srgbClr val="202C4D"/>
                          </a:solidFill>
                          <a:latin typeface="+mn-lt"/>
                          <a:ea typeface="+mn-ea"/>
                          <a:cs typeface="+mn-cs"/>
                        </a:rPr>
                      </a:br>
                      <a:r>
                        <a:rPr lang="en-GB" sz="1100" b="1">
                          <a:solidFill>
                            <a:schemeClr val="tx2"/>
                          </a:solidFill>
                          <a:latin typeface="+mn-lt"/>
                          <a:ea typeface="+mn-ea"/>
                          <a:cs typeface="+mn-cs"/>
                        </a:rPr>
                        <a:t>(70%)</a:t>
                      </a:r>
                    </a:p>
                  </a:txBody>
                  <a:tcPr anchor="ctr">
                    <a:solidFill>
                      <a:srgbClr val="FDF7A1"/>
                    </a:solidFill>
                  </a:tcPr>
                </a:tc>
                <a:tc>
                  <a:txBody>
                    <a:bodyPr/>
                    <a:lstStyle/>
                    <a:p>
                      <a:pPr marL="0" lvl="0" algn="ctr">
                        <a:buNone/>
                      </a:pPr>
                      <a:r>
                        <a:rPr lang="en-GB" sz="1100" b="0" i="0" u="none" strike="noStrike" noProof="0">
                          <a:solidFill>
                            <a:schemeClr val="bg1"/>
                          </a:solidFill>
                          <a:latin typeface="Calibri"/>
                        </a:rPr>
                        <a:t>Being the voice of pathology</a:t>
                      </a:r>
                    </a:p>
                    <a:p>
                      <a:pPr marL="0" lvl="0" algn="ctr">
                        <a:buNone/>
                      </a:pPr>
                      <a:r>
                        <a:rPr lang="en-GB" sz="1100" b="1" i="0" u="none" strike="noStrike" noProof="0">
                          <a:solidFill>
                            <a:schemeClr val="bg1"/>
                          </a:solidFill>
                          <a:latin typeface="Calibri"/>
                        </a:rPr>
                        <a:t>(63%)</a:t>
                      </a:r>
                    </a:p>
                  </a:txBody>
                  <a:tcPr anchor="ctr">
                    <a:solidFill>
                      <a:srgbClr val="7030A0"/>
                    </a:solidFill>
                  </a:tcPr>
                </a:tc>
                <a:tc>
                  <a:txBody>
                    <a:bodyPr/>
                    <a:lstStyle/>
                    <a:p>
                      <a:pPr marL="0" algn="ctr" eaLnBrk="1" hangingPunct="1"/>
                      <a:r>
                        <a:rPr lang="en-GB" sz="1100">
                          <a:solidFill>
                            <a:schemeClr val="tx2"/>
                          </a:solidFill>
                          <a:latin typeface="+mn-lt"/>
                          <a:ea typeface="+mn-ea"/>
                          <a:cs typeface="+mn-cs"/>
                        </a:rPr>
                        <a:t>Providing access to </a:t>
                      </a:r>
                      <a:r>
                        <a:rPr lang="en-GB" sz="1100" b="0" i="0" u="none" strike="noStrike" noProof="0">
                          <a:solidFill>
                            <a:schemeClr val="tx2"/>
                          </a:solidFill>
                          <a:latin typeface="Calibri"/>
                        </a:rPr>
                        <a:t>continuing professional development opportunities</a:t>
                      </a:r>
                      <a:br>
                        <a:rPr lang="en-GB" sz="1100">
                          <a:solidFill>
                            <a:srgbClr val="202C4D"/>
                          </a:solidFill>
                          <a:latin typeface="+mn-lt"/>
                          <a:ea typeface="+mn-ea"/>
                          <a:cs typeface="+mn-cs"/>
                        </a:rPr>
                      </a:br>
                      <a:r>
                        <a:rPr lang="en-GB" sz="1100" b="1">
                          <a:solidFill>
                            <a:schemeClr val="tx2"/>
                          </a:solidFill>
                          <a:latin typeface="+mn-lt"/>
                          <a:ea typeface="+mn-ea"/>
                          <a:cs typeface="+mn-cs"/>
                        </a:rPr>
                        <a:t>(61%)</a:t>
                      </a:r>
                    </a:p>
                  </a:txBody>
                  <a:tcPr anchor="ctr">
                    <a:solidFill>
                      <a:schemeClr val="accent2">
                        <a:lumMod val="60000"/>
                        <a:lumOff val="40000"/>
                      </a:schemeClr>
                    </a:solidFill>
                  </a:tcPr>
                </a:tc>
                <a:tc>
                  <a:txBody>
                    <a:bodyPr/>
                    <a:lstStyle/>
                    <a:p>
                      <a:pPr marL="0" lvl="0" algn="ctr">
                        <a:buNone/>
                      </a:pPr>
                      <a:r>
                        <a:rPr lang="en-GB" sz="1100" b="0" i="0" u="none" strike="noStrike" noProof="0">
                          <a:solidFill>
                            <a:schemeClr val="tx2"/>
                          </a:solidFill>
                          <a:latin typeface="Calibri"/>
                        </a:rPr>
                        <a:t>Inspiring the next generation of pathologists</a:t>
                      </a:r>
                      <a:endParaRPr lang="en-US"/>
                    </a:p>
                    <a:p>
                      <a:pPr marL="0" lvl="0" algn="ctr">
                        <a:buNone/>
                      </a:pPr>
                      <a:r>
                        <a:rPr lang="en-GB" sz="1100" b="0" i="0" u="none" strike="noStrike" noProof="0">
                          <a:solidFill>
                            <a:schemeClr val="tx2"/>
                          </a:solidFill>
                          <a:latin typeface="Calibri"/>
                        </a:rPr>
                        <a:t> </a:t>
                      </a:r>
                      <a:r>
                        <a:rPr lang="en-GB" sz="1100" b="1" i="0" u="none" strike="noStrike" noProof="0">
                          <a:solidFill>
                            <a:schemeClr val="tx2"/>
                          </a:solidFill>
                          <a:latin typeface="Calibri"/>
                        </a:rPr>
                        <a:t>(64%)</a:t>
                      </a:r>
                      <a:endParaRPr lang="en-US"/>
                    </a:p>
                  </a:txBody>
                  <a:tcPr anchor="ctr">
                    <a:solidFill>
                      <a:schemeClr val="tx1">
                        <a:lumMod val="60000"/>
                        <a:lumOff val="40000"/>
                      </a:schemeClr>
                    </a:solidFill>
                  </a:tcPr>
                </a:tc>
                <a:extLst>
                  <a:ext uri="{0D108BD9-81ED-4DB2-BD59-A6C34878D82A}">
                    <a16:rowId xmlns:a16="http://schemas.microsoft.com/office/drawing/2014/main" val="1160892200"/>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a:solidFill>
                            <a:schemeClr val="tx2"/>
                          </a:solidFill>
                          <a:latin typeface="+mn-lt"/>
                          <a:ea typeface="+mn-ea"/>
                          <a:cs typeface="+mn-cs"/>
                        </a:rPr>
                        <a:t>Keeping members up to date on service/clinical/safety developments</a:t>
                      </a:r>
                      <a:br>
                        <a:rPr lang="en-GB" sz="1100">
                          <a:solidFill>
                            <a:srgbClr val="202C4D"/>
                          </a:solidFill>
                          <a:latin typeface="+mn-lt"/>
                          <a:ea typeface="+mn-ea"/>
                          <a:cs typeface="+mn-cs"/>
                        </a:rPr>
                      </a:br>
                      <a:r>
                        <a:rPr lang="en-GB" sz="1100" b="1">
                          <a:solidFill>
                            <a:schemeClr val="tx2"/>
                          </a:solidFill>
                          <a:latin typeface="+mn-lt"/>
                          <a:ea typeface="+mn-ea"/>
                          <a:cs typeface="+mn-cs"/>
                        </a:rPr>
                        <a:t>(65%)</a:t>
                      </a:r>
                    </a:p>
                  </a:txBody>
                  <a:tcPr anchor="ctr">
                    <a:solidFill>
                      <a:srgbClr val="F7B6A8"/>
                    </a:solidFill>
                  </a:tcPr>
                </a:tc>
                <a:tc>
                  <a:txBody>
                    <a:bodyPr/>
                    <a:lstStyle/>
                    <a:p>
                      <a:pPr marL="0" algn="ctr" eaLnBrk="1" hangingPunct="1"/>
                      <a:r>
                        <a:rPr lang="en-GB" sz="1100">
                          <a:solidFill>
                            <a:schemeClr val="tx2"/>
                          </a:solidFill>
                          <a:latin typeface="+mn-lt"/>
                          <a:ea typeface="+mn-ea"/>
                          <a:cs typeface="+mn-cs"/>
                        </a:rPr>
                        <a:t>Providing access to professional guidance</a:t>
                      </a:r>
                      <a:br>
                        <a:rPr lang="en-GB" sz="1100">
                          <a:solidFill>
                            <a:srgbClr val="202C4D"/>
                          </a:solidFill>
                          <a:latin typeface="+mn-lt"/>
                          <a:ea typeface="+mn-ea"/>
                          <a:cs typeface="+mn-cs"/>
                        </a:rPr>
                      </a:br>
                      <a:r>
                        <a:rPr lang="en-GB" sz="1100" b="1">
                          <a:solidFill>
                            <a:schemeClr val="tx2"/>
                          </a:solidFill>
                          <a:latin typeface="+mn-lt"/>
                          <a:ea typeface="+mn-ea"/>
                          <a:cs typeface="+mn-cs"/>
                        </a:rPr>
                        <a:t>(62%)</a:t>
                      </a:r>
                    </a:p>
                  </a:txBody>
                  <a:tcPr anchor="ctr">
                    <a:solidFill>
                      <a:srgbClr val="B7FEC8"/>
                    </a:solidFill>
                  </a:tcPr>
                </a:tc>
                <a:tc>
                  <a:txBody>
                    <a:bodyPr/>
                    <a:lstStyle/>
                    <a:p>
                      <a:pPr marL="0" lvl="0" algn="ctr">
                        <a:buNone/>
                      </a:pPr>
                      <a:r>
                        <a:rPr lang="en-GB" sz="1100" b="0" i="0" u="none" strike="noStrike" noProof="0">
                          <a:solidFill>
                            <a:schemeClr val="tx2"/>
                          </a:solidFill>
                          <a:latin typeface="Calibri"/>
                        </a:rPr>
                        <a:t>Promoting and supporting pathologist workforce planning </a:t>
                      </a:r>
                      <a:br>
                        <a:rPr lang="en-GB" sz="1100">
                          <a:solidFill>
                            <a:srgbClr val="202C4D"/>
                          </a:solidFill>
                          <a:latin typeface="+mn-lt"/>
                          <a:ea typeface="+mn-ea"/>
                          <a:cs typeface="+mn-cs"/>
                        </a:rPr>
                      </a:br>
                      <a:r>
                        <a:rPr lang="en-GB" sz="1100" b="1">
                          <a:solidFill>
                            <a:schemeClr val="tx2"/>
                          </a:solidFill>
                          <a:latin typeface="+mn-lt"/>
                          <a:ea typeface="+mn-ea"/>
                          <a:cs typeface="+mn-cs"/>
                        </a:rPr>
                        <a:t>(60%)</a:t>
                      </a:r>
                    </a:p>
                  </a:txBody>
                  <a:tcPr anchor="ctr">
                    <a:solidFill>
                      <a:schemeClr val="accent1">
                        <a:lumMod val="20000"/>
                        <a:lumOff val="80000"/>
                      </a:schemeClr>
                    </a:solidFill>
                  </a:tcPr>
                </a:tc>
                <a:tc>
                  <a:txBody>
                    <a:bodyPr/>
                    <a:lstStyle/>
                    <a:p>
                      <a:pPr marL="0" algn="ctr" eaLnBrk="1" hangingPunct="1"/>
                      <a:r>
                        <a:rPr lang="en-GB" sz="1100">
                          <a:solidFill>
                            <a:schemeClr val="tx2"/>
                          </a:solidFill>
                          <a:latin typeface="+mn-lt"/>
                          <a:ea typeface="+mn-ea"/>
                          <a:cs typeface="+mn-cs"/>
                        </a:rPr>
                        <a:t>Providing access to professional guidance </a:t>
                      </a:r>
                      <a:r>
                        <a:rPr lang="en-GB" sz="1100" b="1">
                          <a:solidFill>
                            <a:schemeClr val="tx2"/>
                          </a:solidFill>
                          <a:latin typeface="+mn-lt"/>
                          <a:ea typeface="+mn-ea"/>
                          <a:cs typeface="+mn-cs"/>
                        </a:rPr>
                        <a:t>(62%)</a:t>
                      </a:r>
                    </a:p>
                  </a:txBody>
                  <a:tcPr anchor="ctr">
                    <a:solidFill>
                      <a:srgbClr val="B7FEC8"/>
                    </a:solidFill>
                  </a:tcPr>
                </a:tc>
                <a:extLst>
                  <a:ext uri="{0D108BD9-81ED-4DB2-BD59-A6C34878D82A}">
                    <a16:rowId xmlns:a16="http://schemas.microsoft.com/office/drawing/2014/main" val="1496262610"/>
                  </a:ext>
                </a:extLst>
              </a:tr>
            </a:tbl>
          </a:graphicData>
        </a:graphic>
      </p:graphicFrame>
      <p:sp>
        <p:nvSpPr>
          <p:cNvPr id="6" name="Rectangle 5">
            <a:extLst>
              <a:ext uri="{FF2B5EF4-FFF2-40B4-BE49-F238E27FC236}">
                <a16:creationId xmlns:a16="http://schemas.microsoft.com/office/drawing/2014/main" id="{B497473A-51CC-DD52-FAFE-0F78F5586FDF}"/>
              </a:ext>
            </a:extLst>
          </p:cNvPr>
          <p:cNvSpPr/>
          <p:nvPr/>
        </p:nvSpPr>
        <p:spPr>
          <a:xfrm>
            <a:off x="7267506" y="1818865"/>
            <a:ext cx="4095684" cy="306070"/>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tx2"/>
                </a:solidFill>
              </a:rPr>
              <a:t>The options are sorted by the % ‘Very important’</a:t>
            </a:r>
          </a:p>
        </p:txBody>
      </p:sp>
      <p:sp>
        <p:nvSpPr>
          <p:cNvPr id="7" name="Rectangle 6">
            <a:extLst>
              <a:ext uri="{FF2B5EF4-FFF2-40B4-BE49-F238E27FC236}">
                <a16:creationId xmlns:a16="http://schemas.microsoft.com/office/drawing/2014/main" id="{67FFAB9F-E1D5-991E-5542-862A7A2C37CA}"/>
              </a:ext>
            </a:extLst>
          </p:cNvPr>
          <p:cNvSpPr/>
          <p:nvPr/>
        </p:nvSpPr>
        <p:spPr>
          <a:xfrm>
            <a:off x="89210" y="2552627"/>
            <a:ext cx="401444" cy="312095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632F707-B408-BB0C-4256-E385F62D77DB}"/>
              </a:ext>
            </a:extLst>
          </p:cNvPr>
          <p:cNvSpPr txBox="1"/>
          <p:nvPr/>
        </p:nvSpPr>
        <p:spPr>
          <a:xfrm>
            <a:off x="109654" y="2719892"/>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1</a:t>
            </a:r>
            <a:endParaRPr lang="en-GB" b="1">
              <a:solidFill>
                <a:schemeClr val="accent3">
                  <a:lumMod val="20000"/>
                  <a:lumOff val="80000"/>
                </a:schemeClr>
              </a:solidFill>
              <a:latin typeface="+mj-lt"/>
            </a:endParaRPr>
          </a:p>
        </p:txBody>
      </p:sp>
      <p:sp>
        <p:nvSpPr>
          <p:cNvPr id="9" name="TextBox 8">
            <a:extLst>
              <a:ext uri="{FF2B5EF4-FFF2-40B4-BE49-F238E27FC236}">
                <a16:creationId xmlns:a16="http://schemas.microsoft.com/office/drawing/2014/main" id="{3110F500-A5F1-9391-94DD-C0052AF9D09C}"/>
              </a:ext>
            </a:extLst>
          </p:cNvPr>
          <p:cNvSpPr txBox="1"/>
          <p:nvPr/>
        </p:nvSpPr>
        <p:spPr>
          <a:xfrm>
            <a:off x="109654" y="3433902"/>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2</a:t>
            </a:r>
            <a:endParaRPr lang="en-GB" b="1">
              <a:solidFill>
                <a:schemeClr val="accent3">
                  <a:lumMod val="20000"/>
                  <a:lumOff val="80000"/>
                </a:schemeClr>
              </a:solidFill>
              <a:latin typeface="+mj-lt"/>
            </a:endParaRPr>
          </a:p>
        </p:txBody>
      </p:sp>
      <p:sp>
        <p:nvSpPr>
          <p:cNvPr id="10" name="TextBox 9">
            <a:extLst>
              <a:ext uri="{FF2B5EF4-FFF2-40B4-BE49-F238E27FC236}">
                <a16:creationId xmlns:a16="http://schemas.microsoft.com/office/drawing/2014/main" id="{A0292F5B-1068-DF4D-A194-09DB680696C9}"/>
              </a:ext>
            </a:extLst>
          </p:cNvPr>
          <p:cNvSpPr txBox="1"/>
          <p:nvPr/>
        </p:nvSpPr>
        <p:spPr>
          <a:xfrm>
            <a:off x="109654" y="4001945"/>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3</a:t>
            </a:r>
            <a:endParaRPr lang="en-GB" b="1">
              <a:solidFill>
                <a:schemeClr val="accent3">
                  <a:lumMod val="20000"/>
                  <a:lumOff val="80000"/>
                </a:schemeClr>
              </a:solidFill>
              <a:latin typeface="+mj-lt"/>
            </a:endParaRPr>
          </a:p>
        </p:txBody>
      </p:sp>
      <p:sp>
        <p:nvSpPr>
          <p:cNvPr id="11" name="TextBox 10">
            <a:extLst>
              <a:ext uri="{FF2B5EF4-FFF2-40B4-BE49-F238E27FC236}">
                <a16:creationId xmlns:a16="http://schemas.microsoft.com/office/drawing/2014/main" id="{13A08593-8464-98EC-3E9A-F53EB5191904}"/>
              </a:ext>
            </a:extLst>
          </p:cNvPr>
          <p:cNvSpPr txBox="1"/>
          <p:nvPr/>
        </p:nvSpPr>
        <p:spPr>
          <a:xfrm>
            <a:off x="109654" y="4586753"/>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4</a:t>
            </a:r>
            <a:endParaRPr lang="en-GB" b="1">
              <a:solidFill>
                <a:schemeClr val="accent3">
                  <a:lumMod val="20000"/>
                  <a:lumOff val="80000"/>
                </a:schemeClr>
              </a:solidFill>
              <a:latin typeface="+mj-lt"/>
            </a:endParaRPr>
          </a:p>
        </p:txBody>
      </p:sp>
      <p:sp>
        <p:nvSpPr>
          <p:cNvPr id="12" name="TextBox 11">
            <a:extLst>
              <a:ext uri="{FF2B5EF4-FFF2-40B4-BE49-F238E27FC236}">
                <a16:creationId xmlns:a16="http://schemas.microsoft.com/office/drawing/2014/main" id="{534D81D3-7FD8-6D03-438A-22694B1EFB11}"/>
              </a:ext>
            </a:extLst>
          </p:cNvPr>
          <p:cNvSpPr txBox="1"/>
          <p:nvPr/>
        </p:nvSpPr>
        <p:spPr>
          <a:xfrm>
            <a:off x="109654" y="5170428"/>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5</a:t>
            </a:r>
            <a:endParaRPr lang="en-GB" b="1">
              <a:solidFill>
                <a:schemeClr val="accent3">
                  <a:lumMod val="20000"/>
                  <a:lumOff val="80000"/>
                </a:schemeClr>
              </a:solidFill>
              <a:latin typeface="+mj-lt"/>
            </a:endParaRPr>
          </a:p>
        </p:txBody>
      </p:sp>
      <p:sp>
        <p:nvSpPr>
          <p:cNvPr id="4" name="TextBox 3">
            <a:extLst>
              <a:ext uri="{FF2B5EF4-FFF2-40B4-BE49-F238E27FC236}">
                <a16:creationId xmlns:a16="http://schemas.microsoft.com/office/drawing/2014/main" id="{BB4C94F6-D7EB-F81B-3D32-A2B811B370AD}"/>
              </a:ext>
            </a:extLst>
          </p:cNvPr>
          <p:cNvSpPr txBox="1"/>
          <p:nvPr/>
        </p:nvSpPr>
        <p:spPr>
          <a:xfrm>
            <a:off x="11683" y="2311048"/>
            <a:ext cx="608803" cy="307777"/>
          </a:xfrm>
          <a:prstGeom prst="rect">
            <a:avLst/>
          </a:prstGeom>
        </p:spPr>
        <p:txBody>
          <a:bodyPr wrap="square" rtlCol="0">
            <a:spAutoFit/>
          </a:bodyPr>
          <a:lstStyle/>
          <a:p>
            <a:pPr algn="l"/>
            <a:r>
              <a:rPr lang="en-US" sz="1400" b="1">
                <a:solidFill>
                  <a:schemeClr val="tx2"/>
                </a:solidFill>
                <a:latin typeface="+mj-lt"/>
              </a:rPr>
              <a:t>Rank</a:t>
            </a:r>
            <a:endParaRPr lang="en-GB" sz="1400" b="1">
              <a:solidFill>
                <a:schemeClr val="tx2"/>
              </a:solidFill>
              <a:latin typeface="+mj-lt"/>
            </a:endParaRPr>
          </a:p>
        </p:txBody>
      </p:sp>
    </p:spTree>
    <p:extLst>
      <p:ext uri="{BB962C8B-B14F-4D97-AF65-F5344CB8AC3E}">
        <p14:creationId xmlns:p14="http://schemas.microsoft.com/office/powerpoint/2010/main" val="4156642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97C1-D7CF-023B-14AC-7589DC7CC339}"/>
              </a:ext>
            </a:extLst>
          </p:cNvPr>
          <p:cNvSpPr>
            <a:spLocks noGrp="1"/>
          </p:cNvSpPr>
          <p:nvPr>
            <p:ph type="title"/>
          </p:nvPr>
        </p:nvSpPr>
        <p:spPr/>
        <p:txBody>
          <a:bodyPr/>
          <a:lstStyle/>
          <a:p>
            <a:r>
              <a:rPr lang="en-GB" sz="2500">
                <a:solidFill>
                  <a:srgbClr val="202C4D"/>
                </a:solidFill>
                <a:latin typeface="Calibri" panose="020F0502020204030204"/>
              </a:rPr>
              <a:t>Similarly, across specialties, maintaining the standard of training and promoting standards and quality improvement are top priorities…</a:t>
            </a:r>
          </a:p>
        </p:txBody>
      </p:sp>
      <p:sp>
        <p:nvSpPr>
          <p:cNvPr id="3" name="Text Placeholder 2">
            <a:extLst>
              <a:ext uri="{FF2B5EF4-FFF2-40B4-BE49-F238E27FC236}">
                <a16:creationId xmlns:a16="http://schemas.microsoft.com/office/drawing/2014/main" id="{A84872F1-6916-5142-4AB1-3BAA70FBC75C}"/>
              </a:ext>
            </a:extLst>
          </p:cNvPr>
          <p:cNvSpPr>
            <a:spLocks noGrp="1"/>
          </p:cNvSpPr>
          <p:nvPr>
            <p:ph type="body" sz="quarter" idx="10"/>
          </p:nvPr>
        </p:nvSpPr>
        <p:spPr/>
        <p:txBody>
          <a:bodyPr>
            <a:normAutofit/>
          </a:bodyPr>
          <a:lstStyle/>
          <a:p>
            <a:pPr algn="l" rtl="0"/>
            <a:r>
              <a:rPr lang="en-GB" sz="800" i="1">
                <a:solidFill>
                  <a:srgbClr val="202C4D"/>
                </a:solidFill>
              </a:rPr>
              <a:t>7a. How important to you is it that the Royal College of Pathologists provides/delivers on the following for its members? Base: Asked to all (1,792).</a:t>
            </a:r>
            <a:r>
              <a:rPr lang="en-GB" sz="800" i="1">
                <a:solidFill>
                  <a:schemeClr val="tx2"/>
                </a:solidFill>
              </a:rPr>
              <a:t> Cellular Pathology (599), Microbiology (214), Clinical Biochemistry (209), Haematology (205)</a:t>
            </a:r>
            <a:endParaRPr lang="en-GB" sz="800"/>
          </a:p>
          <a:p>
            <a:endParaRPr lang="en-GB" sz="800"/>
          </a:p>
        </p:txBody>
      </p:sp>
      <p:graphicFrame>
        <p:nvGraphicFramePr>
          <p:cNvPr id="5" name="Table 4">
            <a:extLst>
              <a:ext uri="{FF2B5EF4-FFF2-40B4-BE49-F238E27FC236}">
                <a16:creationId xmlns:a16="http://schemas.microsoft.com/office/drawing/2014/main" id="{3CD3720D-9789-B106-591B-5EF1D78BACA8}"/>
              </a:ext>
            </a:extLst>
          </p:cNvPr>
          <p:cNvGraphicFramePr>
            <a:graphicFrameLocks noGrp="1"/>
          </p:cNvGraphicFramePr>
          <p:nvPr>
            <p:extLst>
              <p:ext uri="{D42A27DB-BD31-4B8C-83A1-F6EECF244321}">
                <p14:modId xmlns:p14="http://schemas.microsoft.com/office/powerpoint/2010/main" val="315784651"/>
              </p:ext>
            </p:extLst>
          </p:nvPr>
        </p:nvGraphicFramePr>
        <p:xfrm>
          <a:off x="609599" y="1845780"/>
          <a:ext cx="10744129" cy="3761855"/>
        </p:xfrm>
        <a:graphic>
          <a:graphicData uri="http://schemas.openxmlformats.org/drawingml/2006/table">
            <a:tbl>
              <a:tblPr firstRow="1" bandRow="1">
                <a:tableStyleId>{5C22544A-7EE6-4342-B048-85BDC9FD1C3A}</a:tableStyleId>
              </a:tblPr>
              <a:tblGrid>
                <a:gridCol w="2854959">
                  <a:extLst>
                    <a:ext uri="{9D8B030D-6E8A-4147-A177-3AD203B41FA5}">
                      <a16:colId xmlns:a16="http://schemas.microsoft.com/office/drawing/2014/main" val="3441004305"/>
                    </a:ext>
                  </a:extLst>
                </a:gridCol>
                <a:gridCol w="2517106">
                  <a:extLst>
                    <a:ext uri="{9D8B030D-6E8A-4147-A177-3AD203B41FA5}">
                      <a16:colId xmlns:a16="http://schemas.microsoft.com/office/drawing/2014/main" val="1882557781"/>
                    </a:ext>
                  </a:extLst>
                </a:gridCol>
                <a:gridCol w="2686032">
                  <a:extLst>
                    <a:ext uri="{9D8B030D-6E8A-4147-A177-3AD203B41FA5}">
                      <a16:colId xmlns:a16="http://schemas.microsoft.com/office/drawing/2014/main" val="973245995"/>
                    </a:ext>
                  </a:extLst>
                </a:gridCol>
                <a:gridCol w="2686032">
                  <a:extLst>
                    <a:ext uri="{9D8B030D-6E8A-4147-A177-3AD203B41FA5}">
                      <a16:colId xmlns:a16="http://schemas.microsoft.com/office/drawing/2014/main" val="2555477091"/>
                    </a:ext>
                  </a:extLst>
                </a:gridCol>
              </a:tblGrid>
              <a:tr h="413151">
                <a:tc>
                  <a:txBody>
                    <a:bodyPr/>
                    <a:lstStyle/>
                    <a:p>
                      <a:pPr algn="ctr"/>
                      <a:r>
                        <a:rPr lang="en-GB" sz="1200" b="1">
                          <a:solidFill>
                            <a:schemeClr val="bg1"/>
                          </a:solidFill>
                          <a:latin typeface="+mn-lt"/>
                          <a:ea typeface="+mn-ea"/>
                          <a:cs typeface="+mn-cs"/>
                        </a:rPr>
                        <a:t>Cellular Pathology</a:t>
                      </a:r>
                    </a:p>
                  </a:txBody>
                  <a:tcPr anchor="ctr"/>
                </a:tc>
                <a:tc>
                  <a:txBody>
                    <a:bodyPr/>
                    <a:lstStyle/>
                    <a:p>
                      <a:pPr algn="ctr"/>
                      <a:r>
                        <a:rPr lang="en-GB" sz="1200" b="1">
                          <a:solidFill>
                            <a:schemeClr val="bg1"/>
                          </a:solidFill>
                          <a:latin typeface="+mn-lt"/>
                          <a:ea typeface="+mn-ea"/>
                          <a:cs typeface="+mn-cs"/>
                        </a:rPr>
                        <a:t>Clinical Biochemistry</a:t>
                      </a:r>
                    </a:p>
                  </a:txBody>
                  <a:tcPr anchor="ctr"/>
                </a:tc>
                <a:tc>
                  <a:txBody>
                    <a:bodyPr/>
                    <a:lstStyle/>
                    <a:p>
                      <a:pPr algn="ctr"/>
                      <a:r>
                        <a:rPr lang="en-GB" sz="1200" b="1">
                          <a:solidFill>
                            <a:schemeClr val="bg1"/>
                          </a:solidFill>
                          <a:latin typeface="+mn-lt"/>
                          <a:ea typeface="+mn-ea"/>
                          <a:cs typeface="+mn-cs"/>
                        </a:rPr>
                        <a:t>Haematology</a:t>
                      </a:r>
                    </a:p>
                  </a:txBody>
                  <a:tcPr anchor="ctr"/>
                </a:tc>
                <a:tc>
                  <a:txBody>
                    <a:bodyPr/>
                    <a:lstStyle/>
                    <a:p>
                      <a:pPr algn="ctr"/>
                      <a:r>
                        <a:rPr lang="en-GB" sz="1200" b="1">
                          <a:solidFill>
                            <a:schemeClr val="bg1"/>
                          </a:solidFill>
                          <a:latin typeface="+mn-lt"/>
                          <a:ea typeface="+mn-ea"/>
                          <a:cs typeface="+mn-cs"/>
                        </a:rPr>
                        <a:t>Microbiology</a:t>
                      </a:r>
                    </a:p>
                  </a:txBody>
                  <a:tcPr anchor="ctr"/>
                </a:tc>
                <a:extLst>
                  <a:ext uri="{0D108BD9-81ED-4DB2-BD59-A6C34878D82A}">
                    <a16:rowId xmlns:a16="http://schemas.microsoft.com/office/drawing/2014/main" val="3314269837"/>
                  </a:ext>
                </a:extLst>
              </a:tr>
              <a:tr h="782812">
                <a:tc>
                  <a:txBody>
                    <a:bodyPr/>
                    <a:lstStyle/>
                    <a:p>
                      <a:pPr algn="ctr"/>
                      <a:r>
                        <a:rPr lang="en-GB" sz="1100">
                          <a:solidFill>
                            <a:schemeClr val="tx2"/>
                          </a:solidFill>
                          <a:latin typeface="+mn-lt"/>
                        </a:rPr>
                        <a:t>Maintaining the standard of training in pathology through curricular design and examinations/assessment delivery </a:t>
                      </a:r>
                      <a:br>
                        <a:rPr lang="en-GB" sz="1100">
                          <a:solidFill>
                            <a:srgbClr val="202C4D"/>
                          </a:solidFill>
                          <a:latin typeface="+mn-lt"/>
                        </a:rPr>
                      </a:br>
                      <a:r>
                        <a:rPr lang="en-GB" sz="1100" b="1">
                          <a:solidFill>
                            <a:schemeClr val="tx2"/>
                          </a:solidFill>
                          <a:latin typeface="+mn-lt"/>
                        </a:rPr>
                        <a:t>(72%)</a:t>
                      </a:r>
                    </a:p>
                  </a:txBody>
                  <a:tcPr anchor="ctr">
                    <a:solidFill>
                      <a:srgbClr val="D3AAFB"/>
                    </a:solidFill>
                  </a:tcPr>
                </a:tc>
                <a:tc>
                  <a:txBody>
                    <a:bodyPr/>
                    <a:lstStyle/>
                    <a:p>
                      <a:pPr lvl="0" algn="ctr">
                        <a:buNone/>
                      </a:pPr>
                      <a:endParaRPr lang="en-GB" sz="1100" b="0" i="0" u="none" strike="noStrike" noProof="0">
                        <a:solidFill>
                          <a:schemeClr val="bg1"/>
                        </a:solidFill>
                        <a:latin typeface="+mn-lt"/>
                      </a:endParaRPr>
                    </a:p>
                    <a:p>
                      <a:pPr lvl="0" algn="ctr">
                        <a:buNone/>
                      </a:pPr>
                      <a:r>
                        <a:rPr lang="en-GB" sz="1100" b="0" i="0" u="none" strike="noStrike" noProof="0">
                          <a:solidFill>
                            <a:schemeClr val="bg1"/>
                          </a:solidFill>
                          <a:latin typeface="+mn-lt"/>
                        </a:rPr>
                        <a:t>Being the voice of pathology </a:t>
                      </a:r>
                      <a:endParaRPr lang="en-GB" sz="1100" b="1">
                        <a:solidFill>
                          <a:schemeClr val="tx2"/>
                        </a:solidFill>
                        <a:latin typeface="+mn-lt"/>
                      </a:endParaRPr>
                    </a:p>
                    <a:p>
                      <a:pPr lvl="0" algn="ctr">
                        <a:buNone/>
                      </a:pPr>
                      <a:r>
                        <a:rPr lang="en-GB" sz="1100">
                          <a:solidFill>
                            <a:schemeClr val="bg1"/>
                          </a:solidFill>
                          <a:latin typeface="+mn-lt"/>
                        </a:rPr>
                        <a:t>(73%)</a:t>
                      </a:r>
                      <a:br>
                        <a:rPr lang="en-GB" sz="1100">
                          <a:solidFill>
                            <a:srgbClr val="202C4D"/>
                          </a:solidFill>
                          <a:latin typeface="+mn-lt"/>
                        </a:rPr>
                      </a:br>
                      <a:endParaRPr lang="en-GB" sz="1100" b="1">
                        <a:solidFill>
                          <a:schemeClr val="tx2"/>
                        </a:solidFill>
                        <a:latin typeface="+mn-lt"/>
                      </a:endParaRPr>
                    </a:p>
                  </a:txBody>
                  <a:tcPr anchor="ctr">
                    <a:solidFill>
                      <a:srgbClr val="7030A0"/>
                    </a:solidFill>
                  </a:tcPr>
                </a:tc>
                <a:tc>
                  <a:txBody>
                    <a:bodyPr/>
                    <a:lstStyle/>
                    <a:p>
                      <a:pPr algn="ctr"/>
                      <a:r>
                        <a:rPr lang="en-GB" sz="1100">
                          <a:solidFill>
                            <a:schemeClr val="tx2"/>
                          </a:solidFill>
                          <a:latin typeface="+mn-lt"/>
                        </a:rPr>
                        <a:t>Maintaining the standard of training in pathology through curricular design and examinations/assessment delivery </a:t>
                      </a:r>
                    </a:p>
                    <a:p>
                      <a:pPr algn="ctr"/>
                      <a:r>
                        <a:rPr lang="en-GB" sz="1100" b="1">
                          <a:solidFill>
                            <a:schemeClr val="tx2"/>
                          </a:solidFill>
                          <a:latin typeface="+mn-lt"/>
                        </a:rPr>
                        <a:t>(74%)</a:t>
                      </a:r>
                    </a:p>
                  </a:txBody>
                  <a:tcPr anchor="ctr">
                    <a:solidFill>
                      <a:srgbClr val="D3AAFB"/>
                    </a:solidFill>
                  </a:tcPr>
                </a:tc>
                <a:tc>
                  <a:txBody>
                    <a:bodyPr/>
                    <a:lstStyle/>
                    <a:p>
                      <a:pPr algn="ctr"/>
                      <a:r>
                        <a:rPr lang="en-GB" sz="1100">
                          <a:solidFill>
                            <a:schemeClr val="tx2"/>
                          </a:solidFill>
                          <a:latin typeface="+mn-lt"/>
                        </a:rPr>
                        <a:t>Maintaining the standard of training in pathology through curricular design and examinations/assessment delivery</a:t>
                      </a:r>
                      <a:r>
                        <a:rPr lang="en-GB" sz="1100" b="1">
                          <a:solidFill>
                            <a:schemeClr val="tx2"/>
                          </a:solidFill>
                          <a:latin typeface="+mn-lt"/>
                        </a:rPr>
                        <a:t> </a:t>
                      </a:r>
                    </a:p>
                    <a:p>
                      <a:pPr algn="ctr"/>
                      <a:r>
                        <a:rPr lang="en-GB" sz="1100" b="1">
                          <a:solidFill>
                            <a:schemeClr val="tx2"/>
                          </a:solidFill>
                          <a:latin typeface="+mn-lt"/>
                        </a:rPr>
                        <a:t>(71%)</a:t>
                      </a:r>
                    </a:p>
                  </a:txBody>
                  <a:tcPr anchor="ctr">
                    <a:solidFill>
                      <a:srgbClr val="D3AAFB"/>
                    </a:solidFill>
                  </a:tcPr>
                </a:tc>
                <a:extLst>
                  <a:ext uri="{0D108BD9-81ED-4DB2-BD59-A6C34878D82A}">
                    <a16:rowId xmlns:a16="http://schemas.microsoft.com/office/drawing/2014/main" val="1667003625"/>
                  </a:ext>
                </a:extLst>
              </a:tr>
              <a:tr h="782812">
                <a:tc>
                  <a:txBody>
                    <a:bodyPr/>
                    <a:lstStyle/>
                    <a:p>
                      <a:pPr lvl="0" algn="ctr">
                        <a:buNone/>
                      </a:pPr>
                      <a:r>
                        <a:rPr lang="en-GB" sz="1100" b="0" i="0" u="none" strike="noStrike" noProof="0">
                          <a:solidFill>
                            <a:schemeClr val="tx2"/>
                          </a:solidFill>
                          <a:latin typeface="+mn-lt"/>
                        </a:rPr>
                        <a:t>Providing access to continuing professional development opportunities </a:t>
                      </a:r>
                      <a:br>
                        <a:rPr lang="en-GB" sz="1100" b="0" i="0" u="none" strike="noStrike" noProof="0">
                          <a:solidFill>
                            <a:srgbClr val="202C4D"/>
                          </a:solidFill>
                          <a:latin typeface="+mn-lt"/>
                        </a:rPr>
                      </a:br>
                      <a:r>
                        <a:rPr lang="en-GB" sz="1100" b="1" i="0" u="none" strike="noStrike" noProof="0">
                          <a:solidFill>
                            <a:schemeClr val="tx2"/>
                          </a:solidFill>
                          <a:latin typeface="+mn-lt"/>
                        </a:rPr>
                        <a:t>(68%)</a:t>
                      </a:r>
                    </a:p>
                  </a:txBody>
                  <a:tcPr anchor="ctr">
                    <a:solidFill>
                      <a:schemeClr val="accent2">
                        <a:lumMod val="60000"/>
                        <a:lumOff val="40000"/>
                      </a:schemeClr>
                    </a:solidFill>
                  </a:tcPr>
                </a:tc>
                <a:tc>
                  <a:txBody>
                    <a:bodyPr/>
                    <a:lstStyle/>
                    <a:p>
                      <a:pPr lvl="0" algn="ctr">
                        <a:buNone/>
                      </a:pPr>
                      <a:r>
                        <a:rPr lang="en-GB" sz="1100" b="0" i="0" u="none" strike="noStrike" noProof="0">
                          <a:solidFill>
                            <a:schemeClr val="tx2"/>
                          </a:solidFill>
                          <a:latin typeface="+mn-lt"/>
                        </a:rPr>
                        <a:t>Maintaining the standard of training in pathology through curricular design and examinations/assessment delivery </a:t>
                      </a:r>
                      <a:endParaRPr lang="en-US" sz="1100" b="0" i="0" u="none" strike="noStrike" noProof="0">
                        <a:solidFill>
                          <a:srgbClr val="00E303"/>
                        </a:solidFill>
                        <a:latin typeface="+mn-lt"/>
                      </a:endParaRPr>
                    </a:p>
                    <a:p>
                      <a:pPr lvl="0" algn="ctr">
                        <a:buNone/>
                      </a:pPr>
                      <a:r>
                        <a:rPr lang="en-GB" sz="1100" b="1" i="0" u="none" strike="noStrike" noProof="0">
                          <a:solidFill>
                            <a:schemeClr val="tx2"/>
                          </a:solidFill>
                          <a:latin typeface="+mn-lt"/>
                        </a:rPr>
                        <a:t>(73%)</a:t>
                      </a:r>
                      <a:endParaRPr lang="en-GB" sz="1100">
                        <a:latin typeface="+mn-lt"/>
                      </a:endParaRPr>
                    </a:p>
                  </a:txBody>
                  <a:tcPr anchor="ctr">
                    <a:solidFill>
                      <a:schemeClr val="bg2">
                        <a:lumMod val="40000"/>
                        <a:lumOff val="60000"/>
                      </a:schemeClr>
                    </a:solidFill>
                  </a:tcPr>
                </a:tc>
                <a:tc>
                  <a:txBody>
                    <a:bodyPr/>
                    <a:lstStyle/>
                    <a:p>
                      <a:pPr lvl="0" algn="ctr">
                        <a:buNone/>
                      </a:pPr>
                      <a:r>
                        <a:rPr lang="en-GB" sz="1100" b="0" i="0" u="none" strike="noStrike" noProof="0">
                          <a:solidFill>
                            <a:schemeClr val="tx2"/>
                          </a:solidFill>
                          <a:latin typeface="+mn-lt"/>
                        </a:rPr>
                        <a:t>Promoting standards and quality improvement in pathology services </a:t>
                      </a:r>
                    </a:p>
                    <a:p>
                      <a:pPr lvl="0" algn="ctr">
                        <a:buNone/>
                      </a:pPr>
                      <a:r>
                        <a:rPr lang="en-GB" sz="1100" b="1" i="0" u="none" strike="noStrike" noProof="0">
                          <a:solidFill>
                            <a:schemeClr val="tx2"/>
                          </a:solidFill>
                          <a:latin typeface="+mn-lt"/>
                        </a:rPr>
                        <a:t>(63%)</a:t>
                      </a:r>
                    </a:p>
                  </a:txBody>
                  <a:tcPr anchor="ctr">
                    <a:solidFill>
                      <a:schemeClr val="accent4">
                        <a:lumMod val="40000"/>
                        <a:lumOff val="60000"/>
                      </a:schemeClr>
                    </a:solidFill>
                  </a:tcPr>
                </a:tc>
                <a:tc>
                  <a:txBody>
                    <a:bodyPr/>
                    <a:lstStyle/>
                    <a:p>
                      <a:pPr lvl="0" algn="ctr">
                        <a:buNone/>
                      </a:pPr>
                      <a:r>
                        <a:rPr lang="en-GB" sz="1100" b="0" i="0" u="none" strike="noStrike" noProof="0">
                          <a:solidFill>
                            <a:schemeClr val="tx2"/>
                          </a:solidFill>
                          <a:latin typeface="+mn-lt"/>
                        </a:rPr>
                        <a:t>Promoting and supporting pathologist workforce planning </a:t>
                      </a:r>
                      <a:endParaRPr lang="en-US" sz="1100" b="0" i="0" u="none" strike="noStrike" noProof="0">
                        <a:solidFill>
                          <a:srgbClr val="00E303"/>
                        </a:solidFill>
                        <a:latin typeface="+mn-lt"/>
                      </a:endParaRPr>
                    </a:p>
                    <a:p>
                      <a:pPr lvl="0" algn="ctr">
                        <a:buNone/>
                      </a:pPr>
                      <a:r>
                        <a:rPr lang="en-GB" sz="1100" b="1" i="0" u="none" strike="noStrike" noProof="0">
                          <a:solidFill>
                            <a:schemeClr val="tx2"/>
                          </a:solidFill>
                          <a:latin typeface="+mn-lt"/>
                        </a:rPr>
                        <a:t>(64%)</a:t>
                      </a:r>
                      <a:endParaRPr lang="en-GB" sz="1100">
                        <a:latin typeface="+mn-lt"/>
                      </a:endParaRPr>
                    </a:p>
                  </a:txBody>
                  <a:tcPr anchor="ctr">
                    <a:solidFill>
                      <a:schemeClr val="accent1">
                        <a:lumMod val="60000"/>
                        <a:lumOff val="40000"/>
                      </a:schemeClr>
                    </a:solidFill>
                  </a:tcPr>
                </a:tc>
                <a:extLst>
                  <a:ext uri="{0D108BD9-81ED-4DB2-BD59-A6C34878D82A}">
                    <a16:rowId xmlns:a16="http://schemas.microsoft.com/office/drawing/2014/main" val="547690348"/>
                  </a:ext>
                </a:extLst>
              </a:tr>
              <a:tr h="543619">
                <a:tc>
                  <a:txBody>
                    <a:bodyPr/>
                    <a:lstStyle/>
                    <a:p>
                      <a:pPr lvl="0" algn="ctr">
                        <a:buNone/>
                      </a:pPr>
                      <a:r>
                        <a:rPr lang="en-GB" sz="1100" b="0" i="0" u="none" strike="noStrike" noProof="0">
                          <a:solidFill>
                            <a:schemeClr val="tx2"/>
                          </a:solidFill>
                          <a:latin typeface="+mn-lt"/>
                        </a:rPr>
                        <a:t>Promoting standards and quality improvement in pathology services</a:t>
                      </a:r>
                      <a:r>
                        <a:rPr lang="en-GB" sz="1100" b="1" i="0" u="none" strike="noStrike" noProof="0">
                          <a:solidFill>
                            <a:schemeClr val="tx2"/>
                          </a:solidFill>
                          <a:latin typeface="+mn-lt"/>
                        </a:rPr>
                        <a:t> </a:t>
                      </a:r>
                      <a:br>
                        <a:rPr lang="en-GB" sz="1100" b="1" i="0" u="none" strike="noStrike" noProof="0">
                          <a:solidFill>
                            <a:srgbClr val="202C4D"/>
                          </a:solidFill>
                          <a:latin typeface="+mn-lt"/>
                        </a:rPr>
                      </a:br>
                      <a:r>
                        <a:rPr lang="en-GB" sz="1100" b="1" i="0" u="none" strike="noStrike" noProof="0">
                          <a:solidFill>
                            <a:schemeClr val="tx2"/>
                          </a:solidFill>
                          <a:latin typeface="+mn-lt"/>
                        </a:rPr>
                        <a:t>(66%)</a:t>
                      </a:r>
                      <a:endParaRPr lang="en-US" sz="1100">
                        <a:latin typeface="+mn-lt"/>
                      </a:endParaRPr>
                    </a:p>
                  </a:txBody>
                  <a:tcPr anchor="ctr">
                    <a:solidFill>
                      <a:schemeClr val="accent4">
                        <a:lumMod val="40000"/>
                        <a:lumOff val="60000"/>
                      </a:schemeClr>
                    </a:solidFill>
                  </a:tcPr>
                </a:tc>
                <a:tc>
                  <a:txBody>
                    <a:bodyPr/>
                    <a:lstStyle/>
                    <a:p>
                      <a:pPr lvl="0" algn="ctr">
                        <a:buNone/>
                      </a:pPr>
                      <a:r>
                        <a:rPr lang="en-GB" sz="1100" b="0" i="0" u="none" strike="noStrike" noProof="0">
                          <a:solidFill>
                            <a:schemeClr val="tx2"/>
                          </a:solidFill>
                          <a:latin typeface="+mn-lt"/>
                        </a:rPr>
                        <a:t>Promoting standards and quality improvement in pathology services </a:t>
                      </a:r>
                      <a:endParaRPr lang="en-US" sz="1100">
                        <a:latin typeface="+mn-lt"/>
                      </a:endParaRPr>
                    </a:p>
                    <a:p>
                      <a:pPr lvl="0" algn="ctr">
                        <a:buNone/>
                      </a:pPr>
                      <a:r>
                        <a:rPr lang="en-GB" sz="1100" b="1" i="0" u="none" strike="noStrike" noProof="0">
                          <a:solidFill>
                            <a:schemeClr val="tx2"/>
                          </a:solidFill>
                          <a:latin typeface="+mn-lt"/>
                        </a:rPr>
                        <a:t>(71%)</a:t>
                      </a:r>
                      <a:endParaRPr lang="en-GB" sz="1100">
                        <a:latin typeface="+mn-lt"/>
                      </a:endParaRPr>
                    </a:p>
                  </a:txBody>
                  <a:tcPr anchor="ctr">
                    <a:solidFill>
                      <a:schemeClr val="accent4">
                        <a:lumMod val="40000"/>
                        <a:lumOff val="60000"/>
                      </a:schemeClr>
                    </a:solidFill>
                  </a:tcPr>
                </a:tc>
                <a:tc>
                  <a:txBody>
                    <a:bodyPr/>
                    <a:lstStyle/>
                    <a:p>
                      <a:pPr lvl="0" algn="ctr">
                        <a:buNone/>
                      </a:pPr>
                      <a:r>
                        <a:rPr lang="en-GB" sz="1100" b="0" i="0" u="none" strike="noStrike" noProof="0">
                          <a:solidFill>
                            <a:schemeClr val="tx2"/>
                          </a:solidFill>
                          <a:latin typeface="+mn-lt"/>
                        </a:rPr>
                        <a:t>Promoting and supporting pathologist workforce planning </a:t>
                      </a:r>
                      <a:endParaRPr lang="en-US" sz="1100" b="0" i="0" u="none" strike="noStrike" noProof="0">
                        <a:solidFill>
                          <a:srgbClr val="00E303"/>
                        </a:solidFill>
                        <a:latin typeface="+mn-lt"/>
                      </a:endParaRPr>
                    </a:p>
                    <a:p>
                      <a:pPr lvl="0" algn="ctr">
                        <a:buNone/>
                      </a:pPr>
                      <a:r>
                        <a:rPr lang="en-GB" sz="1100" b="1" i="0" u="none" strike="noStrike" noProof="0">
                          <a:solidFill>
                            <a:schemeClr val="tx2"/>
                          </a:solidFill>
                          <a:latin typeface="+mn-lt"/>
                        </a:rPr>
                        <a:t>(60%)</a:t>
                      </a:r>
                      <a:endParaRPr lang="en-GB" sz="1100">
                        <a:latin typeface="+mn-lt"/>
                      </a:endParaRPr>
                    </a:p>
                  </a:txBody>
                  <a:tcPr anchor="ctr">
                    <a:solidFill>
                      <a:schemeClr val="accent1">
                        <a:lumMod val="60000"/>
                        <a:lumOff val="40000"/>
                      </a:schemeClr>
                    </a:solidFill>
                  </a:tcPr>
                </a:tc>
                <a:tc>
                  <a:txBody>
                    <a:bodyPr/>
                    <a:lstStyle/>
                    <a:p>
                      <a:pPr lvl="0" algn="ctr">
                        <a:buNone/>
                      </a:pPr>
                      <a:r>
                        <a:rPr lang="en-GB" sz="1100" b="0" i="0" u="none" strike="noStrike" noProof="0">
                          <a:solidFill>
                            <a:schemeClr val="tx2"/>
                          </a:solidFill>
                          <a:latin typeface="+mn-lt"/>
                        </a:rPr>
                        <a:t>Promoting standards and quality improvement in pathology services </a:t>
                      </a:r>
                      <a:endParaRPr lang="en-US" sz="1100" b="0" i="0" u="none" strike="noStrike" noProof="0">
                        <a:solidFill>
                          <a:srgbClr val="00E303"/>
                        </a:solidFill>
                        <a:latin typeface="+mn-lt"/>
                      </a:endParaRPr>
                    </a:p>
                    <a:p>
                      <a:pPr lvl="0" algn="ctr">
                        <a:buNone/>
                      </a:pPr>
                      <a:r>
                        <a:rPr lang="en-GB" sz="1100" b="1" i="0" u="none" strike="noStrike" noProof="0">
                          <a:solidFill>
                            <a:schemeClr val="tx2"/>
                          </a:solidFill>
                          <a:latin typeface="+mn-lt"/>
                        </a:rPr>
                        <a:t>(63%)</a:t>
                      </a:r>
                      <a:endParaRPr lang="en-GB" sz="1100">
                        <a:latin typeface="+mn-lt"/>
                      </a:endParaRPr>
                    </a:p>
                  </a:txBody>
                  <a:tcPr anchor="ctr">
                    <a:solidFill>
                      <a:schemeClr val="accent4">
                        <a:lumMod val="40000"/>
                        <a:lumOff val="60000"/>
                      </a:schemeClr>
                    </a:solidFill>
                  </a:tcPr>
                </a:tc>
                <a:extLst>
                  <a:ext uri="{0D108BD9-81ED-4DB2-BD59-A6C34878D82A}">
                    <a16:rowId xmlns:a16="http://schemas.microsoft.com/office/drawing/2014/main" val="2941390007"/>
                  </a:ext>
                </a:extLst>
              </a:tr>
              <a:tr h="528088">
                <a:tc>
                  <a:txBody>
                    <a:bodyPr/>
                    <a:lstStyle/>
                    <a:p>
                      <a:pPr lvl="0" algn="ctr">
                        <a:buNone/>
                      </a:pPr>
                      <a:r>
                        <a:rPr lang="en-GB" sz="1100" b="0" i="0" u="none" strike="noStrike" noProof="0">
                          <a:solidFill>
                            <a:schemeClr val="tx2"/>
                          </a:solidFill>
                          <a:latin typeface="+mn-lt"/>
                        </a:rPr>
                        <a:t>Promoting and supporting pathologist workforce planning </a:t>
                      </a:r>
                    </a:p>
                    <a:p>
                      <a:pPr lvl="0" algn="ctr">
                        <a:buNone/>
                      </a:pPr>
                      <a:r>
                        <a:rPr lang="en-GB" sz="1100" b="1" i="0" u="none" strike="noStrike" noProof="0">
                          <a:solidFill>
                            <a:schemeClr val="tx2"/>
                          </a:solidFill>
                          <a:latin typeface="+mn-lt"/>
                        </a:rPr>
                        <a:t>(65%)</a:t>
                      </a:r>
                    </a:p>
                  </a:txBody>
                  <a:tcPr anchor="ctr">
                    <a:solidFill>
                      <a:schemeClr val="accent1">
                        <a:lumMod val="60000"/>
                        <a:lumOff val="40000"/>
                      </a:schemeClr>
                    </a:solidFill>
                  </a:tcPr>
                </a:tc>
                <a:tc>
                  <a:txBody>
                    <a:bodyPr/>
                    <a:lstStyle/>
                    <a:p>
                      <a:pPr lvl="0" algn="ctr">
                        <a:buNone/>
                      </a:pPr>
                      <a:r>
                        <a:rPr lang="en-GB" sz="1100" b="0" i="0" u="none" strike="noStrike" noProof="0">
                          <a:solidFill>
                            <a:schemeClr val="tx2"/>
                          </a:solidFill>
                          <a:latin typeface="+mn-lt"/>
                        </a:rPr>
                        <a:t>Keeping members up to date on service/clinical/safety developments </a:t>
                      </a:r>
                      <a:br>
                        <a:rPr lang="en-GB" sz="1100" b="0" i="0" u="none" strike="noStrike" noProof="0">
                          <a:solidFill>
                            <a:srgbClr val="202C4D"/>
                          </a:solidFill>
                          <a:latin typeface="+mn-lt"/>
                        </a:rPr>
                      </a:br>
                      <a:r>
                        <a:rPr lang="en-GB" sz="1100" b="1" i="0" u="none" strike="noStrike" noProof="0">
                          <a:solidFill>
                            <a:schemeClr val="tx2"/>
                          </a:solidFill>
                          <a:latin typeface="+mn-lt"/>
                        </a:rPr>
                        <a:t>(70%)</a:t>
                      </a:r>
                      <a:endParaRPr lang="en-US" sz="1100" b="1">
                        <a:latin typeface="+mn-lt"/>
                      </a:endParaRPr>
                    </a:p>
                  </a:txBody>
                  <a:tcPr anchor="ctr">
                    <a:solidFill>
                      <a:schemeClr val="accent5">
                        <a:lumMod val="40000"/>
                        <a:lumOff val="60000"/>
                      </a:schemeClr>
                    </a:solidFill>
                  </a:tcPr>
                </a:tc>
                <a:tc>
                  <a:txBody>
                    <a:bodyPr/>
                    <a:lstStyle/>
                    <a:p>
                      <a:pPr marL="0" lvl="0" algn="ctr">
                        <a:buNone/>
                      </a:pPr>
                      <a:r>
                        <a:rPr lang="en-GB" sz="1100" b="0" i="0" u="none" strike="noStrike" noProof="0">
                          <a:solidFill>
                            <a:schemeClr val="tx2"/>
                          </a:solidFill>
                          <a:latin typeface="+mn-lt"/>
                        </a:rPr>
                        <a:t>Inspiring the next generation of pathologists</a:t>
                      </a:r>
                      <a:endParaRPr lang="en-US" sz="1100" b="0" i="0" u="none" strike="noStrike" noProof="0">
                        <a:solidFill>
                          <a:srgbClr val="00E303"/>
                        </a:solidFill>
                        <a:latin typeface="+mn-lt"/>
                      </a:endParaRPr>
                    </a:p>
                    <a:p>
                      <a:pPr marL="0" lvl="0" algn="ctr">
                        <a:buNone/>
                      </a:pPr>
                      <a:r>
                        <a:rPr lang="en-GB" sz="1100" b="0" i="0" u="none" strike="noStrike" noProof="0">
                          <a:solidFill>
                            <a:schemeClr val="tx2"/>
                          </a:solidFill>
                          <a:latin typeface="+mn-lt"/>
                        </a:rPr>
                        <a:t> </a:t>
                      </a:r>
                      <a:r>
                        <a:rPr lang="en-GB" sz="1100" b="1" i="0" u="none" strike="noStrike" noProof="0">
                          <a:solidFill>
                            <a:schemeClr val="tx2"/>
                          </a:solidFill>
                          <a:latin typeface="+mn-lt"/>
                        </a:rPr>
                        <a:t>(58%)</a:t>
                      </a:r>
                      <a:endParaRPr lang="en-GB" sz="1100">
                        <a:latin typeface="+mn-lt"/>
                      </a:endParaRPr>
                    </a:p>
                  </a:txBody>
                  <a:tcPr anchor="ctr">
                    <a:solidFill>
                      <a:schemeClr val="accent3">
                        <a:lumMod val="75000"/>
                      </a:schemeClr>
                    </a:solidFill>
                  </a:tcPr>
                </a:tc>
                <a:tc>
                  <a:txBody>
                    <a:bodyPr/>
                    <a:lstStyle/>
                    <a:p>
                      <a:pPr lvl="0" algn="ctr">
                        <a:buNone/>
                      </a:pPr>
                      <a:r>
                        <a:rPr lang="en-GB" sz="1100" b="0" i="0" u="none" strike="noStrike" noProof="0">
                          <a:solidFill>
                            <a:schemeClr val="tx2"/>
                          </a:solidFill>
                          <a:latin typeface="+mn-lt"/>
                        </a:rPr>
                        <a:t>Providing access to continuing professional development opportunities </a:t>
                      </a:r>
                      <a:endParaRPr lang="en-US" sz="1100" b="0" i="0" u="none" strike="noStrike" noProof="0">
                        <a:solidFill>
                          <a:srgbClr val="00E303"/>
                        </a:solidFill>
                        <a:latin typeface="+mn-lt"/>
                      </a:endParaRPr>
                    </a:p>
                    <a:p>
                      <a:pPr lvl="0" algn="ctr">
                        <a:buNone/>
                      </a:pPr>
                      <a:r>
                        <a:rPr lang="en-GB" sz="1100" b="1" i="0" u="none" strike="noStrike" noProof="0">
                          <a:solidFill>
                            <a:schemeClr val="tx2"/>
                          </a:solidFill>
                          <a:latin typeface="+mn-lt"/>
                        </a:rPr>
                        <a:t>(63%)</a:t>
                      </a:r>
                      <a:endParaRPr lang="en-GB" sz="1100">
                        <a:latin typeface="+mn-lt"/>
                      </a:endParaRPr>
                    </a:p>
                  </a:txBody>
                  <a:tcPr anchor="ctr">
                    <a:solidFill>
                      <a:schemeClr val="accent3">
                        <a:lumMod val="40000"/>
                        <a:lumOff val="60000"/>
                      </a:schemeClr>
                    </a:solidFill>
                  </a:tcPr>
                </a:tc>
                <a:extLst>
                  <a:ext uri="{0D108BD9-81ED-4DB2-BD59-A6C34878D82A}">
                    <a16:rowId xmlns:a16="http://schemas.microsoft.com/office/drawing/2014/main" val="1677818445"/>
                  </a:ext>
                </a:extLst>
              </a:tr>
              <a:tr h="579120">
                <a:tc>
                  <a:txBody>
                    <a:bodyPr/>
                    <a:lstStyle/>
                    <a:p>
                      <a:pPr algn="ctr"/>
                      <a:r>
                        <a:rPr lang="en-GB" sz="1100">
                          <a:solidFill>
                            <a:schemeClr val="tx2"/>
                          </a:solidFill>
                          <a:latin typeface="+mn-lt"/>
                        </a:rPr>
                        <a:t>Providing access to </a:t>
                      </a:r>
                      <a:r>
                        <a:rPr lang="en-GB" sz="1100" b="0" i="0" u="none" strike="noStrike" noProof="0">
                          <a:solidFill>
                            <a:schemeClr val="tx2"/>
                          </a:solidFill>
                          <a:latin typeface="+mn-lt"/>
                        </a:rPr>
                        <a:t>professional guidance</a:t>
                      </a:r>
                      <a:br>
                        <a:rPr lang="en-GB" sz="1100">
                          <a:solidFill>
                            <a:srgbClr val="202C4D"/>
                          </a:solidFill>
                          <a:latin typeface="+mn-lt"/>
                        </a:rPr>
                      </a:br>
                      <a:r>
                        <a:rPr lang="en-GB" sz="1100" b="1">
                          <a:solidFill>
                            <a:schemeClr val="tx2"/>
                          </a:solidFill>
                          <a:latin typeface="+mn-lt"/>
                        </a:rPr>
                        <a:t>(63%)</a:t>
                      </a:r>
                    </a:p>
                  </a:txBody>
                  <a:tcPr anchor="ctr">
                    <a:solidFill>
                      <a:schemeClr val="accent3">
                        <a:lumMod val="40000"/>
                        <a:lumOff val="60000"/>
                      </a:schemeClr>
                    </a:solidFill>
                  </a:tcPr>
                </a:tc>
                <a:tc>
                  <a:txBody>
                    <a:bodyPr/>
                    <a:lstStyle/>
                    <a:p>
                      <a:pPr lvl="0" algn="ctr">
                        <a:buNone/>
                      </a:pPr>
                      <a:r>
                        <a:rPr lang="en-GB" sz="1100" b="0" i="0" u="none" strike="noStrike" noProof="0">
                          <a:solidFill>
                            <a:schemeClr val="tx2"/>
                          </a:solidFill>
                          <a:latin typeface="+mn-lt"/>
                        </a:rPr>
                        <a:t>Providing access to continuing professional development opportunities </a:t>
                      </a:r>
                      <a:endParaRPr lang="en-US" sz="1100" b="0" i="0" u="none" strike="noStrike" noProof="0">
                        <a:solidFill>
                          <a:srgbClr val="00E303"/>
                        </a:solidFill>
                        <a:latin typeface="+mn-lt"/>
                      </a:endParaRPr>
                    </a:p>
                    <a:p>
                      <a:pPr lvl="0" algn="ctr">
                        <a:buNone/>
                      </a:pPr>
                      <a:r>
                        <a:rPr lang="en-GB" sz="1100" b="1" i="0" u="none" strike="noStrike" noProof="0">
                          <a:solidFill>
                            <a:schemeClr val="tx2"/>
                          </a:solidFill>
                          <a:latin typeface="+mn-lt"/>
                        </a:rPr>
                        <a:t>(67%)</a:t>
                      </a:r>
                      <a:endParaRPr lang="en-GB" sz="1100">
                        <a:latin typeface="+mn-lt"/>
                      </a:endParaRPr>
                    </a:p>
                  </a:txBody>
                  <a:tcPr anchor="ctr">
                    <a:solidFill>
                      <a:schemeClr val="accent2">
                        <a:lumMod val="60000"/>
                        <a:lumOff val="40000"/>
                      </a:schemeClr>
                    </a:solidFill>
                  </a:tcPr>
                </a:tc>
                <a:tc>
                  <a:txBody>
                    <a:bodyPr/>
                    <a:lstStyle/>
                    <a:p>
                      <a:pPr lvl="0" algn="ctr">
                        <a:buNone/>
                      </a:pPr>
                      <a:r>
                        <a:rPr lang="en-GB" sz="1100" b="0" i="0" u="none" strike="noStrike" noProof="0">
                          <a:solidFill>
                            <a:schemeClr val="bg1"/>
                          </a:solidFill>
                          <a:latin typeface="+mn-lt"/>
                        </a:rPr>
                        <a:t>Being the voice of pathology </a:t>
                      </a:r>
                      <a:endParaRPr lang="en-GB" sz="1100" b="0" i="0" u="none" strike="noStrike" noProof="0">
                        <a:solidFill>
                          <a:srgbClr val="00E303"/>
                        </a:solidFill>
                        <a:latin typeface="+mn-lt"/>
                      </a:endParaRPr>
                    </a:p>
                    <a:p>
                      <a:pPr lvl="0" algn="ctr">
                        <a:buNone/>
                      </a:pPr>
                      <a:r>
                        <a:rPr lang="en-GB" sz="1100" b="0" i="0" u="none" strike="noStrike" noProof="0">
                          <a:solidFill>
                            <a:schemeClr val="bg1"/>
                          </a:solidFill>
                          <a:latin typeface="+mn-lt"/>
                        </a:rPr>
                        <a:t>(58%)</a:t>
                      </a:r>
                      <a:endParaRPr lang="en-GB" sz="1100">
                        <a:latin typeface="+mn-lt"/>
                      </a:endParaRPr>
                    </a:p>
                  </a:txBody>
                  <a:tcPr anchor="ctr">
                    <a:solidFill>
                      <a:srgbClr val="7030A0"/>
                    </a:solidFill>
                  </a:tcPr>
                </a:tc>
                <a:tc>
                  <a:txBody>
                    <a:bodyPr/>
                    <a:lstStyle/>
                    <a:p>
                      <a:pPr lvl="0" algn="ctr">
                        <a:buNone/>
                      </a:pPr>
                      <a:r>
                        <a:rPr lang="en-GB" sz="1100" b="0" i="0" u="none" strike="noStrike" noProof="0">
                          <a:solidFill>
                            <a:schemeClr val="bg1"/>
                          </a:solidFill>
                          <a:latin typeface="+mn-lt"/>
                        </a:rPr>
                        <a:t>Being the voice of pathology </a:t>
                      </a:r>
                      <a:endParaRPr lang="en-GB" sz="1100" b="0" i="0" u="none" strike="noStrike" noProof="0">
                        <a:solidFill>
                          <a:srgbClr val="00E303"/>
                        </a:solidFill>
                        <a:latin typeface="+mn-lt"/>
                      </a:endParaRPr>
                    </a:p>
                    <a:p>
                      <a:pPr lvl="0" algn="ctr">
                        <a:buNone/>
                      </a:pPr>
                      <a:r>
                        <a:rPr lang="en-GB" sz="1100" b="0" i="0" u="none" strike="noStrike" noProof="0">
                          <a:solidFill>
                            <a:schemeClr val="bg1"/>
                          </a:solidFill>
                          <a:latin typeface="+mn-lt"/>
                        </a:rPr>
                        <a:t>(61%)</a:t>
                      </a:r>
                      <a:endParaRPr lang="en-GB" sz="1100">
                        <a:latin typeface="+mn-lt"/>
                      </a:endParaRPr>
                    </a:p>
                  </a:txBody>
                  <a:tcPr anchor="ctr">
                    <a:solidFill>
                      <a:srgbClr val="7030A0"/>
                    </a:solidFill>
                  </a:tcPr>
                </a:tc>
                <a:extLst>
                  <a:ext uri="{0D108BD9-81ED-4DB2-BD59-A6C34878D82A}">
                    <a16:rowId xmlns:a16="http://schemas.microsoft.com/office/drawing/2014/main" val="833173719"/>
                  </a:ext>
                </a:extLst>
              </a:tr>
            </a:tbl>
          </a:graphicData>
        </a:graphic>
      </p:graphicFrame>
      <p:sp>
        <p:nvSpPr>
          <p:cNvPr id="6" name="Rectangle 5">
            <a:extLst>
              <a:ext uri="{FF2B5EF4-FFF2-40B4-BE49-F238E27FC236}">
                <a16:creationId xmlns:a16="http://schemas.microsoft.com/office/drawing/2014/main" id="{4D6556CB-6248-92A4-5BB0-ABB14F75EDD6}"/>
              </a:ext>
            </a:extLst>
          </p:cNvPr>
          <p:cNvSpPr/>
          <p:nvPr/>
        </p:nvSpPr>
        <p:spPr>
          <a:xfrm>
            <a:off x="7258050" y="1528262"/>
            <a:ext cx="4095684" cy="306070"/>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tx2"/>
                </a:solidFill>
              </a:rPr>
              <a:t>The options are sorted by the % ‘Very important’</a:t>
            </a:r>
          </a:p>
        </p:txBody>
      </p:sp>
      <p:sp>
        <p:nvSpPr>
          <p:cNvPr id="7" name="Rectangle 6">
            <a:extLst>
              <a:ext uri="{FF2B5EF4-FFF2-40B4-BE49-F238E27FC236}">
                <a16:creationId xmlns:a16="http://schemas.microsoft.com/office/drawing/2014/main" id="{24B79703-0C26-4063-DED3-7101B6C160D9}"/>
              </a:ext>
            </a:extLst>
          </p:cNvPr>
          <p:cNvSpPr/>
          <p:nvPr/>
        </p:nvSpPr>
        <p:spPr>
          <a:xfrm>
            <a:off x="89210" y="2281085"/>
            <a:ext cx="401444" cy="332655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904F315-9481-74A4-422F-8312E8BE840A}"/>
              </a:ext>
            </a:extLst>
          </p:cNvPr>
          <p:cNvSpPr txBox="1"/>
          <p:nvPr/>
        </p:nvSpPr>
        <p:spPr>
          <a:xfrm>
            <a:off x="109654" y="2552627"/>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1</a:t>
            </a:r>
            <a:endParaRPr lang="en-GB" b="1">
              <a:solidFill>
                <a:schemeClr val="accent3">
                  <a:lumMod val="20000"/>
                  <a:lumOff val="80000"/>
                </a:schemeClr>
              </a:solidFill>
              <a:latin typeface="+mj-lt"/>
            </a:endParaRPr>
          </a:p>
        </p:txBody>
      </p:sp>
      <p:sp>
        <p:nvSpPr>
          <p:cNvPr id="9" name="TextBox 8">
            <a:extLst>
              <a:ext uri="{FF2B5EF4-FFF2-40B4-BE49-F238E27FC236}">
                <a16:creationId xmlns:a16="http://schemas.microsoft.com/office/drawing/2014/main" id="{00BB0CDC-2105-232B-A6CB-D1492F610F58}"/>
              </a:ext>
            </a:extLst>
          </p:cNvPr>
          <p:cNvSpPr txBox="1"/>
          <p:nvPr/>
        </p:nvSpPr>
        <p:spPr>
          <a:xfrm>
            <a:off x="109654" y="3244334"/>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2</a:t>
            </a:r>
            <a:endParaRPr lang="en-GB" b="1">
              <a:solidFill>
                <a:schemeClr val="accent3">
                  <a:lumMod val="20000"/>
                  <a:lumOff val="80000"/>
                </a:schemeClr>
              </a:solidFill>
              <a:latin typeface="+mj-lt"/>
            </a:endParaRPr>
          </a:p>
        </p:txBody>
      </p:sp>
      <p:sp>
        <p:nvSpPr>
          <p:cNvPr id="10" name="TextBox 9">
            <a:extLst>
              <a:ext uri="{FF2B5EF4-FFF2-40B4-BE49-F238E27FC236}">
                <a16:creationId xmlns:a16="http://schemas.microsoft.com/office/drawing/2014/main" id="{74EC2393-5BF1-DF85-D89A-D11649DE78B2}"/>
              </a:ext>
            </a:extLst>
          </p:cNvPr>
          <p:cNvSpPr txBox="1"/>
          <p:nvPr/>
        </p:nvSpPr>
        <p:spPr>
          <a:xfrm>
            <a:off x="109654" y="3935039"/>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3</a:t>
            </a:r>
            <a:endParaRPr lang="en-GB" b="1">
              <a:solidFill>
                <a:schemeClr val="accent3">
                  <a:lumMod val="20000"/>
                  <a:lumOff val="80000"/>
                </a:schemeClr>
              </a:solidFill>
              <a:latin typeface="+mj-lt"/>
            </a:endParaRPr>
          </a:p>
        </p:txBody>
      </p:sp>
      <p:sp>
        <p:nvSpPr>
          <p:cNvPr id="11" name="TextBox 10">
            <a:extLst>
              <a:ext uri="{FF2B5EF4-FFF2-40B4-BE49-F238E27FC236}">
                <a16:creationId xmlns:a16="http://schemas.microsoft.com/office/drawing/2014/main" id="{0B770FB9-CA88-EBFE-AC32-D53303D29192}"/>
              </a:ext>
            </a:extLst>
          </p:cNvPr>
          <p:cNvSpPr txBox="1"/>
          <p:nvPr/>
        </p:nvSpPr>
        <p:spPr>
          <a:xfrm>
            <a:off x="109654" y="4536989"/>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4</a:t>
            </a:r>
            <a:endParaRPr lang="en-GB" b="1">
              <a:solidFill>
                <a:schemeClr val="accent3">
                  <a:lumMod val="20000"/>
                  <a:lumOff val="80000"/>
                </a:schemeClr>
              </a:solidFill>
              <a:latin typeface="+mj-lt"/>
            </a:endParaRPr>
          </a:p>
        </p:txBody>
      </p:sp>
      <p:sp>
        <p:nvSpPr>
          <p:cNvPr id="12" name="TextBox 11">
            <a:extLst>
              <a:ext uri="{FF2B5EF4-FFF2-40B4-BE49-F238E27FC236}">
                <a16:creationId xmlns:a16="http://schemas.microsoft.com/office/drawing/2014/main" id="{EB070814-FD67-BF31-6ADE-39C3F0A3B8E0}"/>
              </a:ext>
            </a:extLst>
          </p:cNvPr>
          <p:cNvSpPr txBox="1"/>
          <p:nvPr/>
        </p:nvSpPr>
        <p:spPr>
          <a:xfrm>
            <a:off x="109654" y="5125945"/>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5</a:t>
            </a:r>
            <a:endParaRPr lang="en-GB" b="1">
              <a:solidFill>
                <a:schemeClr val="accent3">
                  <a:lumMod val="20000"/>
                  <a:lumOff val="80000"/>
                </a:schemeClr>
              </a:solidFill>
              <a:latin typeface="+mj-lt"/>
            </a:endParaRPr>
          </a:p>
        </p:txBody>
      </p:sp>
      <p:sp>
        <p:nvSpPr>
          <p:cNvPr id="4" name="TextBox 3">
            <a:extLst>
              <a:ext uri="{FF2B5EF4-FFF2-40B4-BE49-F238E27FC236}">
                <a16:creationId xmlns:a16="http://schemas.microsoft.com/office/drawing/2014/main" id="{17C23884-EDAE-7F3E-00F4-7091FDA40301}"/>
              </a:ext>
            </a:extLst>
          </p:cNvPr>
          <p:cNvSpPr txBox="1"/>
          <p:nvPr/>
        </p:nvSpPr>
        <p:spPr>
          <a:xfrm>
            <a:off x="797" y="2038904"/>
            <a:ext cx="608803" cy="307777"/>
          </a:xfrm>
          <a:prstGeom prst="rect">
            <a:avLst/>
          </a:prstGeom>
        </p:spPr>
        <p:txBody>
          <a:bodyPr wrap="square" rtlCol="0">
            <a:spAutoFit/>
          </a:bodyPr>
          <a:lstStyle/>
          <a:p>
            <a:pPr algn="l"/>
            <a:r>
              <a:rPr lang="en-US" sz="1400" b="1">
                <a:solidFill>
                  <a:schemeClr val="tx2"/>
                </a:solidFill>
                <a:latin typeface="+mj-lt"/>
              </a:rPr>
              <a:t>Rank</a:t>
            </a:r>
            <a:endParaRPr lang="en-GB" sz="1400" b="1">
              <a:solidFill>
                <a:schemeClr val="tx2"/>
              </a:solidFill>
              <a:latin typeface="+mj-lt"/>
            </a:endParaRPr>
          </a:p>
        </p:txBody>
      </p:sp>
    </p:spTree>
    <p:extLst>
      <p:ext uri="{BB962C8B-B14F-4D97-AF65-F5344CB8AC3E}">
        <p14:creationId xmlns:p14="http://schemas.microsoft.com/office/powerpoint/2010/main" val="104651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E9B2-CDA4-F864-77B4-CC70C9BD8079}"/>
              </a:ext>
            </a:extLst>
          </p:cNvPr>
          <p:cNvSpPr>
            <a:spLocks noGrp="1"/>
          </p:cNvSpPr>
          <p:nvPr>
            <p:ph type="title"/>
          </p:nvPr>
        </p:nvSpPr>
        <p:spPr/>
        <p:txBody>
          <a:bodyPr/>
          <a:lstStyle/>
          <a:p>
            <a:r>
              <a:rPr lang="en-GB">
                <a:solidFill>
                  <a:schemeClr val="accent1"/>
                </a:solidFill>
              </a:rPr>
              <a:t>Background to the online quantitative survey</a:t>
            </a:r>
          </a:p>
        </p:txBody>
      </p:sp>
      <p:graphicFrame>
        <p:nvGraphicFramePr>
          <p:cNvPr id="4" name="Table 3">
            <a:extLst>
              <a:ext uri="{FF2B5EF4-FFF2-40B4-BE49-F238E27FC236}">
                <a16:creationId xmlns:a16="http://schemas.microsoft.com/office/drawing/2014/main" id="{D43E2948-8837-AE79-31EB-051346B02EBF}"/>
              </a:ext>
            </a:extLst>
          </p:cNvPr>
          <p:cNvGraphicFramePr>
            <a:graphicFrameLocks noGrp="1"/>
          </p:cNvGraphicFramePr>
          <p:nvPr>
            <p:extLst>
              <p:ext uri="{D42A27DB-BD31-4B8C-83A1-F6EECF244321}">
                <p14:modId xmlns:p14="http://schemas.microsoft.com/office/powerpoint/2010/main" val="3242471725"/>
              </p:ext>
            </p:extLst>
          </p:nvPr>
        </p:nvGraphicFramePr>
        <p:xfrm>
          <a:off x="7121034" y="3308222"/>
          <a:ext cx="4495734" cy="1645920"/>
        </p:xfrm>
        <a:graphic>
          <a:graphicData uri="http://schemas.openxmlformats.org/drawingml/2006/table">
            <a:tbl>
              <a:tblPr firstRow="1" bandRow="1">
                <a:tableStyleId>{5C22544A-7EE6-4342-B048-85BDC9FD1C3A}</a:tableStyleId>
              </a:tblPr>
              <a:tblGrid>
                <a:gridCol w="2247867">
                  <a:extLst>
                    <a:ext uri="{9D8B030D-6E8A-4147-A177-3AD203B41FA5}">
                      <a16:colId xmlns:a16="http://schemas.microsoft.com/office/drawing/2014/main" val="2499109081"/>
                    </a:ext>
                  </a:extLst>
                </a:gridCol>
                <a:gridCol w="2247867">
                  <a:extLst>
                    <a:ext uri="{9D8B030D-6E8A-4147-A177-3AD203B41FA5}">
                      <a16:colId xmlns:a16="http://schemas.microsoft.com/office/drawing/2014/main" val="3958094151"/>
                    </a:ext>
                  </a:extLst>
                </a:gridCol>
              </a:tblGrid>
              <a:tr h="0">
                <a:tc>
                  <a:txBody>
                    <a:bodyPr/>
                    <a:lstStyle/>
                    <a:p>
                      <a:pPr algn="ctr"/>
                      <a:r>
                        <a:rPr lang="en-GB" sz="1200"/>
                        <a:t>Reminder</a:t>
                      </a:r>
                    </a:p>
                  </a:txBody>
                  <a:tcPr anchor="ctr"/>
                </a:tc>
                <a:tc>
                  <a:txBody>
                    <a:bodyPr/>
                    <a:lstStyle/>
                    <a:p>
                      <a:pPr algn="ctr"/>
                      <a:r>
                        <a:rPr lang="en-GB" sz="1200"/>
                        <a:t>Send Date</a:t>
                      </a:r>
                    </a:p>
                  </a:txBody>
                  <a:tcPr anchor="ctr"/>
                </a:tc>
                <a:extLst>
                  <a:ext uri="{0D108BD9-81ED-4DB2-BD59-A6C34878D82A}">
                    <a16:rowId xmlns:a16="http://schemas.microsoft.com/office/drawing/2014/main" val="2137303831"/>
                  </a:ext>
                </a:extLst>
              </a:tr>
              <a:tr h="0">
                <a:tc>
                  <a:txBody>
                    <a:bodyPr/>
                    <a:lstStyle/>
                    <a:p>
                      <a:pPr algn="ctr"/>
                      <a:r>
                        <a:rPr lang="en-GB" sz="1200">
                          <a:solidFill>
                            <a:schemeClr val="tx2"/>
                          </a:solidFill>
                        </a:rPr>
                        <a:t>1</a:t>
                      </a:r>
                    </a:p>
                  </a:txBody>
                  <a:tcPr anchor="ctr"/>
                </a:tc>
                <a:tc>
                  <a:txBody>
                    <a:bodyPr/>
                    <a:lstStyle/>
                    <a:p>
                      <a:pPr algn="ctr"/>
                      <a:r>
                        <a:rPr lang="en-GB" sz="1200">
                          <a:solidFill>
                            <a:schemeClr val="tx2"/>
                          </a:solidFill>
                        </a:rPr>
                        <a:t>21/10/24</a:t>
                      </a:r>
                    </a:p>
                  </a:txBody>
                  <a:tcPr anchor="ctr"/>
                </a:tc>
                <a:extLst>
                  <a:ext uri="{0D108BD9-81ED-4DB2-BD59-A6C34878D82A}">
                    <a16:rowId xmlns:a16="http://schemas.microsoft.com/office/drawing/2014/main" val="4123985130"/>
                  </a:ext>
                </a:extLst>
              </a:tr>
              <a:tr h="0">
                <a:tc>
                  <a:txBody>
                    <a:bodyPr/>
                    <a:lstStyle/>
                    <a:p>
                      <a:pPr algn="ctr"/>
                      <a:r>
                        <a:rPr lang="en-GB" sz="1200">
                          <a:solidFill>
                            <a:schemeClr val="tx2"/>
                          </a:solidFill>
                        </a:rPr>
                        <a:t>2</a:t>
                      </a:r>
                    </a:p>
                  </a:txBody>
                  <a:tcPr anchor="ctr"/>
                </a:tc>
                <a:tc>
                  <a:txBody>
                    <a:bodyPr/>
                    <a:lstStyle/>
                    <a:p>
                      <a:pPr algn="ctr"/>
                      <a:r>
                        <a:rPr lang="en-GB" sz="1200">
                          <a:solidFill>
                            <a:schemeClr val="tx2"/>
                          </a:solidFill>
                        </a:rPr>
                        <a:t>25/10/24</a:t>
                      </a:r>
                    </a:p>
                  </a:txBody>
                  <a:tcPr anchor="ctr"/>
                </a:tc>
                <a:extLst>
                  <a:ext uri="{0D108BD9-81ED-4DB2-BD59-A6C34878D82A}">
                    <a16:rowId xmlns:a16="http://schemas.microsoft.com/office/drawing/2014/main" val="1851093824"/>
                  </a:ext>
                </a:extLst>
              </a:tr>
              <a:tr h="0">
                <a:tc>
                  <a:txBody>
                    <a:bodyPr/>
                    <a:lstStyle/>
                    <a:p>
                      <a:pPr algn="ctr"/>
                      <a:r>
                        <a:rPr lang="en-GB" sz="1200">
                          <a:solidFill>
                            <a:schemeClr val="tx2"/>
                          </a:solidFill>
                        </a:rPr>
                        <a:t>3</a:t>
                      </a:r>
                    </a:p>
                  </a:txBody>
                  <a:tcPr anchor="ctr"/>
                </a:tc>
                <a:tc>
                  <a:txBody>
                    <a:bodyPr/>
                    <a:lstStyle/>
                    <a:p>
                      <a:pPr algn="ctr"/>
                      <a:r>
                        <a:rPr lang="en-GB" sz="1200">
                          <a:solidFill>
                            <a:schemeClr val="tx2"/>
                          </a:solidFill>
                        </a:rPr>
                        <a:t>31/10/24</a:t>
                      </a:r>
                    </a:p>
                  </a:txBody>
                  <a:tcPr anchor="ctr"/>
                </a:tc>
                <a:extLst>
                  <a:ext uri="{0D108BD9-81ED-4DB2-BD59-A6C34878D82A}">
                    <a16:rowId xmlns:a16="http://schemas.microsoft.com/office/drawing/2014/main" val="477842906"/>
                  </a:ext>
                </a:extLst>
              </a:tr>
              <a:tr h="0">
                <a:tc>
                  <a:txBody>
                    <a:bodyPr/>
                    <a:lstStyle/>
                    <a:p>
                      <a:pPr algn="ctr"/>
                      <a:r>
                        <a:rPr lang="en-GB" sz="1200">
                          <a:solidFill>
                            <a:schemeClr val="tx2"/>
                          </a:solidFill>
                        </a:rPr>
                        <a:t>4</a:t>
                      </a:r>
                    </a:p>
                  </a:txBody>
                  <a:tcPr anchor="ctr"/>
                </a:tc>
                <a:tc>
                  <a:txBody>
                    <a:bodyPr/>
                    <a:lstStyle/>
                    <a:p>
                      <a:pPr algn="ctr"/>
                      <a:r>
                        <a:rPr lang="en-GB" sz="1200">
                          <a:solidFill>
                            <a:schemeClr val="tx2"/>
                          </a:solidFill>
                        </a:rPr>
                        <a:t>06/11/24</a:t>
                      </a:r>
                    </a:p>
                  </a:txBody>
                  <a:tcPr anchor="ctr"/>
                </a:tc>
                <a:extLst>
                  <a:ext uri="{0D108BD9-81ED-4DB2-BD59-A6C34878D82A}">
                    <a16:rowId xmlns:a16="http://schemas.microsoft.com/office/drawing/2014/main" val="2467999892"/>
                  </a:ext>
                </a:extLst>
              </a:tr>
              <a:tr h="0">
                <a:tc>
                  <a:txBody>
                    <a:bodyPr/>
                    <a:lstStyle/>
                    <a:p>
                      <a:pPr algn="ctr"/>
                      <a:r>
                        <a:rPr lang="en-GB" sz="1200">
                          <a:solidFill>
                            <a:schemeClr val="tx2"/>
                          </a:solidFill>
                        </a:rPr>
                        <a:t>5</a:t>
                      </a:r>
                    </a:p>
                  </a:txBody>
                  <a:tcPr anchor="ctr"/>
                </a:tc>
                <a:tc>
                  <a:txBody>
                    <a:bodyPr/>
                    <a:lstStyle/>
                    <a:p>
                      <a:pPr algn="ctr"/>
                      <a:r>
                        <a:rPr lang="en-GB" sz="1200">
                          <a:solidFill>
                            <a:schemeClr val="tx2"/>
                          </a:solidFill>
                        </a:rPr>
                        <a:t>11/11/24</a:t>
                      </a:r>
                    </a:p>
                  </a:txBody>
                  <a:tcPr anchor="ctr"/>
                </a:tc>
                <a:extLst>
                  <a:ext uri="{0D108BD9-81ED-4DB2-BD59-A6C34878D82A}">
                    <a16:rowId xmlns:a16="http://schemas.microsoft.com/office/drawing/2014/main" val="3242047472"/>
                  </a:ext>
                </a:extLst>
              </a:tr>
            </a:tbl>
          </a:graphicData>
        </a:graphic>
      </p:graphicFrame>
      <p:sp>
        <p:nvSpPr>
          <p:cNvPr id="16" name="TextBox 15">
            <a:extLst>
              <a:ext uri="{FF2B5EF4-FFF2-40B4-BE49-F238E27FC236}">
                <a16:creationId xmlns:a16="http://schemas.microsoft.com/office/drawing/2014/main" id="{A1ED78DC-C815-5989-FCCC-09950A052C13}"/>
              </a:ext>
            </a:extLst>
          </p:cNvPr>
          <p:cNvSpPr txBox="1"/>
          <p:nvPr/>
        </p:nvSpPr>
        <p:spPr>
          <a:xfrm>
            <a:off x="7121034" y="1845780"/>
            <a:ext cx="4500473" cy="1384995"/>
          </a:xfrm>
          <a:prstGeom prst="rect">
            <a:avLst/>
          </a:prstGeom>
          <a:noFill/>
        </p:spPr>
        <p:txBody>
          <a:bodyPr wrap="square" lIns="0" rIns="0" rtlCol="0" anchor="t">
            <a:spAutoFit/>
          </a:bodyPr>
          <a:lstStyle/>
          <a:p>
            <a:pPr algn="l"/>
            <a:r>
              <a:rPr lang="en-GB" sz="1400">
                <a:solidFill>
                  <a:schemeClr val="tx2"/>
                </a:solidFill>
                <a:latin typeface="+mn-lt"/>
              </a:rPr>
              <a:t>A total of 6 recruitment emails were sent to members (1 initial invite and 5 reminder emails). </a:t>
            </a:r>
            <a:br>
              <a:rPr lang="en-GB" sz="1400">
                <a:solidFill>
                  <a:schemeClr val="tx2"/>
                </a:solidFill>
                <a:latin typeface="+mn-lt"/>
              </a:rPr>
            </a:br>
            <a:br>
              <a:rPr lang="en-GB" sz="1400">
                <a:solidFill>
                  <a:schemeClr val="tx2"/>
                </a:solidFill>
                <a:latin typeface="+mn-lt"/>
              </a:rPr>
            </a:br>
            <a:r>
              <a:rPr lang="en-GB" sz="1400">
                <a:solidFill>
                  <a:schemeClr val="tx2"/>
                </a:solidFill>
                <a:latin typeface="+mn-lt"/>
              </a:rPr>
              <a:t>The reminder emails were sent to those who had not started or not fully completed the survey. The reminder schedule is detailed below and annotated on the graph to the left.</a:t>
            </a:r>
          </a:p>
        </p:txBody>
      </p:sp>
      <p:grpSp>
        <p:nvGrpSpPr>
          <p:cNvPr id="19" name="Group 18">
            <a:extLst>
              <a:ext uri="{FF2B5EF4-FFF2-40B4-BE49-F238E27FC236}">
                <a16:creationId xmlns:a16="http://schemas.microsoft.com/office/drawing/2014/main" id="{D1AF1BC6-04AC-0FC0-1956-594470522886}"/>
              </a:ext>
            </a:extLst>
          </p:cNvPr>
          <p:cNvGrpSpPr/>
          <p:nvPr/>
        </p:nvGrpSpPr>
        <p:grpSpPr>
          <a:xfrm>
            <a:off x="332073" y="1845780"/>
            <a:ext cx="6457188" cy="4304792"/>
            <a:chOff x="332073" y="1845780"/>
            <a:chExt cx="6457188" cy="4304792"/>
          </a:xfrm>
        </p:grpSpPr>
        <p:sp>
          <p:nvSpPr>
            <p:cNvPr id="6" name="TextBox 5">
              <a:extLst>
                <a:ext uri="{FF2B5EF4-FFF2-40B4-BE49-F238E27FC236}">
                  <a16:creationId xmlns:a16="http://schemas.microsoft.com/office/drawing/2014/main" id="{A2D6DBA7-F9E1-6821-7A16-5EBC2F00521E}"/>
                </a:ext>
              </a:extLst>
            </p:cNvPr>
            <p:cNvSpPr txBox="1"/>
            <p:nvPr/>
          </p:nvSpPr>
          <p:spPr>
            <a:xfrm>
              <a:off x="1666875" y="4276560"/>
              <a:ext cx="312906" cy="369332"/>
            </a:xfrm>
            <a:prstGeom prst="rect">
              <a:avLst/>
            </a:prstGeom>
          </p:spPr>
          <p:txBody>
            <a:bodyPr wrap="none" rtlCol="0">
              <a:spAutoFit/>
            </a:bodyPr>
            <a:lstStyle/>
            <a:p>
              <a:pPr algn="l"/>
              <a:r>
                <a:rPr lang="en-GB"/>
                <a:t>1</a:t>
              </a:r>
            </a:p>
          </p:txBody>
        </p:sp>
        <p:sp>
          <p:nvSpPr>
            <p:cNvPr id="7" name="TextBox 6">
              <a:extLst>
                <a:ext uri="{FF2B5EF4-FFF2-40B4-BE49-F238E27FC236}">
                  <a16:creationId xmlns:a16="http://schemas.microsoft.com/office/drawing/2014/main" id="{5B923F37-FA2C-6110-E276-673DCC461369}"/>
                </a:ext>
              </a:extLst>
            </p:cNvPr>
            <p:cNvSpPr txBox="1"/>
            <p:nvPr/>
          </p:nvSpPr>
          <p:spPr>
            <a:xfrm>
              <a:off x="2311554" y="4126065"/>
              <a:ext cx="312906" cy="369332"/>
            </a:xfrm>
            <a:prstGeom prst="rect">
              <a:avLst/>
            </a:prstGeom>
          </p:spPr>
          <p:txBody>
            <a:bodyPr wrap="none" rtlCol="0">
              <a:spAutoFit/>
            </a:bodyPr>
            <a:lstStyle/>
            <a:p>
              <a:pPr algn="l"/>
              <a:r>
                <a:rPr lang="en-GB"/>
                <a:t>2</a:t>
              </a:r>
            </a:p>
          </p:txBody>
        </p:sp>
        <p:sp>
          <p:nvSpPr>
            <p:cNvPr id="8" name="TextBox 7">
              <a:extLst>
                <a:ext uri="{FF2B5EF4-FFF2-40B4-BE49-F238E27FC236}">
                  <a16:creationId xmlns:a16="http://schemas.microsoft.com/office/drawing/2014/main" id="{4C8A4005-DC32-2CFB-2CBD-13878F1616EA}"/>
                </a:ext>
              </a:extLst>
            </p:cNvPr>
            <p:cNvSpPr txBox="1"/>
            <p:nvPr/>
          </p:nvSpPr>
          <p:spPr>
            <a:xfrm>
              <a:off x="3359515" y="4276560"/>
              <a:ext cx="312906" cy="369332"/>
            </a:xfrm>
            <a:prstGeom prst="rect">
              <a:avLst/>
            </a:prstGeom>
          </p:spPr>
          <p:txBody>
            <a:bodyPr wrap="none" rtlCol="0">
              <a:spAutoFit/>
            </a:bodyPr>
            <a:lstStyle/>
            <a:p>
              <a:pPr algn="l"/>
              <a:r>
                <a:rPr lang="en-GB"/>
                <a:t>3</a:t>
              </a:r>
            </a:p>
          </p:txBody>
        </p:sp>
        <p:sp>
          <p:nvSpPr>
            <p:cNvPr id="9" name="TextBox 8">
              <a:extLst>
                <a:ext uri="{FF2B5EF4-FFF2-40B4-BE49-F238E27FC236}">
                  <a16:creationId xmlns:a16="http://schemas.microsoft.com/office/drawing/2014/main" id="{FED5EB34-7088-1B43-5720-795C30AE9AEB}"/>
                </a:ext>
              </a:extLst>
            </p:cNvPr>
            <p:cNvSpPr txBox="1"/>
            <p:nvPr/>
          </p:nvSpPr>
          <p:spPr>
            <a:xfrm>
              <a:off x="4355622" y="4310731"/>
              <a:ext cx="312906" cy="369332"/>
            </a:xfrm>
            <a:prstGeom prst="rect">
              <a:avLst/>
            </a:prstGeom>
          </p:spPr>
          <p:txBody>
            <a:bodyPr wrap="none" rtlCol="0">
              <a:spAutoFit/>
            </a:bodyPr>
            <a:lstStyle/>
            <a:p>
              <a:pPr algn="l"/>
              <a:r>
                <a:rPr lang="en-GB"/>
                <a:t>4</a:t>
              </a:r>
            </a:p>
          </p:txBody>
        </p:sp>
        <p:sp>
          <p:nvSpPr>
            <p:cNvPr id="10" name="TextBox 9">
              <a:extLst>
                <a:ext uri="{FF2B5EF4-FFF2-40B4-BE49-F238E27FC236}">
                  <a16:creationId xmlns:a16="http://schemas.microsoft.com/office/drawing/2014/main" id="{D7307717-09F3-4C63-2CD0-DD815DC080B8}"/>
                </a:ext>
              </a:extLst>
            </p:cNvPr>
            <p:cNvSpPr txBox="1"/>
            <p:nvPr/>
          </p:nvSpPr>
          <p:spPr>
            <a:xfrm>
              <a:off x="5195276" y="4405502"/>
              <a:ext cx="312906" cy="369332"/>
            </a:xfrm>
            <a:prstGeom prst="rect">
              <a:avLst/>
            </a:prstGeom>
          </p:spPr>
          <p:txBody>
            <a:bodyPr wrap="none" rtlCol="0">
              <a:spAutoFit/>
            </a:bodyPr>
            <a:lstStyle/>
            <a:p>
              <a:pPr algn="l"/>
              <a:r>
                <a:rPr lang="en-GB"/>
                <a:t>5</a:t>
              </a:r>
            </a:p>
          </p:txBody>
        </p:sp>
        <p:grpSp>
          <p:nvGrpSpPr>
            <p:cNvPr id="15" name="Group 14">
              <a:extLst>
                <a:ext uri="{FF2B5EF4-FFF2-40B4-BE49-F238E27FC236}">
                  <a16:creationId xmlns:a16="http://schemas.microsoft.com/office/drawing/2014/main" id="{DA4BEB3F-8C73-C317-710E-FB46D0E7BE51}"/>
                </a:ext>
              </a:extLst>
            </p:cNvPr>
            <p:cNvGrpSpPr/>
            <p:nvPr/>
          </p:nvGrpSpPr>
          <p:grpSpPr>
            <a:xfrm>
              <a:off x="332073" y="1845780"/>
              <a:ext cx="6457188" cy="4304792"/>
              <a:chOff x="332073" y="1845780"/>
              <a:chExt cx="6457188" cy="4304792"/>
            </a:xfrm>
          </p:grpSpPr>
          <p:pic>
            <p:nvPicPr>
              <p:cNvPr id="5" name="Picture 4" descr="A graph with blue lines and numbers&#10;&#10;Description automatically generated">
                <a:extLst>
                  <a:ext uri="{FF2B5EF4-FFF2-40B4-BE49-F238E27FC236}">
                    <a16:creationId xmlns:a16="http://schemas.microsoft.com/office/drawing/2014/main" id="{7E9341A0-79D3-831E-BABB-9E365B00A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73" y="1845780"/>
                <a:ext cx="6457188" cy="4304792"/>
              </a:xfrm>
              <a:prstGeom prst="rect">
                <a:avLst/>
              </a:prstGeom>
            </p:spPr>
          </p:pic>
          <p:sp>
            <p:nvSpPr>
              <p:cNvPr id="13" name="Rectangle 12">
                <a:extLst>
                  <a:ext uri="{FF2B5EF4-FFF2-40B4-BE49-F238E27FC236}">
                    <a16:creationId xmlns:a16="http://schemas.microsoft.com/office/drawing/2014/main" id="{3F5D1672-14B3-FEC5-589C-314D1956A23A}"/>
                  </a:ext>
                </a:extLst>
              </p:cNvPr>
              <p:cNvSpPr/>
              <p:nvPr/>
            </p:nvSpPr>
            <p:spPr>
              <a:xfrm>
                <a:off x="2010806" y="5630323"/>
                <a:ext cx="3497375" cy="4600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C851E74-6577-D484-354F-6E8D66B29271}"/>
                  </a:ext>
                </a:extLst>
              </p:cNvPr>
              <p:cNvPicPr>
                <a:picLocks noChangeAspect="1"/>
              </p:cNvPicPr>
              <p:nvPr/>
            </p:nvPicPr>
            <p:blipFill>
              <a:blip r:embed="rId4"/>
              <a:stretch>
                <a:fillRect/>
              </a:stretch>
            </p:blipFill>
            <p:spPr>
              <a:xfrm>
                <a:off x="3219920" y="5630323"/>
                <a:ext cx="905001" cy="161948"/>
              </a:xfrm>
              <a:prstGeom prst="rect">
                <a:avLst/>
              </a:prstGeom>
            </p:spPr>
          </p:pic>
        </p:grpSp>
        <p:sp>
          <p:nvSpPr>
            <p:cNvPr id="18" name="Rectangle 17">
              <a:extLst>
                <a:ext uri="{FF2B5EF4-FFF2-40B4-BE49-F238E27FC236}">
                  <a16:creationId xmlns:a16="http://schemas.microsoft.com/office/drawing/2014/main" id="{E13B5938-CC30-4865-7EF5-76F3A708F090}"/>
                </a:ext>
              </a:extLst>
            </p:cNvPr>
            <p:cNvSpPr/>
            <p:nvPr/>
          </p:nvSpPr>
          <p:spPr>
            <a:xfrm>
              <a:off x="775760" y="5037411"/>
              <a:ext cx="6013501" cy="4755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A191A3D-EB0B-B0EA-B83C-D4B1182261C4}"/>
                </a:ext>
              </a:extLst>
            </p:cNvPr>
            <p:cNvSpPr txBox="1"/>
            <p:nvPr/>
          </p:nvSpPr>
          <p:spPr>
            <a:xfrm>
              <a:off x="772556" y="4900102"/>
              <a:ext cx="1238250" cy="307777"/>
            </a:xfrm>
            <a:prstGeom prst="rect">
              <a:avLst/>
            </a:prstGeom>
          </p:spPr>
          <p:txBody>
            <a:bodyPr wrap="square" rtlCol="0">
              <a:spAutoFit/>
            </a:bodyPr>
            <a:lstStyle/>
            <a:p>
              <a:pPr algn="ctr"/>
              <a:r>
                <a:rPr lang="en-GB" sz="1400">
                  <a:solidFill>
                    <a:schemeClr val="tx2"/>
                  </a:solidFill>
                  <a:latin typeface="+mn-lt"/>
                </a:rPr>
                <a:t>October</a:t>
              </a:r>
            </a:p>
          </p:txBody>
        </p:sp>
        <p:sp>
          <p:nvSpPr>
            <p:cNvPr id="14" name="TextBox 13">
              <a:extLst>
                <a:ext uri="{FF2B5EF4-FFF2-40B4-BE49-F238E27FC236}">
                  <a16:creationId xmlns:a16="http://schemas.microsoft.com/office/drawing/2014/main" id="{E8A9B69D-C2F6-CA4B-8055-DE97C6774F0A}"/>
                </a:ext>
              </a:extLst>
            </p:cNvPr>
            <p:cNvSpPr txBox="1"/>
            <p:nvPr/>
          </p:nvSpPr>
          <p:spPr>
            <a:xfrm>
              <a:off x="2941542" y="4902876"/>
              <a:ext cx="1238250" cy="307777"/>
            </a:xfrm>
            <a:prstGeom prst="rect">
              <a:avLst/>
            </a:prstGeom>
          </p:spPr>
          <p:txBody>
            <a:bodyPr wrap="square" rtlCol="0">
              <a:spAutoFit/>
            </a:bodyPr>
            <a:lstStyle/>
            <a:p>
              <a:pPr algn="ctr"/>
              <a:r>
                <a:rPr lang="en-GB" sz="1400">
                  <a:solidFill>
                    <a:schemeClr val="tx2"/>
                  </a:solidFill>
                  <a:latin typeface="+mn-lt"/>
                </a:rPr>
                <a:t>November</a:t>
              </a:r>
            </a:p>
          </p:txBody>
        </p:sp>
      </p:grpSp>
      <p:sp>
        <p:nvSpPr>
          <p:cNvPr id="17" name="TextBox 16">
            <a:extLst>
              <a:ext uri="{FF2B5EF4-FFF2-40B4-BE49-F238E27FC236}">
                <a16:creationId xmlns:a16="http://schemas.microsoft.com/office/drawing/2014/main" id="{FA95E73A-B4AD-816D-BEF4-642C174098F8}"/>
              </a:ext>
            </a:extLst>
          </p:cNvPr>
          <p:cNvSpPr txBox="1"/>
          <p:nvPr/>
        </p:nvSpPr>
        <p:spPr>
          <a:xfrm>
            <a:off x="8489775" y="5283262"/>
            <a:ext cx="6099716" cy="369332"/>
          </a:xfrm>
          <a:prstGeom prst="rect">
            <a:avLst/>
          </a:prstGeom>
          <a:noFill/>
        </p:spPr>
        <p:txBody>
          <a:bodyPr wrap="square">
            <a:spAutoFit/>
          </a:bodyPr>
          <a:lstStyle/>
          <a:p>
            <a:r>
              <a:rPr lang="en-GB" sz="1800" b="1">
                <a:solidFill>
                  <a:schemeClr val="tx2"/>
                </a:solidFill>
                <a:latin typeface="+mn-lt"/>
              </a:rPr>
              <a:t>Total sample of 1,792</a:t>
            </a:r>
            <a:endParaRPr lang="en-GB"/>
          </a:p>
        </p:txBody>
      </p:sp>
    </p:spTree>
    <p:extLst>
      <p:ext uri="{BB962C8B-B14F-4D97-AF65-F5344CB8AC3E}">
        <p14:creationId xmlns:p14="http://schemas.microsoft.com/office/powerpoint/2010/main" val="2275935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51BA-7D89-403F-AD31-69CEBEA4E732}"/>
              </a:ext>
            </a:extLst>
          </p:cNvPr>
          <p:cNvSpPr>
            <a:spLocks noGrp="1"/>
          </p:cNvSpPr>
          <p:nvPr>
            <p:ph type="title"/>
          </p:nvPr>
        </p:nvSpPr>
        <p:spPr/>
        <p:txBody>
          <a:bodyPr/>
          <a:lstStyle/>
          <a:p>
            <a:r>
              <a:rPr lang="en-GB" sz="2500">
                <a:solidFill>
                  <a:srgbClr val="202C4D"/>
                </a:solidFill>
                <a:latin typeface="Calibri" panose="020F0502020204030204"/>
              </a:rPr>
              <a:t>Similarly, across specialties, maintaining the standard of training and promoting standards and quality improvement are top priorities…</a:t>
            </a:r>
          </a:p>
        </p:txBody>
      </p:sp>
      <p:sp>
        <p:nvSpPr>
          <p:cNvPr id="3" name="Text Placeholder 2">
            <a:extLst>
              <a:ext uri="{FF2B5EF4-FFF2-40B4-BE49-F238E27FC236}">
                <a16:creationId xmlns:a16="http://schemas.microsoft.com/office/drawing/2014/main" id="{96638274-2163-5B1C-8AD9-C3CB8659C873}"/>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a:solidFill>
                  <a:schemeClr val="tx2"/>
                </a:solidFill>
              </a:rPr>
              <a:t>7a. How important to you is it that the Royal College of Pathologists provides/delivers on the following for its members? Base: Asked to all (1,792). Genetics (47</a:t>
            </a:r>
            <a:r>
              <a:rPr lang="en-GB" sz="800" i="1">
                <a:solidFill>
                  <a:schemeClr val="accent6"/>
                </a:solidFill>
              </a:rPr>
              <a:t>*</a:t>
            </a:r>
            <a:r>
              <a:rPr lang="en-GB" sz="800" i="1">
                <a:solidFill>
                  <a:schemeClr val="tx2"/>
                </a:solidFill>
              </a:rPr>
              <a:t>), Immunology (41</a:t>
            </a:r>
            <a:r>
              <a:rPr lang="en-GB" sz="800" i="1">
                <a:solidFill>
                  <a:schemeClr val="accent6"/>
                </a:solidFill>
              </a:rPr>
              <a:t>*</a:t>
            </a:r>
            <a:r>
              <a:rPr lang="en-GB" sz="800" i="1">
                <a:solidFill>
                  <a:schemeClr val="tx2"/>
                </a:solidFill>
              </a:rPr>
              <a:t>), Virology (38</a:t>
            </a:r>
            <a:r>
              <a:rPr lang="en-GB" sz="800" i="1">
                <a:solidFill>
                  <a:schemeClr val="accent6"/>
                </a:solidFill>
              </a:rPr>
              <a:t>*</a:t>
            </a:r>
            <a:r>
              <a:rPr lang="en-GB" sz="800" i="1">
                <a:solidFill>
                  <a:schemeClr val="tx2"/>
                </a:solidFill>
              </a:rPr>
              <a:t>), Veterinary Pathology (36</a:t>
            </a:r>
            <a:r>
              <a:rPr lang="en-GB" sz="800" i="1">
                <a:solidFill>
                  <a:schemeClr val="accent6"/>
                </a:solidFill>
              </a:rPr>
              <a:t>*</a:t>
            </a:r>
            <a:r>
              <a:rPr lang="en-GB" sz="800" i="1">
                <a:solidFill>
                  <a:schemeClr val="tx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a:solidFill>
                  <a:schemeClr val="accent6"/>
                </a:solidFill>
              </a:rPr>
              <a:t>*Caution low base size</a:t>
            </a:r>
          </a:p>
          <a:p>
            <a:endParaRPr lang="en-GB"/>
          </a:p>
        </p:txBody>
      </p:sp>
      <p:graphicFrame>
        <p:nvGraphicFramePr>
          <p:cNvPr id="4" name="Table 3">
            <a:extLst>
              <a:ext uri="{FF2B5EF4-FFF2-40B4-BE49-F238E27FC236}">
                <a16:creationId xmlns:a16="http://schemas.microsoft.com/office/drawing/2014/main" id="{C5466AEC-A5A1-3618-25E8-4CDB967A7BD0}"/>
              </a:ext>
            </a:extLst>
          </p:cNvPr>
          <p:cNvGraphicFramePr>
            <a:graphicFrameLocks noGrp="1"/>
          </p:cNvGraphicFramePr>
          <p:nvPr>
            <p:extLst>
              <p:ext uri="{D42A27DB-BD31-4B8C-83A1-F6EECF244321}">
                <p14:modId xmlns:p14="http://schemas.microsoft.com/office/powerpoint/2010/main" val="924537267"/>
              </p:ext>
            </p:extLst>
          </p:nvPr>
        </p:nvGraphicFramePr>
        <p:xfrm>
          <a:off x="609599" y="1845780"/>
          <a:ext cx="10744132" cy="3845560"/>
        </p:xfrm>
        <a:graphic>
          <a:graphicData uri="http://schemas.openxmlformats.org/drawingml/2006/table">
            <a:tbl>
              <a:tblPr firstRow="1" bandRow="1">
                <a:tableStyleId>{5C22544A-7EE6-4342-B048-85BDC9FD1C3A}</a:tableStyleId>
              </a:tblPr>
              <a:tblGrid>
                <a:gridCol w="2686033">
                  <a:extLst>
                    <a:ext uri="{9D8B030D-6E8A-4147-A177-3AD203B41FA5}">
                      <a16:colId xmlns:a16="http://schemas.microsoft.com/office/drawing/2014/main" val="1144822619"/>
                    </a:ext>
                  </a:extLst>
                </a:gridCol>
                <a:gridCol w="2686033">
                  <a:extLst>
                    <a:ext uri="{9D8B030D-6E8A-4147-A177-3AD203B41FA5}">
                      <a16:colId xmlns:a16="http://schemas.microsoft.com/office/drawing/2014/main" val="1127911297"/>
                    </a:ext>
                  </a:extLst>
                </a:gridCol>
                <a:gridCol w="2686033">
                  <a:extLst>
                    <a:ext uri="{9D8B030D-6E8A-4147-A177-3AD203B41FA5}">
                      <a16:colId xmlns:a16="http://schemas.microsoft.com/office/drawing/2014/main" val="3439699339"/>
                    </a:ext>
                  </a:extLst>
                </a:gridCol>
                <a:gridCol w="2686033">
                  <a:extLst>
                    <a:ext uri="{9D8B030D-6E8A-4147-A177-3AD203B41FA5}">
                      <a16:colId xmlns:a16="http://schemas.microsoft.com/office/drawing/2014/main" val="3199950998"/>
                    </a:ext>
                  </a:extLst>
                </a:gridCol>
              </a:tblGrid>
              <a:tr h="370840">
                <a:tc>
                  <a:txBody>
                    <a:bodyPr/>
                    <a:lstStyle/>
                    <a:p>
                      <a:pPr algn="ctr"/>
                      <a:r>
                        <a:rPr lang="en-GB" sz="1200" b="1">
                          <a:solidFill>
                            <a:schemeClr val="bg1"/>
                          </a:solidFill>
                          <a:latin typeface="+mn-lt"/>
                          <a:ea typeface="+mn-ea"/>
                          <a:cs typeface="+mn-cs"/>
                        </a:rPr>
                        <a:t>Genetics*</a:t>
                      </a:r>
                    </a:p>
                  </a:txBody>
                  <a:tcPr anchor="ctr"/>
                </a:tc>
                <a:tc>
                  <a:txBody>
                    <a:bodyPr/>
                    <a:lstStyle/>
                    <a:p>
                      <a:pPr algn="ctr"/>
                      <a:r>
                        <a:rPr lang="en-GB" sz="1200" b="1">
                          <a:solidFill>
                            <a:schemeClr val="bg1"/>
                          </a:solidFill>
                          <a:latin typeface="+mn-lt"/>
                          <a:ea typeface="+mn-ea"/>
                          <a:cs typeface="+mn-cs"/>
                        </a:rPr>
                        <a:t>Immunology*</a:t>
                      </a:r>
                    </a:p>
                  </a:txBody>
                  <a:tcPr anchor="ctr"/>
                </a:tc>
                <a:tc>
                  <a:txBody>
                    <a:bodyPr/>
                    <a:lstStyle/>
                    <a:p>
                      <a:pPr algn="ctr"/>
                      <a:r>
                        <a:rPr lang="en-GB" sz="1200" b="1">
                          <a:solidFill>
                            <a:schemeClr val="bg1"/>
                          </a:solidFill>
                          <a:latin typeface="+mn-lt"/>
                          <a:ea typeface="+mn-ea"/>
                          <a:cs typeface="+mn-cs"/>
                        </a:rPr>
                        <a:t>Virology*</a:t>
                      </a:r>
                    </a:p>
                  </a:txBody>
                  <a:tcPr anchor="ctr"/>
                </a:tc>
                <a:tc>
                  <a:txBody>
                    <a:bodyPr/>
                    <a:lstStyle/>
                    <a:p>
                      <a:pPr algn="ctr"/>
                      <a:r>
                        <a:rPr lang="en-GB" sz="1200" b="1">
                          <a:solidFill>
                            <a:schemeClr val="bg1"/>
                          </a:solidFill>
                          <a:latin typeface="+mn-lt"/>
                          <a:ea typeface="+mn-ea"/>
                          <a:cs typeface="+mn-cs"/>
                        </a:rPr>
                        <a:t>Veterinary Pathology*</a:t>
                      </a:r>
                    </a:p>
                  </a:txBody>
                  <a:tcPr anchor="ctr"/>
                </a:tc>
                <a:extLst>
                  <a:ext uri="{0D108BD9-81ED-4DB2-BD59-A6C34878D82A}">
                    <a16:rowId xmlns:a16="http://schemas.microsoft.com/office/drawing/2014/main" val="3991920093"/>
                  </a:ext>
                </a:extLst>
              </a:tr>
              <a:tr h="751840">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rgbClr val="202C4D"/>
                          </a:solidFill>
                          <a:effectLst/>
                          <a:uLnTx/>
                          <a:uFillTx/>
                          <a:latin typeface="+mn-lt"/>
                        </a:rPr>
                        <a:t>Promoting standards and quality improvement in pathology services </a:t>
                      </a:r>
                      <a:br>
                        <a:rPr lang="en-GB" sz="1100" b="0" i="0" u="none" strike="noStrike" kern="0" cap="none" spc="0" normalizeH="0" baseline="0" noProof="0">
                          <a:ln>
                            <a:noFill/>
                          </a:ln>
                          <a:solidFill>
                            <a:srgbClr val="202C4D"/>
                          </a:solidFill>
                          <a:effectLst/>
                          <a:uLnTx/>
                          <a:uFillTx/>
                          <a:latin typeface="+mn-lt"/>
                        </a:rPr>
                      </a:br>
                      <a:r>
                        <a:rPr lang="en-GB" sz="1100" b="1" i="0" u="none" strike="noStrike" kern="0" cap="none" spc="0" normalizeH="0" baseline="0" noProof="0">
                          <a:ln>
                            <a:noFill/>
                          </a:ln>
                          <a:solidFill>
                            <a:srgbClr val="202C4D"/>
                          </a:solidFill>
                          <a:effectLst/>
                          <a:uLnTx/>
                          <a:uFillTx/>
                          <a:latin typeface="+mn-lt"/>
                        </a:rPr>
                        <a:t>(64%)</a:t>
                      </a:r>
                      <a:endParaRPr kumimoji="0" lang="en-US" sz="1100" b="1">
                        <a:latin typeface="+mn-lt"/>
                      </a:endParaRPr>
                    </a:p>
                  </a:txBody>
                  <a:tcPr anchor="ctr">
                    <a:solidFill>
                      <a:schemeClr val="accent4">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202C4D"/>
                          </a:solidFill>
                          <a:effectLst/>
                          <a:uLnTx/>
                          <a:uFillTx/>
                          <a:latin typeface="+mn-lt"/>
                          <a:ea typeface="+mn-ea"/>
                          <a:cs typeface="+mn-cs"/>
                        </a:rPr>
                        <a:t>Maintaining the standard of training in pathology through curricular design and examinations/assessment delivery </a:t>
                      </a:r>
                      <a:br>
                        <a:rPr kumimoji="0" lang="en-GB" sz="1100" b="0" i="0" u="none" strike="noStrike" kern="0" cap="none" spc="0" normalizeH="0" baseline="0" noProof="0">
                          <a:ln>
                            <a:noFill/>
                          </a:ln>
                          <a:solidFill>
                            <a:srgbClr val="202C4D"/>
                          </a:solidFill>
                          <a:effectLst/>
                          <a:uLnTx/>
                          <a:uFillTx/>
                          <a:latin typeface="+mn-lt"/>
                          <a:ea typeface="+mn-ea"/>
                          <a:cs typeface="+mn-cs"/>
                        </a:rPr>
                      </a:br>
                      <a:r>
                        <a:rPr lang="en-GB" sz="1100" b="1" i="0" u="none" strike="noStrike" kern="0" cap="none" spc="0" normalizeH="0" baseline="0" noProof="0">
                          <a:ln>
                            <a:noFill/>
                          </a:ln>
                          <a:solidFill>
                            <a:srgbClr val="202C4D"/>
                          </a:solidFill>
                          <a:effectLst/>
                          <a:uLnTx/>
                          <a:uFillTx/>
                          <a:latin typeface="+mn-lt"/>
                          <a:ea typeface="+mn-ea"/>
                          <a:cs typeface="+mn-cs"/>
                        </a:rPr>
                        <a:t>(82%)</a:t>
                      </a:r>
                      <a:endParaRPr kumimoji="0" lang="en-GB" sz="1100" b="1" i="0" u="none" strike="noStrike" kern="0" cap="none" spc="0" normalizeH="0" baseline="0" noProof="0">
                        <a:ln>
                          <a:noFill/>
                        </a:ln>
                        <a:solidFill>
                          <a:srgbClr val="202C4D"/>
                        </a:solidFill>
                        <a:effectLst/>
                        <a:uLnTx/>
                        <a:uFillTx/>
                        <a:latin typeface="+mn-lt"/>
                        <a:ea typeface="+mn-ea"/>
                        <a:cs typeface="+mn-cs"/>
                      </a:endParaRPr>
                    </a:p>
                  </a:txBody>
                  <a:tcPr anchor="ctr">
                    <a:solidFill>
                      <a:srgbClr val="D3AAFB"/>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202C4D"/>
                          </a:solidFill>
                          <a:effectLst/>
                          <a:uLnTx/>
                          <a:uFillTx/>
                          <a:latin typeface="+mn-lt"/>
                          <a:ea typeface="+mn-ea"/>
                          <a:cs typeface="+mn-cs"/>
                        </a:rPr>
                        <a:t>Maintaining the standard of training in pathology through curricular design and examinations/assessment delivery </a:t>
                      </a:r>
                      <a:br>
                        <a:rPr kumimoji="0" lang="en-GB" sz="1100" b="0" i="0" u="none" strike="noStrike" kern="0" cap="none" spc="0" normalizeH="0" baseline="0" noProof="0">
                          <a:ln>
                            <a:noFill/>
                          </a:ln>
                          <a:solidFill>
                            <a:srgbClr val="202C4D"/>
                          </a:solidFill>
                          <a:effectLst/>
                          <a:uLnTx/>
                          <a:uFillTx/>
                          <a:latin typeface="+mn-lt"/>
                          <a:ea typeface="+mn-ea"/>
                          <a:cs typeface="+mn-cs"/>
                        </a:rPr>
                      </a:br>
                      <a:r>
                        <a:rPr lang="en-GB" sz="1100" b="1" i="0" u="none" strike="noStrike" kern="0" cap="none" spc="0" normalizeH="0" baseline="0" noProof="0">
                          <a:ln>
                            <a:noFill/>
                          </a:ln>
                          <a:solidFill>
                            <a:srgbClr val="202C4D"/>
                          </a:solidFill>
                          <a:effectLst/>
                          <a:uLnTx/>
                          <a:uFillTx/>
                          <a:latin typeface="+mn-lt"/>
                          <a:ea typeface="+mn-ea"/>
                          <a:cs typeface="+mn-cs"/>
                        </a:rPr>
                        <a:t>(79%)</a:t>
                      </a:r>
                      <a:endParaRPr kumimoji="0" lang="en-GB" sz="1100" b="1" i="0" u="none" strike="noStrike" kern="0" cap="none" spc="0" normalizeH="0" baseline="0" noProof="0">
                        <a:ln>
                          <a:noFill/>
                        </a:ln>
                        <a:solidFill>
                          <a:srgbClr val="202C4D"/>
                        </a:solidFill>
                        <a:effectLst/>
                        <a:uLnTx/>
                        <a:uFillTx/>
                        <a:latin typeface="+mn-lt"/>
                        <a:ea typeface="+mn-ea"/>
                        <a:cs typeface="+mn-cs"/>
                      </a:endParaRPr>
                    </a:p>
                  </a:txBody>
                  <a:tcPr anchor="ctr">
                    <a:solidFill>
                      <a:srgbClr val="D3AAFB"/>
                    </a:solidFill>
                  </a:tcPr>
                </a:tc>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rgbClr val="202C4D"/>
                          </a:solidFill>
                          <a:effectLst/>
                          <a:uLnTx/>
                          <a:uFillTx/>
                          <a:latin typeface="+mn-lt"/>
                        </a:rPr>
                        <a:t>Inspiring the next generation of pathologists</a:t>
                      </a:r>
                      <a:endParaRPr lang="en-US" sz="1100">
                        <a:latin typeface="+mn-lt"/>
                      </a:endParaRPr>
                    </a:p>
                    <a:p>
                      <a:pPr marL="0" marR="0" lvl="0" indent="0" algn="ctr">
                        <a:lnSpc>
                          <a:spcPct val="100000"/>
                        </a:lnSpc>
                        <a:spcBef>
                          <a:spcPts val="0"/>
                        </a:spcBef>
                        <a:spcAft>
                          <a:spcPts val="0"/>
                        </a:spcAft>
                        <a:buNone/>
                      </a:pPr>
                      <a:r>
                        <a:rPr lang="en-GB" sz="1100" b="0" i="0" u="none" strike="noStrike" kern="0" cap="none" spc="0" normalizeH="0" baseline="0" noProof="0">
                          <a:ln>
                            <a:noFill/>
                          </a:ln>
                          <a:solidFill>
                            <a:srgbClr val="202C4D"/>
                          </a:solidFill>
                          <a:effectLst/>
                          <a:uLnTx/>
                          <a:uFillTx/>
                          <a:latin typeface="+mn-lt"/>
                        </a:rPr>
                        <a:t> </a:t>
                      </a:r>
                      <a:r>
                        <a:rPr lang="en-GB" sz="1100" b="1" i="0" u="none" strike="noStrike" kern="0" cap="none" spc="0" normalizeH="0" baseline="0" noProof="0">
                          <a:ln>
                            <a:noFill/>
                          </a:ln>
                          <a:solidFill>
                            <a:srgbClr val="202C4D"/>
                          </a:solidFill>
                          <a:effectLst/>
                          <a:uLnTx/>
                          <a:uFillTx/>
                          <a:latin typeface="+mn-lt"/>
                        </a:rPr>
                        <a:t>(71%)</a:t>
                      </a:r>
                      <a:endParaRPr kumimoji="0" lang="en-US" sz="1100">
                        <a:latin typeface="+mn-lt"/>
                      </a:endParaRPr>
                    </a:p>
                  </a:txBody>
                  <a:tcPr anchor="ctr">
                    <a:solidFill>
                      <a:schemeClr val="tx1">
                        <a:lumMod val="60000"/>
                        <a:lumOff val="40000"/>
                      </a:schemeClr>
                    </a:solidFill>
                  </a:tcPr>
                </a:tc>
                <a:extLst>
                  <a:ext uri="{0D108BD9-81ED-4DB2-BD59-A6C34878D82A}">
                    <a16:rowId xmlns:a16="http://schemas.microsoft.com/office/drawing/2014/main" val="2954215056"/>
                  </a:ext>
                </a:extLst>
              </a:tr>
              <a:tr h="370840">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rgbClr val="202C4D"/>
                          </a:solidFill>
                          <a:effectLst/>
                          <a:uLnTx/>
                          <a:uFillTx/>
                          <a:latin typeface="+mn-lt"/>
                        </a:rPr>
                        <a:t>Providing access to professional guidance </a:t>
                      </a:r>
                      <a:r>
                        <a:rPr lang="en-GB" sz="1100" b="1" i="0" u="none" strike="noStrike" kern="0" cap="none" spc="0" normalizeH="0" baseline="0" noProof="0">
                          <a:ln>
                            <a:noFill/>
                          </a:ln>
                          <a:solidFill>
                            <a:srgbClr val="202C4D"/>
                          </a:solidFill>
                          <a:effectLst/>
                          <a:uLnTx/>
                          <a:uFillTx/>
                          <a:latin typeface="+mn-lt"/>
                        </a:rPr>
                        <a:t>(54%)</a:t>
                      </a:r>
                      <a:endParaRPr kumimoji="0" lang="en-US" sz="1100">
                        <a:latin typeface="+mn-lt"/>
                      </a:endParaRPr>
                    </a:p>
                  </a:txBody>
                  <a:tcPr anchor="ctr">
                    <a:solidFill>
                      <a:schemeClr val="accent3">
                        <a:lumMod val="40000"/>
                        <a:lumOff val="60000"/>
                      </a:schemeClr>
                    </a:solidFill>
                  </a:tcPr>
                </a:tc>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rgbClr val="202C4D"/>
                          </a:solidFill>
                          <a:effectLst/>
                          <a:uLnTx/>
                          <a:uFillTx/>
                          <a:latin typeface="+mn-lt"/>
                        </a:rPr>
                        <a:t>Promoting standards and quality improvement in pathology services </a:t>
                      </a:r>
                      <a:br>
                        <a:rPr lang="en-GB" sz="1100" b="0" i="0" u="none" strike="noStrike" kern="0" cap="none" spc="0" normalizeH="0" baseline="0" noProof="0">
                          <a:ln>
                            <a:noFill/>
                          </a:ln>
                          <a:solidFill>
                            <a:srgbClr val="202C4D"/>
                          </a:solidFill>
                          <a:effectLst/>
                          <a:uLnTx/>
                          <a:uFillTx/>
                          <a:latin typeface="+mn-lt"/>
                        </a:rPr>
                      </a:br>
                      <a:r>
                        <a:rPr lang="en-GB" sz="1100" b="1" i="0" u="none" strike="noStrike" kern="0" cap="none" spc="0" normalizeH="0" baseline="0" noProof="0">
                          <a:ln>
                            <a:noFill/>
                          </a:ln>
                          <a:solidFill>
                            <a:srgbClr val="202C4D"/>
                          </a:solidFill>
                          <a:effectLst/>
                          <a:uLnTx/>
                          <a:uFillTx/>
                          <a:latin typeface="+mn-lt"/>
                        </a:rPr>
                        <a:t>(71%)</a:t>
                      </a:r>
                      <a:endParaRPr kumimoji="0" lang="en-GB" sz="1100" b="1" i="0" u="none" strike="noStrike" kern="0" cap="none" spc="0" normalizeH="0" baseline="0" noProof="0">
                        <a:ln>
                          <a:noFill/>
                        </a:ln>
                        <a:solidFill>
                          <a:srgbClr val="202C4D"/>
                        </a:solidFill>
                        <a:effectLst/>
                        <a:uLnTx/>
                        <a:uFillTx/>
                        <a:latin typeface="+mn-lt"/>
                      </a:endParaRPr>
                    </a:p>
                  </a:txBody>
                  <a:tcPr anchor="ctr">
                    <a:solidFill>
                      <a:schemeClr val="accent4">
                        <a:lumMod val="40000"/>
                        <a:lumOff val="60000"/>
                      </a:schemeClr>
                    </a:solidFill>
                  </a:tcPr>
                </a:tc>
                <a:tc>
                  <a:txBody>
                    <a:bodyPr/>
                    <a:lstStyle/>
                    <a:p>
                      <a:pPr lvl="0" algn="ctr">
                        <a:buNone/>
                      </a:pPr>
                      <a:r>
                        <a:rPr lang="en-GB" sz="1100" b="0" i="0" u="none" strike="noStrike" kern="0" cap="none" spc="0" normalizeH="0" baseline="0" noProof="0">
                          <a:ln>
                            <a:noFill/>
                          </a:ln>
                          <a:solidFill>
                            <a:schemeClr val="tx2"/>
                          </a:solidFill>
                          <a:effectLst/>
                          <a:uLnTx/>
                          <a:uFillTx/>
                          <a:latin typeface="+mn-lt"/>
                        </a:rPr>
                        <a:t>Promoting and supporting pathologist workforce planning </a:t>
                      </a:r>
                      <a:endParaRPr lang="en-US" sz="1100" b="0" i="0" u="none" strike="noStrike" kern="0" cap="none" spc="0" normalizeH="0" baseline="0" noProof="0">
                        <a:ln>
                          <a:noFill/>
                        </a:ln>
                        <a:solidFill>
                          <a:srgbClr val="00E303"/>
                        </a:solidFill>
                        <a:effectLst/>
                        <a:uLnTx/>
                        <a:uFillTx/>
                        <a:latin typeface="+mn-lt"/>
                      </a:endParaRPr>
                    </a:p>
                    <a:p>
                      <a:pPr lvl="0" algn="ctr" defTabSz="914400">
                        <a:buNone/>
                        <a:tabLst/>
                        <a:defRPr/>
                      </a:pPr>
                      <a:r>
                        <a:rPr lang="en-GB" sz="1100" b="1" i="0" u="none" strike="noStrike" kern="0" cap="none" spc="0" normalizeH="0" baseline="0" noProof="0">
                          <a:ln>
                            <a:noFill/>
                          </a:ln>
                          <a:solidFill>
                            <a:schemeClr val="tx2"/>
                          </a:solidFill>
                          <a:effectLst/>
                          <a:uLnTx/>
                          <a:uFillTx/>
                          <a:latin typeface="+mn-lt"/>
                        </a:rPr>
                        <a:t>(75%)</a:t>
                      </a:r>
                      <a:endParaRPr kumimoji="0" lang="en-GB" sz="1100">
                        <a:latin typeface="+mn-lt"/>
                      </a:endParaRPr>
                    </a:p>
                  </a:txBody>
                  <a:tcPr anchor="ctr">
                    <a:solidFill>
                      <a:schemeClr val="accent1">
                        <a:lumMod val="40000"/>
                        <a:lumOff val="60000"/>
                      </a:schemeClr>
                    </a:solidFill>
                  </a:tcPr>
                </a:tc>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chemeClr val="tx2"/>
                          </a:solidFill>
                          <a:effectLst/>
                          <a:uLnTx/>
                          <a:uFillTx/>
                          <a:latin typeface="+mn-lt"/>
                        </a:rPr>
                        <a:t>Maintaining the standard of training in pathology through curricular design and examinations/assessment delivery </a:t>
                      </a:r>
                      <a:br>
                        <a:rPr lang="en-GB" sz="1100" b="0" i="0" u="none" strike="noStrike" kern="0" cap="none" spc="0" normalizeH="0" baseline="0" noProof="0">
                          <a:ln>
                            <a:noFill/>
                          </a:ln>
                          <a:solidFill>
                            <a:srgbClr val="202C4D"/>
                          </a:solidFill>
                          <a:effectLst/>
                          <a:uLnTx/>
                          <a:uFillTx/>
                          <a:latin typeface="+mn-lt"/>
                        </a:rPr>
                      </a:br>
                      <a:r>
                        <a:rPr lang="en-GB" sz="1100" b="1" i="0" u="none" strike="noStrike" kern="0" cap="none" spc="0" normalizeH="0" baseline="0" noProof="0">
                          <a:ln>
                            <a:noFill/>
                          </a:ln>
                          <a:solidFill>
                            <a:schemeClr val="tx2"/>
                          </a:solidFill>
                          <a:effectLst/>
                          <a:uLnTx/>
                          <a:uFillTx/>
                          <a:latin typeface="+mn-lt"/>
                        </a:rPr>
                        <a:t>(71%)</a:t>
                      </a:r>
                      <a:endParaRPr kumimoji="0" lang="en-GB" sz="1100" b="0" i="0" u="none" strike="noStrike" kern="0" cap="none" spc="0" normalizeH="0" baseline="0" noProof="0">
                        <a:ln>
                          <a:noFill/>
                        </a:ln>
                        <a:solidFill>
                          <a:srgbClr val="00E303"/>
                        </a:solidFill>
                        <a:effectLst/>
                        <a:uLnTx/>
                        <a:uFillTx/>
                        <a:latin typeface="+mn-lt"/>
                      </a:endParaRPr>
                    </a:p>
                  </a:txBody>
                  <a:tcPr anchor="ctr">
                    <a:solidFill>
                      <a:srgbClr val="D3AAFB"/>
                    </a:solidFill>
                  </a:tcPr>
                </a:tc>
                <a:extLst>
                  <a:ext uri="{0D108BD9-81ED-4DB2-BD59-A6C34878D82A}">
                    <a16:rowId xmlns:a16="http://schemas.microsoft.com/office/drawing/2014/main" val="1443045062"/>
                  </a:ext>
                </a:extLst>
              </a:tr>
              <a:tr h="370840">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chemeClr val="bg1"/>
                          </a:solidFill>
                          <a:effectLst/>
                          <a:uLnTx/>
                          <a:uFillTx/>
                          <a:latin typeface="+mn-lt"/>
                        </a:rPr>
                        <a:t>Being the voice of pathology </a:t>
                      </a:r>
                      <a:endParaRPr lang="en-US" sz="1100" b="0" i="0" u="none" strike="noStrike" kern="0" cap="none" spc="0" normalizeH="0" baseline="0" noProof="0">
                        <a:ln>
                          <a:noFill/>
                        </a:ln>
                        <a:solidFill>
                          <a:schemeClr val="bg1"/>
                        </a:solidFill>
                        <a:effectLst/>
                        <a:uLnTx/>
                        <a:uFillTx/>
                        <a:latin typeface="+mn-lt"/>
                      </a:endParaRPr>
                    </a:p>
                    <a:p>
                      <a:pPr marL="0" marR="0" lvl="0" indent="0" algn="ctr" defTabSz="914400">
                        <a:lnSpc>
                          <a:spcPct val="100000"/>
                        </a:lnSpc>
                        <a:spcBef>
                          <a:spcPts val="0"/>
                        </a:spcBef>
                        <a:spcAft>
                          <a:spcPts val="0"/>
                        </a:spcAft>
                        <a:buNone/>
                        <a:tabLst/>
                        <a:defRPr/>
                      </a:pPr>
                      <a:r>
                        <a:rPr lang="en-GB" sz="1100" b="1" i="0" u="none" strike="noStrike" kern="0" cap="none" spc="0" normalizeH="0" baseline="0" noProof="0">
                          <a:ln>
                            <a:noFill/>
                          </a:ln>
                          <a:solidFill>
                            <a:schemeClr val="bg1"/>
                          </a:solidFill>
                          <a:effectLst/>
                          <a:uLnTx/>
                          <a:uFillTx/>
                          <a:latin typeface="+mn-lt"/>
                        </a:rPr>
                        <a:t>(54%)</a:t>
                      </a:r>
                      <a:endParaRPr kumimoji="0" lang="en-GB" sz="1100">
                        <a:solidFill>
                          <a:schemeClr val="bg1"/>
                        </a:solidFill>
                        <a:latin typeface="+mn-lt"/>
                      </a:endParaRPr>
                    </a:p>
                  </a:txBody>
                  <a:tcPr anchor="ctr">
                    <a:solidFill>
                      <a:srgbClr val="7030A0"/>
                    </a:solidFill>
                  </a:tcPr>
                </a:tc>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chemeClr val="bg1"/>
                          </a:solidFill>
                          <a:effectLst/>
                          <a:uLnTx/>
                          <a:uFillTx/>
                          <a:latin typeface="+mn-lt"/>
                        </a:rPr>
                        <a:t>Being the voice of pathology </a:t>
                      </a:r>
                      <a:endParaRPr lang="en-US" sz="1100" b="0" i="0" u="none" strike="noStrike" kern="0" cap="none" spc="0" normalizeH="0" baseline="0" noProof="0">
                        <a:ln>
                          <a:noFill/>
                        </a:ln>
                        <a:solidFill>
                          <a:srgbClr val="00E303"/>
                        </a:solidFill>
                        <a:effectLst/>
                        <a:uLnTx/>
                        <a:uFillTx/>
                        <a:latin typeface="+mn-lt"/>
                      </a:endParaRPr>
                    </a:p>
                    <a:p>
                      <a:pPr marL="0" marR="0" lvl="0" indent="0" algn="ctr" defTabSz="914400">
                        <a:lnSpc>
                          <a:spcPct val="100000"/>
                        </a:lnSpc>
                        <a:spcBef>
                          <a:spcPts val="0"/>
                        </a:spcBef>
                        <a:spcAft>
                          <a:spcPts val="0"/>
                        </a:spcAft>
                        <a:buNone/>
                        <a:tabLst/>
                        <a:defRPr/>
                      </a:pPr>
                      <a:r>
                        <a:rPr lang="en-GB" sz="1100" b="1" i="0" u="none" strike="noStrike" kern="0" cap="none" spc="0" normalizeH="0" baseline="0" noProof="0">
                          <a:ln>
                            <a:noFill/>
                          </a:ln>
                          <a:solidFill>
                            <a:schemeClr val="bg1"/>
                          </a:solidFill>
                          <a:effectLst/>
                          <a:uLnTx/>
                          <a:uFillTx/>
                          <a:latin typeface="+mn-lt"/>
                        </a:rPr>
                        <a:t>(68%)</a:t>
                      </a:r>
                      <a:endParaRPr kumimoji="0" lang="en-GB" sz="1100">
                        <a:latin typeface="+mn-lt"/>
                      </a:endParaRPr>
                    </a:p>
                  </a:txBody>
                  <a:tcPr anchor="ctr">
                    <a:solidFill>
                      <a:srgbClr val="7030A0"/>
                    </a:solidFill>
                  </a:tcPr>
                </a:tc>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rgbClr val="202C4D"/>
                          </a:solidFill>
                          <a:effectLst/>
                          <a:uLnTx/>
                          <a:uFillTx/>
                          <a:latin typeface="+mn-lt"/>
                        </a:rPr>
                        <a:t>Promoting standards and quality improvement in pathology services </a:t>
                      </a:r>
                      <a:br>
                        <a:rPr lang="en-GB" sz="1100" b="0" i="0" u="none" strike="noStrike" kern="0" cap="none" spc="0" normalizeH="0" baseline="0" noProof="0">
                          <a:ln>
                            <a:noFill/>
                          </a:ln>
                          <a:solidFill>
                            <a:srgbClr val="202C4D"/>
                          </a:solidFill>
                          <a:effectLst/>
                          <a:uLnTx/>
                          <a:uFillTx/>
                          <a:latin typeface="+mn-lt"/>
                        </a:rPr>
                      </a:br>
                      <a:r>
                        <a:rPr lang="en-GB" sz="1100" b="1" i="0" u="none" strike="noStrike" kern="0" cap="none" spc="0" normalizeH="0" baseline="0" noProof="0">
                          <a:ln>
                            <a:noFill/>
                          </a:ln>
                          <a:solidFill>
                            <a:srgbClr val="202C4D"/>
                          </a:solidFill>
                          <a:effectLst/>
                          <a:uLnTx/>
                          <a:uFillTx/>
                          <a:latin typeface="+mn-lt"/>
                        </a:rPr>
                        <a:t>(66%)</a:t>
                      </a:r>
                      <a:endParaRPr kumimoji="0" lang="en-GB" sz="1100" b="1" i="0" u="none" strike="noStrike" kern="0" cap="none" spc="0" normalizeH="0" baseline="0" noProof="0">
                        <a:ln>
                          <a:noFill/>
                        </a:ln>
                        <a:solidFill>
                          <a:srgbClr val="202C4D"/>
                        </a:solidFill>
                        <a:effectLst/>
                        <a:uLnTx/>
                        <a:uFillTx/>
                        <a:latin typeface="+mn-lt"/>
                      </a:endParaRPr>
                    </a:p>
                  </a:txBody>
                  <a:tcPr anchor="ctr">
                    <a:solidFill>
                      <a:srgbClr val="FDF7A1"/>
                    </a:solidFill>
                  </a:tcPr>
                </a:tc>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chemeClr val="bg1"/>
                          </a:solidFill>
                          <a:effectLst/>
                          <a:uLnTx/>
                          <a:uFillTx/>
                          <a:latin typeface="+mn-lt"/>
                        </a:rPr>
                        <a:t>Being the voice of pathology </a:t>
                      </a:r>
                      <a:endParaRPr lang="en-US" sz="1100" b="0" i="0" u="none" strike="noStrike" kern="0" cap="none" spc="0" normalizeH="0" baseline="0" noProof="0">
                        <a:ln>
                          <a:noFill/>
                        </a:ln>
                        <a:solidFill>
                          <a:srgbClr val="00E303"/>
                        </a:solidFill>
                        <a:effectLst/>
                        <a:uLnTx/>
                        <a:uFillTx/>
                        <a:latin typeface="+mn-lt"/>
                      </a:endParaRPr>
                    </a:p>
                    <a:p>
                      <a:pPr marL="0" marR="0" lvl="0" indent="0" algn="ctr" defTabSz="914400">
                        <a:lnSpc>
                          <a:spcPct val="100000"/>
                        </a:lnSpc>
                        <a:spcBef>
                          <a:spcPts val="0"/>
                        </a:spcBef>
                        <a:spcAft>
                          <a:spcPts val="0"/>
                        </a:spcAft>
                        <a:buNone/>
                        <a:tabLst/>
                        <a:defRPr/>
                      </a:pPr>
                      <a:r>
                        <a:rPr lang="en-GB" sz="1100" b="1" i="0" u="none" strike="noStrike" kern="0" cap="none" spc="0" normalizeH="0" baseline="0" noProof="0">
                          <a:ln>
                            <a:noFill/>
                          </a:ln>
                          <a:solidFill>
                            <a:schemeClr val="bg1"/>
                          </a:solidFill>
                          <a:effectLst/>
                          <a:uLnTx/>
                          <a:uFillTx/>
                          <a:latin typeface="+mn-lt"/>
                        </a:rPr>
                        <a:t>(65%)</a:t>
                      </a:r>
                      <a:endParaRPr kumimoji="0" lang="en-GB" sz="1100">
                        <a:latin typeface="+mn-lt"/>
                      </a:endParaRPr>
                    </a:p>
                  </a:txBody>
                  <a:tcPr anchor="ctr">
                    <a:solidFill>
                      <a:srgbClr val="7030A0"/>
                    </a:solidFill>
                  </a:tcPr>
                </a:tc>
                <a:extLst>
                  <a:ext uri="{0D108BD9-81ED-4DB2-BD59-A6C34878D82A}">
                    <a16:rowId xmlns:a16="http://schemas.microsoft.com/office/drawing/2014/main" val="2390237960"/>
                  </a:ext>
                </a:extLst>
              </a:tr>
              <a:tr h="370840">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rgbClr val="202C4D"/>
                          </a:solidFill>
                          <a:effectLst/>
                          <a:uLnTx/>
                          <a:uFillTx/>
                          <a:latin typeface="+mn-lt"/>
                        </a:rPr>
                        <a:t>Maintaining the standard of training in pathology through curricular design and examinations/assessment delivery </a:t>
                      </a:r>
                      <a:br>
                        <a:rPr lang="en-GB" sz="1100" b="0" i="0" u="none" strike="noStrike" kern="0" cap="none" spc="0" normalizeH="0" baseline="0" noProof="0">
                          <a:ln>
                            <a:noFill/>
                          </a:ln>
                          <a:solidFill>
                            <a:srgbClr val="202C4D"/>
                          </a:solidFill>
                          <a:effectLst/>
                          <a:uLnTx/>
                          <a:uFillTx/>
                          <a:latin typeface="+mn-lt"/>
                        </a:rPr>
                      </a:br>
                      <a:r>
                        <a:rPr lang="en-GB" sz="1100" b="1" i="0" u="none" strike="noStrike" kern="0" cap="none" spc="0" normalizeH="0" baseline="0" noProof="0">
                          <a:ln>
                            <a:noFill/>
                          </a:ln>
                          <a:solidFill>
                            <a:srgbClr val="202C4D"/>
                          </a:solidFill>
                          <a:effectLst/>
                          <a:uLnTx/>
                          <a:uFillTx/>
                          <a:latin typeface="+mn-lt"/>
                        </a:rPr>
                        <a:t>(52%)</a:t>
                      </a:r>
                      <a:endParaRPr kumimoji="0" lang="en-US" sz="1100" b="1">
                        <a:latin typeface="+mn-lt"/>
                      </a:endParaRPr>
                    </a:p>
                  </a:txBody>
                  <a:tcPr anchor="ctr">
                    <a:solidFill>
                      <a:schemeClr val="bg2">
                        <a:lumMod val="40000"/>
                        <a:lumOff val="60000"/>
                      </a:schemeClr>
                    </a:solidFill>
                  </a:tcPr>
                </a:tc>
                <a:tc>
                  <a:txBody>
                    <a:bodyPr/>
                    <a:lstStyle/>
                    <a:p>
                      <a:pPr lvl="0" algn="ctr">
                        <a:buNone/>
                      </a:pPr>
                      <a:r>
                        <a:rPr lang="en-GB" sz="1100" b="0" i="0" u="none" strike="noStrike" kern="0" cap="none" spc="0" normalizeH="0" baseline="0" noProof="0">
                          <a:ln>
                            <a:noFill/>
                          </a:ln>
                          <a:solidFill>
                            <a:schemeClr val="tx2"/>
                          </a:solidFill>
                          <a:effectLst/>
                          <a:uLnTx/>
                          <a:uFillTx/>
                          <a:latin typeface="+mn-lt"/>
                        </a:rPr>
                        <a:t>Promoting and supporting pathologist workforce planning </a:t>
                      </a:r>
                      <a:endParaRPr lang="en-US" sz="1100" b="0" i="0" u="none" strike="noStrike" kern="0" cap="none" spc="0" normalizeH="0" baseline="0" noProof="0">
                        <a:ln>
                          <a:noFill/>
                        </a:ln>
                        <a:solidFill>
                          <a:srgbClr val="00E303"/>
                        </a:solidFill>
                        <a:effectLst/>
                        <a:uLnTx/>
                        <a:uFillTx/>
                        <a:latin typeface="+mn-lt"/>
                      </a:endParaRPr>
                    </a:p>
                    <a:p>
                      <a:pPr lvl="0" algn="ctr" defTabSz="914400">
                        <a:buNone/>
                        <a:tabLst/>
                        <a:defRPr/>
                      </a:pPr>
                      <a:r>
                        <a:rPr lang="en-GB" sz="1100" b="1" i="0" u="none" strike="noStrike" kern="0" cap="none" spc="0" normalizeH="0" baseline="0" noProof="0">
                          <a:ln>
                            <a:noFill/>
                          </a:ln>
                          <a:solidFill>
                            <a:schemeClr val="tx2"/>
                          </a:solidFill>
                          <a:effectLst/>
                          <a:uLnTx/>
                          <a:uFillTx/>
                          <a:latin typeface="+mn-lt"/>
                        </a:rPr>
                        <a:t>(67%)</a:t>
                      </a:r>
                      <a:endParaRPr kumimoji="0" lang="en-GB" sz="1100">
                        <a:latin typeface="+mn-lt"/>
                      </a:endParaRPr>
                    </a:p>
                  </a:txBody>
                  <a:tcPr anchor="ctr">
                    <a:solidFill>
                      <a:schemeClr val="accent1">
                        <a:lumMod val="40000"/>
                        <a:lumOff val="60000"/>
                      </a:schemeClr>
                    </a:solidFill>
                  </a:tcPr>
                </a:tc>
                <a:tc>
                  <a:txBody>
                    <a:bodyPr/>
                    <a:lstStyle/>
                    <a:p>
                      <a:pPr marL="0" marR="0" lvl="0" indent="0" algn="ctr">
                        <a:lnSpc>
                          <a:spcPct val="100000"/>
                        </a:lnSpc>
                        <a:spcBef>
                          <a:spcPts val="0"/>
                        </a:spcBef>
                        <a:spcAft>
                          <a:spcPts val="0"/>
                        </a:spcAft>
                        <a:buNone/>
                      </a:pPr>
                      <a:r>
                        <a:rPr lang="en-GB" sz="1100" b="0" i="0" u="none" strike="noStrike" kern="0" cap="none" spc="0" normalizeH="0" baseline="0" noProof="0">
                          <a:ln>
                            <a:noFill/>
                          </a:ln>
                          <a:solidFill>
                            <a:schemeClr val="bg1"/>
                          </a:solidFill>
                          <a:effectLst/>
                          <a:uLnTx/>
                          <a:uFillTx/>
                          <a:latin typeface="+mn-lt"/>
                        </a:rPr>
                        <a:t>Being the voice of pathology </a:t>
                      </a:r>
                      <a:endParaRPr lang="en-US" sz="1100" b="0" i="0" u="none" strike="noStrike" kern="0" cap="none" spc="0" normalizeH="0" baseline="0" noProof="0">
                        <a:ln>
                          <a:noFill/>
                        </a:ln>
                        <a:solidFill>
                          <a:srgbClr val="00E303"/>
                        </a:solidFill>
                        <a:effectLst/>
                        <a:uLnTx/>
                        <a:uFillTx/>
                        <a:latin typeface="+mn-lt"/>
                      </a:endParaRPr>
                    </a:p>
                    <a:p>
                      <a:pPr marL="0" marR="0" lvl="0" indent="0" algn="ctr" defTabSz="914400">
                        <a:lnSpc>
                          <a:spcPct val="100000"/>
                        </a:lnSpc>
                        <a:spcBef>
                          <a:spcPts val="0"/>
                        </a:spcBef>
                        <a:spcAft>
                          <a:spcPts val="0"/>
                        </a:spcAft>
                        <a:buNone/>
                        <a:tabLst/>
                        <a:defRPr/>
                      </a:pPr>
                      <a:r>
                        <a:rPr lang="en-GB" sz="1100" b="1" i="0" u="none" strike="noStrike" kern="0" cap="none" spc="0" normalizeH="0" baseline="0" noProof="0">
                          <a:ln>
                            <a:noFill/>
                          </a:ln>
                          <a:solidFill>
                            <a:schemeClr val="bg1"/>
                          </a:solidFill>
                          <a:effectLst/>
                          <a:uLnTx/>
                          <a:uFillTx/>
                          <a:latin typeface="+mn-lt"/>
                        </a:rPr>
                        <a:t>(64%)</a:t>
                      </a:r>
                      <a:endParaRPr kumimoji="0" lang="en-GB" sz="1100">
                        <a:latin typeface="+mn-lt"/>
                      </a:endParaRPr>
                    </a:p>
                  </a:txBody>
                  <a:tcPr anchor="ctr">
                    <a:solidFill>
                      <a:srgbClr val="7030A0"/>
                    </a:solidFill>
                  </a:tcPr>
                </a:tc>
                <a:tc>
                  <a:txBody>
                    <a:bodyPr/>
                    <a:lstStyle/>
                    <a:p>
                      <a:pPr lvl="0" algn="ctr">
                        <a:buNone/>
                      </a:pPr>
                      <a:r>
                        <a:rPr lang="en-GB" sz="1100" b="0" i="0" u="none" strike="noStrike" kern="0" cap="none" spc="0" normalizeH="0" baseline="0" noProof="0">
                          <a:ln>
                            <a:noFill/>
                          </a:ln>
                          <a:solidFill>
                            <a:schemeClr val="tx2"/>
                          </a:solidFill>
                          <a:effectLst/>
                          <a:uLnTx/>
                          <a:uFillTx/>
                          <a:latin typeface="+mn-lt"/>
                        </a:rPr>
                        <a:t>Providing access to continuing professional development opportunities </a:t>
                      </a:r>
                      <a:endParaRPr lang="en-US" sz="1100" b="0" i="0" u="none" strike="noStrike" kern="0" cap="none" spc="0" normalizeH="0" baseline="0" noProof="0">
                        <a:ln>
                          <a:noFill/>
                        </a:ln>
                        <a:solidFill>
                          <a:srgbClr val="00E303"/>
                        </a:solidFill>
                        <a:effectLst/>
                        <a:uLnTx/>
                        <a:uFillTx/>
                        <a:latin typeface="+mn-lt"/>
                      </a:endParaRPr>
                    </a:p>
                    <a:p>
                      <a:pPr lvl="0" algn="ctr" defTabSz="914400">
                        <a:buNone/>
                        <a:tabLst/>
                        <a:defRPr/>
                      </a:pPr>
                      <a:r>
                        <a:rPr lang="en-GB" sz="1100" b="1" i="0" u="none" strike="noStrike" kern="0" cap="none" spc="0" normalizeH="0" baseline="0" noProof="0">
                          <a:ln>
                            <a:noFill/>
                          </a:ln>
                          <a:solidFill>
                            <a:schemeClr val="tx2"/>
                          </a:solidFill>
                          <a:effectLst/>
                          <a:uLnTx/>
                          <a:uFillTx/>
                          <a:latin typeface="+mn-lt"/>
                        </a:rPr>
                        <a:t>(60%)</a:t>
                      </a:r>
                      <a:endParaRPr kumimoji="0" lang="en-GB" sz="1100">
                        <a:latin typeface="+mn-lt"/>
                      </a:endParaRPr>
                    </a:p>
                  </a:txBody>
                  <a:tcPr anchor="ctr">
                    <a:solidFill>
                      <a:schemeClr val="accent2">
                        <a:lumMod val="60000"/>
                        <a:lumOff val="40000"/>
                      </a:schemeClr>
                    </a:solidFill>
                  </a:tcPr>
                </a:tc>
                <a:extLst>
                  <a:ext uri="{0D108BD9-81ED-4DB2-BD59-A6C34878D82A}">
                    <a16:rowId xmlns:a16="http://schemas.microsoft.com/office/drawing/2014/main" val="1300248117"/>
                  </a:ext>
                </a:extLst>
              </a:tr>
              <a:tr h="370840">
                <a:tc>
                  <a:txBody>
                    <a:bodyPr/>
                    <a:lstStyle/>
                    <a:p>
                      <a:pPr marL="0" marR="0" lvl="0" indent="0" algn="ctr">
                        <a:lnSpc>
                          <a:spcPct val="100000"/>
                        </a:lnSpc>
                        <a:spcBef>
                          <a:spcPts val="0"/>
                        </a:spcBef>
                        <a:spcAft>
                          <a:spcPts val="0"/>
                        </a:spcAft>
                        <a:buNone/>
                      </a:pPr>
                      <a:r>
                        <a:rPr lang="en-GB" sz="1100" b="0" i="0" u="none" strike="noStrike" kern="0" cap="none" spc="0" normalizeH="0" baseline="0">
                          <a:ln>
                            <a:noFill/>
                          </a:ln>
                          <a:solidFill>
                            <a:srgbClr val="202C4D"/>
                          </a:solidFill>
                          <a:effectLst/>
                          <a:uLnTx/>
                          <a:uFillTx/>
                          <a:latin typeface="+mn-lt"/>
                          <a:ea typeface="+mn-ea"/>
                          <a:cs typeface="+mn-cs"/>
                        </a:rPr>
                        <a:t>Keeping members up to date on service/clinical/safety developments</a:t>
                      </a:r>
                      <a:br>
                        <a:rPr lang="en-GB" sz="1100" b="0" i="0" u="none" strike="noStrike" kern="0" cap="none" spc="0" normalizeH="0" baseline="0">
                          <a:ln>
                            <a:noFill/>
                          </a:ln>
                          <a:solidFill>
                            <a:srgbClr val="202C4D"/>
                          </a:solidFill>
                          <a:effectLst/>
                          <a:uLnTx/>
                          <a:uFillTx/>
                          <a:latin typeface="+mn-lt"/>
                          <a:ea typeface="+mn-ea"/>
                          <a:cs typeface="+mn-cs"/>
                        </a:rPr>
                      </a:br>
                      <a:r>
                        <a:rPr lang="en-GB" sz="1100" b="1" i="0" u="none" strike="noStrike" kern="0" cap="none" spc="0" normalizeH="0" baseline="0">
                          <a:ln>
                            <a:noFill/>
                          </a:ln>
                          <a:solidFill>
                            <a:srgbClr val="202C4D"/>
                          </a:solidFill>
                          <a:effectLst/>
                          <a:uLnTx/>
                          <a:uFillTx/>
                          <a:latin typeface="+mn-lt"/>
                          <a:ea typeface="+mn-ea"/>
                          <a:cs typeface="+mn-cs"/>
                        </a:rPr>
                        <a:t>(48%)</a:t>
                      </a:r>
                      <a:endParaRPr lang="en-US" sz="1100" b="0" i="0" u="none" strike="noStrike" kern="0" cap="none" spc="0" normalizeH="0" baseline="0">
                        <a:ln>
                          <a:noFill/>
                        </a:ln>
                        <a:solidFill>
                          <a:srgbClr val="202C4D"/>
                        </a:solidFill>
                        <a:effectLst/>
                        <a:uLnTx/>
                        <a:uFillTx/>
                        <a:latin typeface="+mn-lt"/>
                        <a:ea typeface="+mn-ea"/>
                        <a:cs typeface="+mn-cs"/>
                      </a:endParaRPr>
                    </a:p>
                  </a:txBody>
                  <a:tcPr anchor="ctr">
                    <a:solidFill>
                      <a:srgbClr val="F7B6A8"/>
                    </a:solidFill>
                  </a:tcPr>
                </a:tc>
                <a:tc>
                  <a:txBody>
                    <a:bodyPr/>
                    <a:lstStyle/>
                    <a:p>
                      <a:pPr lvl="0" algn="ctr" defTabSz="914400">
                        <a:buNone/>
                        <a:tabLst/>
                        <a:defRPr/>
                      </a:pPr>
                      <a:r>
                        <a:rPr lang="en-GB" sz="1100" b="0" i="0" u="none" strike="noStrike" kern="0" cap="none" spc="0" normalizeH="0" baseline="0">
                          <a:ln>
                            <a:noFill/>
                          </a:ln>
                          <a:solidFill>
                            <a:srgbClr val="202C4D"/>
                          </a:solidFill>
                          <a:effectLst/>
                          <a:uLnTx/>
                          <a:uFillTx/>
                          <a:latin typeface="+mn-lt"/>
                          <a:ea typeface="+mn-ea"/>
                          <a:cs typeface="+mn-cs"/>
                        </a:rPr>
                        <a:t>Providing access to professional guidance</a:t>
                      </a:r>
                      <a:br>
                        <a:rPr lang="en-GB" sz="1100" b="0" i="0" u="none" strike="noStrike" kern="0" cap="none" spc="0" normalizeH="0" baseline="0">
                          <a:ln>
                            <a:noFill/>
                          </a:ln>
                          <a:solidFill>
                            <a:srgbClr val="202C4D"/>
                          </a:solidFill>
                          <a:effectLst/>
                          <a:uLnTx/>
                          <a:uFillTx/>
                          <a:latin typeface="+mn-lt"/>
                          <a:ea typeface="+mn-ea"/>
                          <a:cs typeface="+mn-cs"/>
                        </a:rPr>
                      </a:br>
                      <a:r>
                        <a:rPr lang="en-GB" sz="1100" b="1" i="0" u="none" strike="noStrike" kern="0" cap="none" spc="0" normalizeH="0" baseline="0">
                          <a:ln>
                            <a:noFill/>
                          </a:ln>
                          <a:solidFill>
                            <a:srgbClr val="202C4D"/>
                          </a:solidFill>
                          <a:effectLst/>
                          <a:uLnTx/>
                          <a:uFillTx/>
                          <a:latin typeface="+mn-lt"/>
                          <a:ea typeface="+mn-ea"/>
                          <a:cs typeface="+mn-cs"/>
                        </a:rPr>
                        <a:t>(62%)</a:t>
                      </a:r>
                      <a:endParaRPr lang="en-GB" sz="1100" b="0" i="0" u="none" strike="noStrike" kern="0" cap="none" spc="0" normalizeH="0" baseline="0">
                        <a:ln>
                          <a:noFill/>
                        </a:ln>
                        <a:solidFill>
                          <a:srgbClr val="202C4D"/>
                        </a:solidFill>
                        <a:effectLst/>
                        <a:uLnTx/>
                        <a:uFillTx/>
                        <a:latin typeface="+mn-lt"/>
                        <a:ea typeface="+mn-ea"/>
                        <a:cs typeface="+mn-cs"/>
                      </a:endParaRPr>
                    </a:p>
                  </a:txBody>
                  <a:tcPr anchor="ctr">
                    <a:solidFill>
                      <a:srgbClr val="B7FEC8"/>
                    </a:solidFill>
                  </a:tcPr>
                </a:tc>
                <a:tc>
                  <a:txBody>
                    <a:bodyPr/>
                    <a:lstStyle/>
                    <a:p>
                      <a:pPr marL="0" marR="0" lvl="0" indent="0" algn="ctr" defTabSz="914400">
                        <a:lnSpc>
                          <a:spcPct val="100000"/>
                        </a:lnSpc>
                        <a:spcBef>
                          <a:spcPts val="0"/>
                        </a:spcBef>
                        <a:spcAft>
                          <a:spcPts val="0"/>
                        </a:spcAft>
                        <a:buNone/>
                        <a:tabLst/>
                        <a:defRPr/>
                      </a:pPr>
                      <a:r>
                        <a:rPr lang="en-GB" sz="1100" b="0" i="0" u="none" strike="noStrike" kern="0" cap="none" spc="0" normalizeH="0" baseline="0">
                          <a:ln>
                            <a:noFill/>
                          </a:ln>
                          <a:solidFill>
                            <a:srgbClr val="202C4D"/>
                          </a:solidFill>
                          <a:effectLst/>
                          <a:uLnTx/>
                          <a:uFillTx/>
                          <a:latin typeface="+mn-lt"/>
                          <a:ea typeface="+mn-ea"/>
                          <a:cs typeface="+mn-cs"/>
                        </a:rPr>
                        <a:t>Inspiring the next generation of pathologists</a:t>
                      </a:r>
                      <a:br>
                        <a:rPr lang="en-GB" sz="1100" b="0" i="0" u="none" strike="noStrike" kern="0" cap="none" spc="0" normalizeH="0" baseline="0">
                          <a:ln>
                            <a:noFill/>
                          </a:ln>
                          <a:solidFill>
                            <a:srgbClr val="202C4D"/>
                          </a:solidFill>
                          <a:effectLst/>
                          <a:uLnTx/>
                          <a:uFillTx/>
                          <a:latin typeface="+mn-lt"/>
                          <a:ea typeface="+mn-ea"/>
                          <a:cs typeface="+mn-cs"/>
                        </a:rPr>
                      </a:br>
                      <a:r>
                        <a:rPr lang="en-GB" sz="1100" b="1" i="0" u="none" strike="noStrike" kern="0" cap="none" spc="0" normalizeH="0" baseline="0">
                          <a:ln>
                            <a:noFill/>
                          </a:ln>
                          <a:solidFill>
                            <a:srgbClr val="202C4D"/>
                          </a:solidFill>
                          <a:effectLst/>
                          <a:uLnTx/>
                          <a:uFillTx/>
                          <a:latin typeface="+mn-lt"/>
                          <a:ea typeface="+mn-ea"/>
                          <a:cs typeface="+mn-cs"/>
                        </a:rPr>
                        <a:t>(62%)</a:t>
                      </a:r>
                    </a:p>
                  </a:txBody>
                  <a:tcPr anchor="ctr">
                    <a:solidFill>
                      <a:srgbClr val="55FF57"/>
                    </a:solidFill>
                  </a:tcPr>
                </a:tc>
                <a:tc>
                  <a:txBody>
                    <a:bodyPr/>
                    <a:lstStyle/>
                    <a:p>
                      <a:pPr lvl="0" algn="ctr" defTabSz="914400">
                        <a:buNone/>
                        <a:tabLst/>
                        <a:defRPr/>
                      </a:pPr>
                      <a:r>
                        <a:rPr lang="en-GB" sz="1100" b="0" i="0" u="none" strike="noStrike" kern="0" cap="none" spc="0" normalizeH="0" baseline="0">
                          <a:ln>
                            <a:noFill/>
                          </a:ln>
                          <a:solidFill>
                            <a:srgbClr val="202C4D"/>
                          </a:solidFill>
                          <a:effectLst/>
                          <a:uLnTx/>
                          <a:uFillTx/>
                          <a:latin typeface="+mn-lt"/>
                          <a:ea typeface="+mn-ea"/>
                          <a:cs typeface="+mn-cs"/>
                        </a:rPr>
                        <a:t>Giving professional recognition via RCPath post-nominals</a:t>
                      </a:r>
                      <a:br>
                        <a:rPr lang="en-GB" sz="1100" b="0" i="0" u="none" strike="noStrike" kern="0" cap="none" spc="0" normalizeH="0" baseline="0">
                          <a:ln>
                            <a:noFill/>
                          </a:ln>
                          <a:solidFill>
                            <a:srgbClr val="202C4D"/>
                          </a:solidFill>
                          <a:effectLst/>
                          <a:uLnTx/>
                          <a:uFillTx/>
                          <a:latin typeface="+mn-lt"/>
                          <a:ea typeface="+mn-ea"/>
                          <a:cs typeface="+mn-cs"/>
                        </a:rPr>
                      </a:br>
                      <a:r>
                        <a:rPr lang="en-GB" sz="1100" b="1" i="0" u="none" strike="noStrike" kern="0" cap="none" spc="0" normalizeH="0" baseline="0">
                          <a:ln>
                            <a:noFill/>
                          </a:ln>
                          <a:solidFill>
                            <a:srgbClr val="202C4D"/>
                          </a:solidFill>
                          <a:effectLst/>
                          <a:uLnTx/>
                          <a:uFillTx/>
                          <a:latin typeface="+mn-lt"/>
                          <a:ea typeface="+mn-ea"/>
                          <a:cs typeface="+mn-cs"/>
                        </a:rPr>
                        <a:t>(56%)</a:t>
                      </a:r>
                      <a:endParaRPr lang="en-GB" sz="1100" b="0" i="0" u="none" strike="noStrike" kern="0" cap="none" spc="0" normalizeH="0" baseline="0">
                        <a:ln>
                          <a:noFill/>
                        </a:ln>
                        <a:solidFill>
                          <a:srgbClr val="202C4D"/>
                        </a:solidFill>
                        <a:effectLst/>
                        <a:uLnTx/>
                        <a:uFillTx/>
                        <a:latin typeface="+mn-lt"/>
                        <a:ea typeface="+mn-ea"/>
                        <a:cs typeface="+mn-cs"/>
                      </a:endParaRPr>
                    </a:p>
                  </a:txBody>
                  <a:tcPr anchor="ctr">
                    <a:solidFill>
                      <a:srgbClr val="EA7269"/>
                    </a:solidFill>
                  </a:tcPr>
                </a:tc>
                <a:extLst>
                  <a:ext uri="{0D108BD9-81ED-4DB2-BD59-A6C34878D82A}">
                    <a16:rowId xmlns:a16="http://schemas.microsoft.com/office/drawing/2014/main" val="3416885813"/>
                  </a:ext>
                </a:extLst>
              </a:tr>
            </a:tbl>
          </a:graphicData>
        </a:graphic>
      </p:graphicFrame>
      <p:sp>
        <p:nvSpPr>
          <p:cNvPr id="6" name="Rectangle 5">
            <a:extLst>
              <a:ext uri="{FF2B5EF4-FFF2-40B4-BE49-F238E27FC236}">
                <a16:creationId xmlns:a16="http://schemas.microsoft.com/office/drawing/2014/main" id="{3400FF63-A609-33BD-0EA6-9B1A6A4947CA}"/>
              </a:ext>
            </a:extLst>
          </p:cNvPr>
          <p:cNvSpPr/>
          <p:nvPr/>
        </p:nvSpPr>
        <p:spPr>
          <a:xfrm>
            <a:off x="7258050" y="1528262"/>
            <a:ext cx="4095684" cy="306070"/>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tx2"/>
                </a:solidFill>
              </a:rPr>
              <a:t>The options are sorted by the % ‘Very important’</a:t>
            </a:r>
          </a:p>
        </p:txBody>
      </p:sp>
      <p:sp>
        <p:nvSpPr>
          <p:cNvPr id="7" name="Rectangle 6">
            <a:extLst>
              <a:ext uri="{FF2B5EF4-FFF2-40B4-BE49-F238E27FC236}">
                <a16:creationId xmlns:a16="http://schemas.microsoft.com/office/drawing/2014/main" id="{823F140C-1842-6B15-1FFB-2C3E29BE26E4}"/>
              </a:ext>
            </a:extLst>
          </p:cNvPr>
          <p:cNvSpPr/>
          <p:nvPr/>
        </p:nvSpPr>
        <p:spPr>
          <a:xfrm>
            <a:off x="89210" y="2252548"/>
            <a:ext cx="401444" cy="3435365"/>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AAA001-0220-9206-B1A9-72053658710A}"/>
              </a:ext>
            </a:extLst>
          </p:cNvPr>
          <p:cNvSpPr txBox="1"/>
          <p:nvPr/>
        </p:nvSpPr>
        <p:spPr>
          <a:xfrm>
            <a:off x="109654" y="2452268"/>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1</a:t>
            </a:r>
            <a:endParaRPr lang="en-GB" b="1">
              <a:solidFill>
                <a:schemeClr val="accent3">
                  <a:lumMod val="20000"/>
                  <a:lumOff val="80000"/>
                </a:schemeClr>
              </a:solidFill>
              <a:latin typeface="+mj-lt"/>
            </a:endParaRPr>
          </a:p>
        </p:txBody>
      </p:sp>
      <p:sp>
        <p:nvSpPr>
          <p:cNvPr id="9" name="TextBox 8">
            <a:extLst>
              <a:ext uri="{FF2B5EF4-FFF2-40B4-BE49-F238E27FC236}">
                <a16:creationId xmlns:a16="http://schemas.microsoft.com/office/drawing/2014/main" id="{4FB53FFB-D4FE-1B40-B53D-16AE41504327}"/>
              </a:ext>
            </a:extLst>
          </p:cNvPr>
          <p:cNvSpPr txBox="1"/>
          <p:nvPr/>
        </p:nvSpPr>
        <p:spPr>
          <a:xfrm>
            <a:off x="109654" y="3143975"/>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2</a:t>
            </a:r>
            <a:endParaRPr lang="en-GB" b="1">
              <a:solidFill>
                <a:schemeClr val="accent3">
                  <a:lumMod val="20000"/>
                  <a:lumOff val="80000"/>
                </a:schemeClr>
              </a:solidFill>
              <a:latin typeface="+mj-lt"/>
            </a:endParaRPr>
          </a:p>
        </p:txBody>
      </p:sp>
      <p:sp>
        <p:nvSpPr>
          <p:cNvPr id="10" name="TextBox 9">
            <a:extLst>
              <a:ext uri="{FF2B5EF4-FFF2-40B4-BE49-F238E27FC236}">
                <a16:creationId xmlns:a16="http://schemas.microsoft.com/office/drawing/2014/main" id="{B3ECB81D-3F06-BF4B-7677-B3C780A15F75}"/>
              </a:ext>
            </a:extLst>
          </p:cNvPr>
          <p:cNvSpPr txBox="1"/>
          <p:nvPr/>
        </p:nvSpPr>
        <p:spPr>
          <a:xfrm>
            <a:off x="109654" y="3834680"/>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3</a:t>
            </a:r>
            <a:endParaRPr lang="en-GB" b="1">
              <a:solidFill>
                <a:schemeClr val="accent3">
                  <a:lumMod val="20000"/>
                  <a:lumOff val="80000"/>
                </a:schemeClr>
              </a:solidFill>
              <a:latin typeface="+mj-lt"/>
            </a:endParaRPr>
          </a:p>
        </p:txBody>
      </p:sp>
      <p:sp>
        <p:nvSpPr>
          <p:cNvPr id="11" name="TextBox 10">
            <a:extLst>
              <a:ext uri="{FF2B5EF4-FFF2-40B4-BE49-F238E27FC236}">
                <a16:creationId xmlns:a16="http://schemas.microsoft.com/office/drawing/2014/main" id="{3B68C77A-6A61-075D-9334-84FA2DC47E37}"/>
              </a:ext>
            </a:extLst>
          </p:cNvPr>
          <p:cNvSpPr txBox="1"/>
          <p:nvPr/>
        </p:nvSpPr>
        <p:spPr>
          <a:xfrm>
            <a:off x="109654" y="4564451"/>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4</a:t>
            </a:r>
            <a:endParaRPr lang="en-GB" b="1">
              <a:solidFill>
                <a:schemeClr val="accent3">
                  <a:lumMod val="20000"/>
                  <a:lumOff val="80000"/>
                </a:schemeClr>
              </a:solidFill>
              <a:latin typeface="+mj-lt"/>
            </a:endParaRPr>
          </a:p>
        </p:txBody>
      </p:sp>
      <p:sp>
        <p:nvSpPr>
          <p:cNvPr id="12" name="TextBox 11">
            <a:extLst>
              <a:ext uri="{FF2B5EF4-FFF2-40B4-BE49-F238E27FC236}">
                <a16:creationId xmlns:a16="http://schemas.microsoft.com/office/drawing/2014/main" id="{11BAF0D3-D65E-1B88-571C-B5BB78A6AA5D}"/>
              </a:ext>
            </a:extLst>
          </p:cNvPr>
          <p:cNvSpPr txBox="1"/>
          <p:nvPr/>
        </p:nvSpPr>
        <p:spPr>
          <a:xfrm>
            <a:off x="109654" y="5192733"/>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5</a:t>
            </a:r>
            <a:endParaRPr lang="en-GB" b="1">
              <a:solidFill>
                <a:schemeClr val="accent3">
                  <a:lumMod val="20000"/>
                  <a:lumOff val="80000"/>
                </a:schemeClr>
              </a:solidFill>
              <a:latin typeface="+mj-lt"/>
            </a:endParaRPr>
          </a:p>
        </p:txBody>
      </p:sp>
      <p:sp>
        <p:nvSpPr>
          <p:cNvPr id="5" name="TextBox 4">
            <a:extLst>
              <a:ext uri="{FF2B5EF4-FFF2-40B4-BE49-F238E27FC236}">
                <a16:creationId xmlns:a16="http://schemas.microsoft.com/office/drawing/2014/main" id="{4A5B0144-B060-256B-411C-7DBF66B7FA6C}"/>
              </a:ext>
            </a:extLst>
          </p:cNvPr>
          <p:cNvSpPr txBox="1"/>
          <p:nvPr/>
        </p:nvSpPr>
        <p:spPr>
          <a:xfrm>
            <a:off x="797" y="1995362"/>
            <a:ext cx="608803" cy="307777"/>
          </a:xfrm>
          <a:prstGeom prst="rect">
            <a:avLst/>
          </a:prstGeom>
        </p:spPr>
        <p:txBody>
          <a:bodyPr wrap="square" rtlCol="0">
            <a:spAutoFit/>
          </a:bodyPr>
          <a:lstStyle/>
          <a:p>
            <a:pPr algn="l"/>
            <a:r>
              <a:rPr lang="en-US" sz="1400" b="1">
                <a:solidFill>
                  <a:schemeClr val="tx2"/>
                </a:solidFill>
                <a:latin typeface="+mj-lt"/>
              </a:rPr>
              <a:t>Rank</a:t>
            </a:r>
            <a:endParaRPr lang="en-GB" sz="1400" b="1">
              <a:solidFill>
                <a:schemeClr val="tx2"/>
              </a:solidFill>
              <a:latin typeface="+mj-lt"/>
            </a:endParaRPr>
          </a:p>
        </p:txBody>
      </p:sp>
    </p:spTree>
    <p:extLst>
      <p:ext uri="{BB962C8B-B14F-4D97-AF65-F5344CB8AC3E}">
        <p14:creationId xmlns:p14="http://schemas.microsoft.com/office/powerpoint/2010/main" val="265554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696F8D-9FBA-BD0A-E587-0CD8A0C4A56B}"/>
              </a:ext>
            </a:extLst>
          </p:cNvPr>
          <p:cNvSpPr>
            <a:spLocks noGrp="1"/>
          </p:cNvSpPr>
          <p:nvPr>
            <p:ph type="body" sz="quarter" idx="10"/>
          </p:nvPr>
        </p:nvSpPr>
        <p:spPr/>
        <p:txBody>
          <a:bodyPr vert="horz" lIns="0" tIns="0" rIns="0" bIns="0" rtlCol="0">
            <a:normAutofit/>
          </a:bodyPr>
          <a:lstStyle/>
          <a:p>
            <a:pPr algn="l" rtl="0"/>
            <a:r>
              <a:rPr lang="en-GB" sz="800" i="1">
                <a:solidFill>
                  <a:schemeClr val="tx2"/>
                </a:solidFill>
              </a:rPr>
              <a:t>7b  How well do you feel the Royal College of Pathologists delivers on the following? Base: Asked to all (1,792)</a:t>
            </a:r>
          </a:p>
        </p:txBody>
      </p:sp>
      <p:graphicFrame>
        <p:nvGraphicFramePr>
          <p:cNvPr id="5" name="Chart 4">
            <a:extLst>
              <a:ext uri="{FF2B5EF4-FFF2-40B4-BE49-F238E27FC236}">
                <a16:creationId xmlns:a16="http://schemas.microsoft.com/office/drawing/2014/main" id="{0291A654-C854-2E4F-533D-666C81F88293}"/>
              </a:ext>
            </a:extLst>
          </p:cNvPr>
          <p:cNvGraphicFramePr>
            <a:graphicFrameLocks/>
          </p:cNvGraphicFramePr>
          <p:nvPr>
            <p:extLst>
              <p:ext uri="{D42A27DB-BD31-4B8C-83A1-F6EECF244321}">
                <p14:modId xmlns:p14="http://schemas.microsoft.com/office/powerpoint/2010/main" val="569160824"/>
              </p:ext>
            </p:extLst>
          </p:nvPr>
        </p:nvGraphicFramePr>
        <p:xfrm>
          <a:off x="242676" y="1845780"/>
          <a:ext cx="11111058" cy="413592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E5F37C99-0D2A-F767-B339-82BA474AD162}"/>
              </a:ext>
            </a:extLst>
          </p:cNvPr>
          <p:cNvSpPr>
            <a:spLocks noGrp="1"/>
          </p:cNvSpPr>
          <p:nvPr>
            <p:ph type="title"/>
          </p:nvPr>
        </p:nvSpPr>
        <p:spPr>
          <a:xfrm>
            <a:off x="609600" y="530207"/>
            <a:ext cx="10744133" cy="1315573"/>
          </a:xfrm>
        </p:spPr>
        <p:txBody>
          <a:bodyPr>
            <a:normAutofit/>
          </a:bodyPr>
          <a:lstStyle/>
          <a:p>
            <a:r>
              <a:rPr lang="en-GB" sz="2500">
                <a:solidFill>
                  <a:srgbClr val="202C4D"/>
                </a:solidFill>
                <a:latin typeface="Calibri" panose="020F0502020204030204"/>
              </a:rPr>
              <a:t>Respondents are most </a:t>
            </a:r>
            <a:r>
              <a:rPr lang="en-GB" sz="2500" b="1">
                <a:solidFill>
                  <a:srgbClr val="202C4D"/>
                </a:solidFill>
                <a:latin typeface="Calibri" panose="020F0502020204030204"/>
              </a:rPr>
              <a:t>satisfied</a:t>
            </a:r>
            <a:r>
              <a:rPr lang="en-GB" sz="2500">
                <a:solidFill>
                  <a:srgbClr val="202C4D"/>
                </a:solidFill>
                <a:latin typeface="Calibri" panose="020F0502020204030204"/>
              </a:rPr>
              <a:t> about </a:t>
            </a:r>
            <a:r>
              <a:rPr lang="en-GB" sz="2500" err="1">
                <a:solidFill>
                  <a:srgbClr val="202C4D"/>
                </a:solidFill>
                <a:latin typeface="Calibri" panose="020F0502020204030204"/>
              </a:rPr>
              <a:t>RCPath’s</a:t>
            </a:r>
            <a:r>
              <a:rPr lang="en-GB" sz="2500">
                <a:solidFill>
                  <a:srgbClr val="202C4D"/>
                </a:solidFill>
                <a:latin typeface="Calibri" panose="020F0502020204030204"/>
              </a:rPr>
              <a:t> delivery of post-nominals, its maintenance of the standards of training in pathology and promotion of standards and quality improvement</a:t>
            </a:r>
          </a:p>
        </p:txBody>
      </p:sp>
      <p:sp>
        <p:nvSpPr>
          <p:cNvPr id="7" name="Rectangle 6">
            <a:extLst>
              <a:ext uri="{FF2B5EF4-FFF2-40B4-BE49-F238E27FC236}">
                <a16:creationId xmlns:a16="http://schemas.microsoft.com/office/drawing/2014/main" id="{4529EAC4-BBC8-DB40-B18C-E4A18CF76A37}"/>
              </a:ext>
            </a:extLst>
          </p:cNvPr>
          <p:cNvSpPr/>
          <p:nvPr/>
        </p:nvSpPr>
        <p:spPr>
          <a:xfrm>
            <a:off x="6466416" y="2359024"/>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61%</a:t>
            </a:r>
          </a:p>
        </p:txBody>
      </p:sp>
      <p:sp>
        <p:nvSpPr>
          <p:cNvPr id="8" name="Rectangle 7">
            <a:extLst>
              <a:ext uri="{FF2B5EF4-FFF2-40B4-BE49-F238E27FC236}">
                <a16:creationId xmlns:a16="http://schemas.microsoft.com/office/drawing/2014/main" id="{B1151D32-7DEF-DC99-D668-D4AD52FECE79}"/>
              </a:ext>
            </a:extLst>
          </p:cNvPr>
          <p:cNvSpPr/>
          <p:nvPr/>
        </p:nvSpPr>
        <p:spPr>
          <a:xfrm>
            <a:off x="6096000" y="2577418"/>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68%</a:t>
            </a:r>
          </a:p>
        </p:txBody>
      </p:sp>
      <p:sp>
        <p:nvSpPr>
          <p:cNvPr id="9" name="Rectangle 8">
            <a:extLst>
              <a:ext uri="{FF2B5EF4-FFF2-40B4-BE49-F238E27FC236}">
                <a16:creationId xmlns:a16="http://schemas.microsoft.com/office/drawing/2014/main" id="{A45E9E16-558C-1457-F178-6F81922674E3}"/>
              </a:ext>
            </a:extLst>
          </p:cNvPr>
          <p:cNvSpPr/>
          <p:nvPr/>
        </p:nvSpPr>
        <p:spPr>
          <a:xfrm>
            <a:off x="5798205" y="2816489"/>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65%</a:t>
            </a:r>
          </a:p>
        </p:txBody>
      </p:sp>
      <p:sp>
        <p:nvSpPr>
          <p:cNvPr id="10" name="Rectangle 9">
            <a:extLst>
              <a:ext uri="{FF2B5EF4-FFF2-40B4-BE49-F238E27FC236}">
                <a16:creationId xmlns:a16="http://schemas.microsoft.com/office/drawing/2014/main" id="{22931DD3-B4B4-223F-BF0D-E35CB1A9108F}"/>
              </a:ext>
            </a:extLst>
          </p:cNvPr>
          <p:cNvSpPr/>
          <p:nvPr/>
        </p:nvSpPr>
        <p:spPr>
          <a:xfrm>
            <a:off x="5827235" y="3034883"/>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59%</a:t>
            </a:r>
          </a:p>
        </p:txBody>
      </p:sp>
      <p:sp>
        <p:nvSpPr>
          <p:cNvPr id="11" name="Rectangle 10">
            <a:extLst>
              <a:ext uri="{FF2B5EF4-FFF2-40B4-BE49-F238E27FC236}">
                <a16:creationId xmlns:a16="http://schemas.microsoft.com/office/drawing/2014/main" id="{83B4491F-E680-83C5-3096-00576964D3A8}"/>
              </a:ext>
            </a:extLst>
          </p:cNvPr>
          <p:cNvSpPr/>
          <p:nvPr/>
        </p:nvSpPr>
        <p:spPr>
          <a:xfrm>
            <a:off x="5742230" y="3263072"/>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58%</a:t>
            </a:r>
          </a:p>
        </p:txBody>
      </p:sp>
      <p:sp>
        <p:nvSpPr>
          <p:cNvPr id="12" name="Rectangle 11">
            <a:extLst>
              <a:ext uri="{FF2B5EF4-FFF2-40B4-BE49-F238E27FC236}">
                <a16:creationId xmlns:a16="http://schemas.microsoft.com/office/drawing/2014/main" id="{6DC64F9F-C274-C831-FB5B-C9B252D58647}"/>
              </a:ext>
            </a:extLst>
          </p:cNvPr>
          <p:cNvSpPr/>
          <p:nvPr/>
        </p:nvSpPr>
        <p:spPr>
          <a:xfrm>
            <a:off x="5704120" y="3488517"/>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57%</a:t>
            </a:r>
          </a:p>
        </p:txBody>
      </p:sp>
      <p:sp>
        <p:nvSpPr>
          <p:cNvPr id="13" name="Rectangle 12">
            <a:extLst>
              <a:ext uri="{FF2B5EF4-FFF2-40B4-BE49-F238E27FC236}">
                <a16:creationId xmlns:a16="http://schemas.microsoft.com/office/drawing/2014/main" id="{C298592F-5972-0970-6B94-01F0FB43BB5D}"/>
              </a:ext>
            </a:extLst>
          </p:cNvPr>
          <p:cNvSpPr/>
          <p:nvPr/>
        </p:nvSpPr>
        <p:spPr>
          <a:xfrm>
            <a:off x="5577200" y="3714471"/>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57%</a:t>
            </a:r>
          </a:p>
        </p:txBody>
      </p:sp>
      <p:sp>
        <p:nvSpPr>
          <p:cNvPr id="14" name="Rectangle 13">
            <a:extLst>
              <a:ext uri="{FF2B5EF4-FFF2-40B4-BE49-F238E27FC236}">
                <a16:creationId xmlns:a16="http://schemas.microsoft.com/office/drawing/2014/main" id="{09482A26-822E-E0F3-3AEF-3A7FDA41AA70}"/>
              </a:ext>
            </a:extLst>
          </p:cNvPr>
          <p:cNvSpPr/>
          <p:nvPr/>
        </p:nvSpPr>
        <p:spPr>
          <a:xfrm>
            <a:off x="5363556" y="3940923"/>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45%</a:t>
            </a:r>
          </a:p>
        </p:txBody>
      </p:sp>
      <p:sp>
        <p:nvSpPr>
          <p:cNvPr id="15" name="Rectangle 14">
            <a:extLst>
              <a:ext uri="{FF2B5EF4-FFF2-40B4-BE49-F238E27FC236}">
                <a16:creationId xmlns:a16="http://schemas.microsoft.com/office/drawing/2014/main" id="{ACF3F651-3661-D8E6-0166-E97B8C84D65B}"/>
              </a:ext>
            </a:extLst>
          </p:cNvPr>
          <p:cNvSpPr/>
          <p:nvPr/>
        </p:nvSpPr>
        <p:spPr>
          <a:xfrm>
            <a:off x="5334526" y="4168620"/>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41%</a:t>
            </a:r>
          </a:p>
        </p:txBody>
      </p:sp>
      <p:sp>
        <p:nvSpPr>
          <p:cNvPr id="16" name="Rectangle 15">
            <a:extLst>
              <a:ext uri="{FF2B5EF4-FFF2-40B4-BE49-F238E27FC236}">
                <a16:creationId xmlns:a16="http://schemas.microsoft.com/office/drawing/2014/main" id="{D2E464AF-3CA6-2052-6DC7-7D40FE7611D1}"/>
              </a:ext>
            </a:extLst>
          </p:cNvPr>
          <p:cNvSpPr/>
          <p:nvPr/>
        </p:nvSpPr>
        <p:spPr>
          <a:xfrm>
            <a:off x="5334525" y="4393010"/>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41%</a:t>
            </a:r>
          </a:p>
        </p:txBody>
      </p:sp>
      <p:sp>
        <p:nvSpPr>
          <p:cNvPr id="17" name="Rectangle 16">
            <a:extLst>
              <a:ext uri="{FF2B5EF4-FFF2-40B4-BE49-F238E27FC236}">
                <a16:creationId xmlns:a16="http://schemas.microsoft.com/office/drawing/2014/main" id="{8366EC81-B629-1E67-48B7-991599C18580}"/>
              </a:ext>
            </a:extLst>
          </p:cNvPr>
          <p:cNvSpPr/>
          <p:nvPr/>
        </p:nvSpPr>
        <p:spPr>
          <a:xfrm>
            <a:off x="5278551" y="4622129"/>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37%</a:t>
            </a:r>
          </a:p>
        </p:txBody>
      </p:sp>
      <p:sp>
        <p:nvSpPr>
          <p:cNvPr id="18" name="Rectangle 17">
            <a:extLst>
              <a:ext uri="{FF2B5EF4-FFF2-40B4-BE49-F238E27FC236}">
                <a16:creationId xmlns:a16="http://schemas.microsoft.com/office/drawing/2014/main" id="{1BBE5E6D-6291-F811-5495-4BCDAF2C9E3D}"/>
              </a:ext>
            </a:extLst>
          </p:cNvPr>
          <p:cNvSpPr/>
          <p:nvPr/>
        </p:nvSpPr>
        <p:spPr>
          <a:xfrm>
            <a:off x="5278550" y="4840772"/>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33%</a:t>
            </a:r>
          </a:p>
        </p:txBody>
      </p:sp>
      <p:sp>
        <p:nvSpPr>
          <p:cNvPr id="19" name="Rectangle 18">
            <a:extLst>
              <a:ext uri="{FF2B5EF4-FFF2-40B4-BE49-F238E27FC236}">
                <a16:creationId xmlns:a16="http://schemas.microsoft.com/office/drawing/2014/main" id="{015303B0-A3AA-EFD0-4C2C-19D7F14310F8}"/>
              </a:ext>
            </a:extLst>
          </p:cNvPr>
          <p:cNvSpPr/>
          <p:nvPr/>
        </p:nvSpPr>
        <p:spPr>
          <a:xfrm>
            <a:off x="5265979" y="5073346"/>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34%</a:t>
            </a:r>
          </a:p>
        </p:txBody>
      </p:sp>
      <p:sp>
        <p:nvSpPr>
          <p:cNvPr id="20" name="Rectangle 19">
            <a:extLst>
              <a:ext uri="{FF2B5EF4-FFF2-40B4-BE49-F238E27FC236}">
                <a16:creationId xmlns:a16="http://schemas.microsoft.com/office/drawing/2014/main" id="{C22853BB-3CA8-6929-473E-E443133EC62B}"/>
              </a:ext>
            </a:extLst>
          </p:cNvPr>
          <p:cNvSpPr/>
          <p:nvPr/>
        </p:nvSpPr>
        <p:spPr>
          <a:xfrm>
            <a:off x="5131716" y="5301914"/>
            <a:ext cx="463679" cy="136356"/>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200">
                <a:solidFill>
                  <a:schemeClr val="tx2"/>
                </a:solidFill>
              </a:rPr>
              <a:t>26%</a:t>
            </a:r>
          </a:p>
        </p:txBody>
      </p:sp>
      <p:sp>
        <p:nvSpPr>
          <p:cNvPr id="2" name="TextBox 1">
            <a:extLst>
              <a:ext uri="{FF2B5EF4-FFF2-40B4-BE49-F238E27FC236}">
                <a16:creationId xmlns:a16="http://schemas.microsoft.com/office/drawing/2014/main" id="{755BAC12-2AA7-5D2E-B89C-51F8949D87AB}"/>
              </a:ext>
            </a:extLst>
          </p:cNvPr>
          <p:cNvSpPr txBox="1"/>
          <p:nvPr/>
        </p:nvSpPr>
        <p:spPr>
          <a:xfrm>
            <a:off x="161925" y="6487366"/>
            <a:ext cx="6009979" cy="230832"/>
          </a:xfrm>
          <a:prstGeom prst="rect">
            <a:avLst/>
          </a:prstGeom>
        </p:spPr>
        <p:txBody>
          <a:bodyPr wrap="none" rtlCol="0">
            <a:spAutoFit/>
          </a:bodyPr>
          <a:lstStyle/>
          <a:p>
            <a:pPr algn="l"/>
            <a:r>
              <a:rPr lang="en-US" sz="800" i="1">
                <a:solidFill>
                  <a:srgbClr val="202C4D"/>
                </a:solidFill>
                <a:latin typeface="Calibri" panose="020F0502020204030204"/>
                <a:ea typeface="+mn-ea"/>
                <a:cs typeface="+mn-cs"/>
              </a:rPr>
              <a:t>Truncated statement: Maintaining</a:t>
            </a:r>
            <a:r>
              <a:rPr lang="en-US" sz="900">
                <a:effectLst/>
                <a:latin typeface="Calibri" panose="020F0502020204030204" pitchFamily="34" charset="0"/>
                <a:ea typeface="Calibri" panose="020F0502020204030204" pitchFamily="34" charset="0"/>
                <a:cs typeface="Calibri" panose="020F0502020204030204" pitchFamily="34" charset="0"/>
              </a:rPr>
              <a:t> </a:t>
            </a:r>
            <a:r>
              <a:rPr lang="en-US" sz="800" i="1">
                <a:solidFill>
                  <a:srgbClr val="202C4D"/>
                </a:solidFill>
                <a:latin typeface="Calibri" panose="020F0502020204030204"/>
                <a:ea typeface="+mn-ea"/>
                <a:cs typeface="+mn-cs"/>
              </a:rPr>
              <a:t>the standard of training in pathology through curricular design and examinations/assessment delivery</a:t>
            </a:r>
          </a:p>
        </p:txBody>
      </p:sp>
      <p:sp>
        <p:nvSpPr>
          <p:cNvPr id="4" name="Rectangle: Rounded Corners 3">
            <a:extLst>
              <a:ext uri="{FF2B5EF4-FFF2-40B4-BE49-F238E27FC236}">
                <a16:creationId xmlns:a16="http://schemas.microsoft.com/office/drawing/2014/main" id="{D928B0B0-30AC-B306-4F95-851D89EAC80F}"/>
              </a:ext>
            </a:extLst>
          </p:cNvPr>
          <p:cNvSpPr/>
          <p:nvPr/>
        </p:nvSpPr>
        <p:spPr>
          <a:xfrm>
            <a:off x="161925" y="2302964"/>
            <a:ext cx="11191808" cy="685837"/>
          </a:xfrm>
          <a:prstGeom prst="round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0BD38823-4B33-3787-2EE4-503C769CB342}"/>
              </a:ext>
            </a:extLst>
          </p:cNvPr>
          <p:cNvSpPr/>
          <p:nvPr/>
        </p:nvSpPr>
        <p:spPr>
          <a:xfrm>
            <a:off x="161925" y="3015695"/>
            <a:ext cx="11191808" cy="889272"/>
          </a:xfrm>
          <a:prstGeom prst="roundRect">
            <a:avLst/>
          </a:prstGeom>
          <a:no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50544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F817-12A2-16AF-FAFE-E2446F52C91E}"/>
              </a:ext>
            </a:extLst>
          </p:cNvPr>
          <p:cNvSpPr>
            <a:spLocks noGrp="1"/>
          </p:cNvSpPr>
          <p:nvPr>
            <p:ph type="title"/>
          </p:nvPr>
        </p:nvSpPr>
        <p:spPr/>
        <p:txBody>
          <a:bodyPr>
            <a:normAutofit fontScale="90000"/>
          </a:bodyPr>
          <a:lstStyle/>
          <a:p>
            <a:r>
              <a:rPr lang="en-GB">
                <a:solidFill>
                  <a:srgbClr val="202C4D"/>
                </a:solidFill>
                <a:latin typeface="Calibri" panose="020F0502020204030204"/>
              </a:rPr>
              <a:t>Across member classes, </a:t>
            </a:r>
            <a:r>
              <a:rPr lang="en-GB" err="1">
                <a:solidFill>
                  <a:srgbClr val="202C4D"/>
                </a:solidFill>
                <a:latin typeface="Calibri" panose="020F0502020204030204"/>
              </a:rPr>
              <a:t>RCPath</a:t>
            </a:r>
            <a:r>
              <a:rPr lang="en-GB">
                <a:solidFill>
                  <a:srgbClr val="202C4D"/>
                </a:solidFill>
                <a:latin typeface="Calibri" panose="020F0502020204030204"/>
              </a:rPr>
              <a:t> is regarded positively in terms of delivering professional recognition (via post-nominals) and maintaining and promoting standards. </a:t>
            </a:r>
          </a:p>
        </p:txBody>
      </p:sp>
      <p:sp>
        <p:nvSpPr>
          <p:cNvPr id="3" name="Text Placeholder 2">
            <a:extLst>
              <a:ext uri="{FF2B5EF4-FFF2-40B4-BE49-F238E27FC236}">
                <a16:creationId xmlns:a16="http://schemas.microsoft.com/office/drawing/2014/main" id="{8C895727-ED12-B352-68E2-15BE32077AD6}"/>
              </a:ext>
            </a:extLst>
          </p:cNvPr>
          <p:cNvSpPr>
            <a:spLocks noGrp="1"/>
          </p:cNvSpPr>
          <p:nvPr>
            <p:ph type="body" sz="quarter" idx="10"/>
          </p:nvPr>
        </p:nvSpPr>
        <p:spPr/>
        <p:txBody>
          <a:bodyPr>
            <a:normAutofit/>
          </a:bodyPr>
          <a:lstStyle/>
          <a:p>
            <a:pPr algn="l" rtl="0"/>
            <a:r>
              <a:rPr lang="en-GB" sz="800" i="1">
                <a:solidFill>
                  <a:schemeClr val="tx2"/>
                </a:solidFill>
              </a:rPr>
              <a:t>7b  How well do you feel the Royal College of Pathologists delivers on the following? Base: Asked to all. Fellow (1,359), Diplomate &amp; Associate (231), Affiliate (60), Medical Examiner &amp; Medical Examiner Officer (142)</a:t>
            </a:r>
            <a:endParaRPr lang="en-GB" sz="800"/>
          </a:p>
        </p:txBody>
      </p:sp>
      <p:graphicFrame>
        <p:nvGraphicFramePr>
          <p:cNvPr id="4" name="Table 3">
            <a:extLst>
              <a:ext uri="{FF2B5EF4-FFF2-40B4-BE49-F238E27FC236}">
                <a16:creationId xmlns:a16="http://schemas.microsoft.com/office/drawing/2014/main" id="{501DCA7C-18E1-FFBE-EF13-71176805FB4A}"/>
              </a:ext>
            </a:extLst>
          </p:cNvPr>
          <p:cNvGraphicFramePr>
            <a:graphicFrameLocks noGrp="1"/>
          </p:cNvGraphicFramePr>
          <p:nvPr>
            <p:extLst>
              <p:ext uri="{D42A27DB-BD31-4B8C-83A1-F6EECF244321}">
                <p14:modId xmlns:p14="http://schemas.microsoft.com/office/powerpoint/2010/main" val="1276667983"/>
              </p:ext>
            </p:extLst>
          </p:nvPr>
        </p:nvGraphicFramePr>
        <p:xfrm>
          <a:off x="609599" y="1854924"/>
          <a:ext cx="10744132" cy="4057364"/>
        </p:xfrm>
        <a:graphic>
          <a:graphicData uri="http://schemas.openxmlformats.org/drawingml/2006/table">
            <a:tbl>
              <a:tblPr firstRow="1" bandRow="1">
                <a:tableStyleId>{5C22544A-7EE6-4342-B048-85BDC9FD1C3A}</a:tableStyleId>
              </a:tblPr>
              <a:tblGrid>
                <a:gridCol w="2686033">
                  <a:extLst>
                    <a:ext uri="{9D8B030D-6E8A-4147-A177-3AD203B41FA5}">
                      <a16:colId xmlns:a16="http://schemas.microsoft.com/office/drawing/2014/main" val="3441004305"/>
                    </a:ext>
                  </a:extLst>
                </a:gridCol>
                <a:gridCol w="2686033">
                  <a:extLst>
                    <a:ext uri="{9D8B030D-6E8A-4147-A177-3AD203B41FA5}">
                      <a16:colId xmlns:a16="http://schemas.microsoft.com/office/drawing/2014/main" val="1882557781"/>
                    </a:ext>
                  </a:extLst>
                </a:gridCol>
                <a:gridCol w="2686033">
                  <a:extLst>
                    <a:ext uri="{9D8B030D-6E8A-4147-A177-3AD203B41FA5}">
                      <a16:colId xmlns:a16="http://schemas.microsoft.com/office/drawing/2014/main" val="973245995"/>
                    </a:ext>
                  </a:extLst>
                </a:gridCol>
                <a:gridCol w="2686033">
                  <a:extLst>
                    <a:ext uri="{9D8B030D-6E8A-4147-A177-3AD203B41FA5}">
                      <a16:colId xmlns:a16="http://schemas.microsoft.com/office/drawing/2014/main" val="2555477091"/>
                    </a:ext>
                  </a:extLst>
                </a:gridCol>
              </a:tblGrid>
              <a:tr h="413151">
                <a:tc>
                  <a:txBody>
                    <a:bodyPr/>
                    <a:lstStyle/>
                    <a:p>
                      <a:pPr algn="ctr"/>
                      <a:r>
                        <a:rPr lang="en-GB" sz="1200" b="1">
                          <a:solidFill>
                            <a:schemeClr val="bg1"/>
                          </a:solidFill>
                          <a:latin typeface="+mn-lt"/>
                          <a:ea typeface="+mn-ea"/>
                          <a:cs typeface="+mn-cs"/>
                        </a:rPr>
                        <a:t>Fellow</a:t>
                      </a:r>
                    </a:p>
                  </a:txBody>
                  <a:tcPr anchor="ctr"/>
                </a:tc>
                <a:tc>
                  <a:txBody>
                    <a:bodyPr/>
                    <a:lstStyle/>
                    <a:p>
                      <a:pPr algn="ctr"/>
                      <a:r>
                        <a:rPr lang="en-GB" sz="1200" b="1">
                          <a:solidFill>
                            <a:schemeClr val="bg1"/>
                          </a:solidFill>
                          <a:latin typeface="+mn-lt"/>
                          <a:ea typeface="+mn-ea"/>
                          <a:cs typeface="+mn-cs"/>
                        </a:rPr>
                        <a:t>Diplomate &amp; Associate</a:t>
                      </a:r>
                    </a:p>
                  </a:txBody>
                  <a:tcPr anchor="ctr"/>
                </a:tc>
                <a:tc>
                  <a:txBody>
                    <a:bodyPr/>
                    <a:lstStyle/>
                    <a:p>
                      <a:pPr algn="ctr"/>
                      <a:r>
                        <a:rPr lang="en-GB" sz="1200" b="1">
                          <a:solidFill>
                            <a:schemeClr val="bg1"/>
                          </a:solidFill>
                          <a:latin typeface="+mn-lt"/>
                          <a:ea typeface="+mn-ea"/>
                          <a:cs typeface="+mn-cs"/>
                        </a:rPr>
                        <a:t>Affiliate</a:t>
                      </a:r>
                    </a:p>
                  </a:txBody>
                  <a:tcPr anchor="ctr"/>
                </a:tc>
                <a:tc>
                  <a:txBody>
                    <a:bodyPr/>
                    <a:lstStyle/>
                    <a:p>
                      <a:pPr algn="ctr"/>
                      <a:r>
                        <a:rPr lang="en-GB" sz="1200" b="1">
                          <a:solidFill>
                            <a:schemeClr val="bg1"/>
                          </a:solidFill>
                          <a:latin typeface="+mn-lt"/>
                          <a:ea typeface="+mn-ea"/>
                          <a:cs typeface="+mn-cs"/>
                        </a:rPr>
                        <a:t>Medical Examiner &amp; Medical Examiner Officer</a:t>
                      </a:r>
                    </a:p>
                  </a:txBody>
                  <a:tcPr anchor="ctr"/>
                </a:tc>
                <a:extLst>
                  <a:ext uri="{0D108BD9-81ED-4DB2-BD59-A6C34878D82A}">
                    <a16:rowId xmlns:a16="http://schemas.microsoft.com/office/drawing/2014/main" val="3314269837"/>
                  </a:ext>
                </a:extLst>
              </a:tr>
              <a:tr h="782812">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(28%)</a:t>
                      </a:r>
                    </a:p>
                  </a:txBody>
                  <a:tcPr anchor="ctr">
                    <a:solidFill>
                      <a:srgbClr val="EA7269"/>
                    </a:solidFill>
                  </a:tcPr>
                </a:tc>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(35%)</a:t>
                      </a:r>
                      <a:endParaRPr lang="en-GB" sz="1050" b="0">
                        <a:solidFill>
                          <a:schemeClr val="tx2"/>
                        </a:solidFill>
                      </a:endParaRPr>
                    </a:p>
                  </a:txBody>
                  <a:tcPr anchor="ctr">
                    <a:solidFill>
                      <a:schemeClr val="accent6">
                        <a:lumMod val="60000"/>
                        <a:lumOff val="40000"/>
                      </a:schemeClr>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(31%)</a:t>
                      </a:r>
                      <a:endParaRPr lang="en-GB" sz="1050" b="0">
                        <a:solidFill>
                          <a:schemeClr val="tx2"/>
                        </a:solidFill>
                      </a:endParaRPr>
                    </a:p>
                  </a:txBody>
                  <a:tcPr anchor="ctr">
                    <a:solidFill>
                      <a:srgbClr val="D3AAFB"/>
                    </a:solidFill>
                  </a:tcPr>
                </a:tc>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(30%)</a:t>
                      </a:r>
                      <a:endParaRPr lang="en-GB" sz="1050" b="0">
                        <a:solidFill>
                          <a:schemeClr val="tx2"/>
                        </a:solidFill>
                      </a:endParaRPr>
                    </a:p>
                  </a:txBody>
                  <a:tcPr anchor="ctr">
                    <a:solidFill>
                      <a:schemeClr val="accent6">
                        <a:lumMod val="60000"/>
                        <a:lumOff val="40000"/>
                      </a:schemeClr>
                    </a:solidFill>
                  </a:tcPr>
                </a:tc>
                <a:extLst>
                  <a:ext uri="{0D108BD9-81ED-4DB2-BD59-A6C34878D82A}">
                    <a16:rowId xmlns:a16="http://schemas.microsoft.com/office/drawing/2014/main" val="1667003625"/>
                  </a:ext>
                </a:extLst>
              </a:tr>
              <a:tr h="782812">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(24%)</a:t>
                      </a:r>
                    </a:p>
                  </a:txBody>
                  <a:tcPr anchor="ctr">
                    <a:solidFill>
                      <a:srgbClr val="D3AAFB"/>
                    </a:solidFill>
                  </a:tcPr>
                </a:tc>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(28%)</a:t>
                      </a:r>
                      <a:endParaRPr lang="en-GB" sz="1050" b="0">
                        <a:solidFill>
                          <a:schemeClr val="tx2"/>
                        </a:solidFill>
                      </a:endParaRPr>
                    </a:p>
                  </a:txBody>
                  <a:tcPr anchor="ctr">
                    <a:solidFill>
                      <a:srgbClr val="FDF7A1"/>
                    </a:solidFill>
                  </a:tcPr>
                </a:tc>
                <a:tc>
                  <a:txBody>
                    <a:bodyPr/>
                    <a:lstStyle/>
                    <a:p>
                      <a:pPr algn="ctr"/>
                      <a:r>
                        <a:rPr lang="en-GB" sz="1050" b="0">
                          <a:solidFill>
                            <a:schemeClr val="tx2"/>
                          </a:solidFill>
                        </a:rPr>
                        <a:t>Keeping members up to date on service/clinical/safety developments</a:t>
                      </a:r>
                      <a:br>
                        <a:rPr lang="en-GB" sz="1050" b="0">
                          <a:solidFill>
                            <a:schemeClr val="tx2"/>
                          </a:solidFill>
                        </a:rPr>
                      </a:br>
                      <a:r>
                        <a:rPr lang="en-GB" sz="1050" b="0">
                          <a:solidFill>
                            <a:schemeClr val="tx2"/>
                          </a:solidFill>
                        </a:rPr>
                        <a:t>(</a:t>
                      </a:r>
                      <a:r>
                        <a:rPr lang="en-GB" sz="1050" b="1">
                          <a:solidFill>
                            <a:schemeClr val="tx2"/>
                          </a:solidFill>
                        </a:rPr>
                        <a:t>29%)</a:t>
                      </a:r>
                      <a:endParaRPr lang="en-GB" sz="1050" b="0">
                        <a:solidFill>
                          <a:schemeClr val="tx2"/>
                        </a:solidFill>
                      </a:endParaRPr>
                    </a:p>
                  </a:txBody>
                  <a:tcPr anchor="ctr">
                    <a:solidFill>
                      <a:srgbClr val="F7B6A8"/>
                    </a:solidFill>
                  </a:tcPr>
                </a:tc>
                <a:tc>
                  <a:txBody>
                    <a:bodyPr/>
                    <a:lstStyle/>
                    <a:p>
                      <a:pPr algn="ctr"/>
                      <a:r>
                        <a:rPr lang="en-GB" sz="1050" b="0">
                          <a:solidFill>
                            <a:schemeClr val="tx2"/>
                          </a:solidFill>
                        </a:rPr>
                        <a:t>Providing access to professional guidance</a:t>
                      </a:r>
                      <a:br>
                        <a:rPr lang="en-GB" sz="1050" b="0">
                          <a:solidFill>
                            <a:schemeClr val="tx2"/>
                          </a:solidFill>
                        </a:rPr>
                      </a:br>
                      <a:r>
                        <a:rPr lang="en-GB" sz="1050" b="1">
                          <a:solidFill>
                            <a:schemeClr val="tx2"/>
                          </a:solidFill>
                        </a:rPr>
                        <a:t>(22%)</a:t>
                      </a:r>
                      <a:endParaRPr lang="en-GB" sz="1050" b="0">
                        <a:solidFill>
                          <a:schemeClr val="tx2"/>
                        </a:solidFill>
                      </a:endParaRPr>
                    </a:p>
                  </a:txBody>
                  <a:tcPr anchor="ctr">
                    <a:solidFill>
                      <a:srgbClr val="B7FEC8"/>
                    </a:solidFill>
                  </a:tcPr>
                </a:tc>
                <a:extLst>
                  <a:ext uri="{0D108BD9-81ED-4DB2-BD59-A6C34878D82A}">
                    <a16:rowId xmlns:a16="http://schemas.microsoft.com/office/drawing/2014/main" val="547690348"/>
                  </a:ext>
                </a:extLst>
              </a:tr>
              <a:tr h="543619">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(19%)</a:t>
                      </a:r>
                    </a:p>
                  </a:txBody>
                  <a:tcPr anchor="ctr">
                    <a:solidFill>
                      <a:srgbClr val="FDF7A1"/>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(28%)</a:t>
                      </a:r>
                      <a:endParaRPr lang="en-GB" sz="1050" b="0">
                        <a:solidFill>
                          <a:schemeClr val="tx2"/>
                        </a:solidFill>
                      </a:endParaRPr>
                    </a:p>
                  </a:txBody>
                  <a:tcPr anchor="ctr">
                    <a:solidFill>
                      <a:srgbClr val="D3AAFB"/>
                    </a:solidFill>
                  </a:tcPr>
                </a:tc>
                <a:tc>
                  <a:txBody>
                    <a:bodyPr/>
                    <a:lstStyle/>
                    <a:p>
                      <a:pPr algn="ctr"/>
                      <a:r>
                        <a:rPr lang="en-GB" sz="1050" b="0">
                          <a:solidFill>
                            <a:schemeClr val="tx2"/>
                          </a:solidFill>
                        </a:rPr>
                        <a:t>Providing access to professional guidance</a:t>
                      </a:r>
                      <a:br>
                        <a:rPr lang="en-GB" sz="1050" b="0">
                          <a:solidFill>
                            <a:schemeClr val="tx2"/>
                          </a:solidFill>
                        </a:rPr>
                      </a:br>
                      <a:r>
                        <a:rPr lang="en-GB" sz="1050" b="1">
                          <a:solidFill>
                            <a:schemeClr val="tx2"/>
                          </a:solidFill>
                        </a:rPr>
                        <a:t>(28%)</a:t>
                      </a:r>
                      <a:endParaRPr lang="en-GB" sz="1050" b="0">
                        <a:solidFill>
                          <a:schemeClr val="tx2"/>
                        </a:solidFill>
                      </a:endParaRPr>
                    </a:p>
                  </a:txBody>
                  <a:tcPr anchor="ctr">
                    <a:solidFill>
                      <a:srgbClr val="B7FEC8"/>
                    </a:solidFill>
                  </a:tcPr>
                </a:tc>
                <a:tc>
                  <a:txBody>
                    <a:bodyPr/>
                    <a:lstStyle/>
                    <a:p>
                      <a:pPr algn="ctr"/>
                      <a:r>
                        <a:rPr lang="en-GB" sz="1050" b="0">
                          <a:solidFill>
                            <a:schemeClr val="tx2"/>
                          </a:solidFill>
                        </a:rPr>
                        <a:t>Providing access to continuing professional development opportunities</a:t>
                      </a:r>
                      <a:br>
                        <a:rPr lang="en-GB" sz="1050" b="0">
                          <a:solidFill>
                            <a:schemeClr val="tx2"/>
                          </a:solidFill>
                        </a:rPr>
                      </a:br>
                      <a:r>
                        <a:rPr lang="en-GB" sz="1050" b="1">
                          <a:solidFill>
                            <a:schemeClr val="tx2"/>
                          </a:solidFill>
                        </a:rPr>
                        <a:t>(19%)</a:t>
                      </a:r>
                      <a:endParaRPr lang="en-GB" sz="1050" b="0">
                        <a:solidFill>
                          <a:schemeClr val="tx2"/>
                        </a:solidFill>
                      </a:endParaRPr>
                    </a:p>
                  </a:txBody>
                  <a:tcPr anchor="ctr">
                    <a:solidFill>
                      <a:srgbClr val="8DE5FD"/>
                    </a:solidFill>
                  </a:tcPr>
                </a:tc>
                <a:extLst>
                  <a:ext uri="{0D108BD9-81ED-4DB2-BD59-A6C34878D82A}">
                    <a16:rowId xmlns:a16="http://schemas.microsoft.com/office/drawing/2014/main" val="2941390007"/>
                  </a:ext>
                </a:extLst>
              </a:tr>
              <a:tr h="528088">
                <a:tc>
                  <a:txBody>
                    <a:bodyPr/>
                    <a:lstStyle/>
                    <a:p>
                      <a:pPr algn="ctr"/>
                      <a:r>
                        <a:rPr lang="en-GB" sz="1050" b="0">
                          <a:solidFill>
                            <a:schemeClr val="tx2"/>
                          </a:solidFill>
                        </a:rPr>
                        <a:t>Providing access to professional guidance</a:t>
                      </a:r>
                      <a:br>
                        <a:rPr lang="en-GB" sz="1050" b="0">
                          <a:solidFill>
                            <a:schemeClr val="tx2"/>
                          </a:solidFill>
                        </a:rPr>
                      </a:br>
                      <a:r>
                        <a:rPr lang="en-GB" sz="1050" b="1">
                          <a:solidFill>
                            <a:schemeClr val="tx2"/>
                          </a:solidFill>
                        </a:rPr>
                        <a:t>(18%)</a:t>
                      </a:r>
                    </a:p>
                  </a:txBody>
                  <a:tcPr anchor="ctr">
                    <a:solidFill>
                      <a:srgbClr val="B7FEC8"/>
                    </a:solidFill>
                  </a:tcPr>
                </a:tc>
                <a:tc>
                  <a:txBody>
                    <a:bodyPr/>
                    <a:lstStyle/>
                    <a:p>
                      <a:pPr algn="ctr"/>
                      <a:r>
                        <a:rPr lang="en-GB" sz="1050" b="0">
                          <a:solidFill>
                            <a:schemeClr val="bg1"/>
                          </a:solidFill>
                        </a:rPr>
                        <a:t>Being the voice of pathology</a:t>
                      </a:r>
                      <a:br>
                        <a:rPr lang="en-GB" sz="1050" b="0">
                          <a:solidFill>
                            <a:schemeClr val="bg1"/>
                          </a:solidFill>
                        </a:rPr>
                      </a:br>
                      <a:r>
                        <a:rPr lang="en-GB" sz="1050" b="1">
                          <a:solidFill>
                            <a:schemeClr val="bg1"/>
                          </a:solidFill>
                        </a:rPr>
                        <a:t>(26%)</a:t>
                      </a:r>
                      <a:endParaRPr lang="en-GB" sz="1050" b="0">
                        <a:solidFill>
                          <a:schemeClr val="bg1"/>
                        </a:solidFill>
                      </a:endParaRPr>
                    </a:p>
                  </a:txBody>
                  <a:tcPr anchor="ctr">
                    <a:solidFill>
                      <a:srgbClr val="7030A0"/>
                    </a:solidFill>
                  </a:tcPr>
                </a:tc>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(24%)</a:t>
                      </a:r>
                      <a:endParaRPr lang="en-GB" sz="1050" b="0">
                        <a:solidFill>
                          <a:schemeClr val="tx2"/>
                        </a:solidFill>
                      </a:endParaRPr>
                    </a:p>
                  </a:txBody>
                  <a:tcPr anchor="ctr">
                    <a:solidFill>
                      <a:srgbClr val="FDF7A1"/>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(18%)</a:t>
                      </a:r>
                      <a:endParaRPr lang="en-GB" sz="1050" b="0">
                        <a:solidFill>
                          <a:schemeClr val="tx2"/>
                        </a:solidFill>
                      </a:endParaRPr>
                    </a:p>
                  </a:txBody>
                  <a:tcPr anchor="ctr">
                    <a:solidFill>
                      <a:srgbClr val="D3AAFB"/>
                    </a:solidFill>
                  </a:tcPr>
                </a:tc>
                <a:extLst>
                  <a:ext uri="{0D108BD9-81ED-4DB2-BD59-A6C34878D82A}">
                    <a16:rowId xmlns:a16="http://schemas.microsoft.com/office/drawing/2014/main" val="1677818445"/>
                  </a:ext>
                </a:extLst>
              </a:tr>
              <a:tr h="543619">
                <a:tc>
                  <a:txBody>
                    <a:bodyPr/>
                    <a:lstStyle/>
                    <a:p>
                      <a:pPr algn="ctr"/>
                      <a:r>
                        <a:rPr lang="en-GB" sz="1050" b="0">
                          <a:solidFill>
                            <a:schemeClr val="bg1"/>
                          </a:solidFill>
                        </a:rPr>
                        <a:t>Being the voice of pathology</a:t>
                      </a:r>
                      <a:br>
                        <a:rPr lang="en-GB" sz="1050" b="0">
                          <a:solidFill>
                            <a:schemeClr val="bg1"/>
                          </a:solidFill>
                        </a:rPr>
                      </a:br>
                      <a:r>
                        <a:rPr lang="en-GB" sz="1050" b="1">
                          <a:solidFill>
                            <a:schemeClr val="bg1"/>
                          </a:solidFill>
                        </a:rPr>
                        <a:t>(18%)</a:t>
                      </a:r>
                      <a:endParaRPr lang="en-GB" sz="1050" b="0">
                        <a:solidFill>
                          <a:schemeClr val="bg1"/>
                        </a:solidFill>
                      </a:endParaRPr>
                    </a:p>
                  </a:txBody>
                  <a:tcPr anchor="ctr">
                    <a:solidFill>
                      <a:srgbClr val="7030A0"/>
                    </a:solidFill>
                  </a:tcPr>
                </a:tc>
                <a:tc>
                  <a:txBody>
                    <a:bodyPr/>
                    <a:lstStyle/>
                    <a:p>
                      <a:pPr algn="ctr"/>
                      <a:r>
                        <a:rPr lang="en-GB" sz="1050" b="0">
                          <a:solidFill>
                            <a:schemeClr val="tx2"/>
                          </a:solidFill>
                        </a:rPr>
                        <a:t>Keeping members up to date on service/clinical/safety developments</a:t>
                      </a:r>
                      <a:br>
                        <a:rPr lang="en-GB" sz="1050" b="0">
                          <a:solidFill>
                            <a:schemeClr val="tx2"/>
                          </a:solidFill>
                        </a:rPr>
                      </a:br>
                      <a:r>
                        <a:rPr lang="en-GB" sz="1050" b="1">
                          <a:solidFill>
                            <a:schemeClr val="tx2"/>
                          </a:solidFill>
                        </a:rPr>
                        <a:t>(26%)</a:t>
                      </a:r>
                    </a:p>
                  </a:txBody>
                  <a:tcPr anchor="ctr">
                    <a:solidFill>
                      <a:srgbClr val="F7B6A8"/>
                    </a:solidFill>
                  </a:tcPr>
                </a:tc>
                <a:tc>
                  <a:txBody>
                    <a:bodyPr/>
                    <a:lstStyle/>
                    <a:p>
                      <a:pPr algn="ctr"/>
                      <a:r>
                        <a:rPr lang="en-GB" sz="1050" b="0">
                          <a:solidFill>
                            <a:schemeClr val="bg1"/>
                          </a:solidFill>
                        </a:rPr>
                        <a:t>Being the voice of pathology</a:t>
                      </a:r>
                      <a:br>
                        <a:rPr lang="en-GB" sz="1050" b="0">
                          <a:solidFill>
                            <a:schemeClr val="bg1"/>
                          </a:solidFill>
                        </a:rPr>
                      </a:br>
                      <a:r>
                        <a:rPr lang="en-GB" sz="1050" b="1">
                          <a:solidFill>
                            <a:schemeClr val="bg1"/>
                          </a:solidFill>
                        </a:rPr>
                        <a:t>(22%)</a:t>
                      </a:r>
                      <a:endParaRPr lang="en-GB" sz="1050" b="0">
                        <a:solidFill>
                          <a:schemeClr val="bg1"/>
                        </a:solidFill>
                      </a:endParaRPr>
                    </a:p>
                  </a:txBody>
                  <a:tcPr anchor="ctr">
                    <a:solidFill>
                      <a:srgbClr val="7030A0"/>
                    </a:solidFill>
                  </a:tcPr>
                </a:tc>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(17%)</a:t>
                      </a:r>
                      <a:endParaRPr lang="en-GB" sz="1050" b="0">
                        <a:solidFill>
                          <a:schemeClr val="tx2"/>
                        </a:solidFill>
                      </a:endParaRPr>
                    </a:p>
                  </a:txBody>
                  <a:tcPr anchor="ctr">
                    <a:solidFill>
                      <a:srgbClr val="FDF7A1"/>
                    </a:solidFill>
                  </a:tcPr>
                </a:tc>
                <a:extLst>
                  <a:ext uri="{0D108BD9-81ED-4DB2-BD59-A6C34878D82A}">
                    <a16:rowId xmlns:a16="http://schemas.microsoft.com/office/drawing/2014/main" val="833173719"/>
                  </a:ext>
                </a:extLst>
              </a:tr>
            </a:tbl>
          </a:graphicData>
        </a:graphic>
      </p:graphicFrame>
      <p:sp>
        <p:nvSpPr>
          <p:cNvPr id="6" name="Rectangle 5">
            <a:extLst>
              <a:ext uri="{FF2B5EF4-FFF2-40B4-BE49-F238E27FC236}">
                <a16:creationId xmlns:a16="http://schemas.microsoft.com/office/drawing/2014/main" id="{C6610712-7B1F-0F9E-0E58-45D341BE0E74}"/>
              </a:ext>
            </a:extLst>
          </p:cNvPr>
          <p:cNvSpPr/>
          <p:nvPr/>
        </p:nvSpPr>
        <p:spPr>
          <a:xfrm>
            <a:off x="7943784" y="1528262"/>
            <a:ext cx="3409950" cy="285750"/>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The options are sorted by the % ‘Very well’</a:t>
            </a:r>
          </a:p>
        </p:txBody>
      </p:sp>
      <p:sp>
        <p:nvSpPr>
          <p:cNvPr id="7" name="Rectangle 6">
            <a:extLst>
              <a:ext uri="{FF2B5EF4-FFF2-40B4-BE49-F238E27FC236}">
                <a16:creationId xmlns:a16="http://schemas.microsoft.com/office/drawing/2014/main" id="{F4EDE09F-25DF-1E98-9FAA-F06D73F81B9D}"/>
              </a:ext>
            </a:extLst>
          </p:cNvPr>
          <p:cNvSpPr/>
          <p:nvPr/>
        </p:nvSpPr>
        <p:spPr>
          <a:xfrm>
            <a:off x="89210" y="2352907"/>
            <a:ext cx="401444" cy="355938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2B02EE5-7663-913D-E174-816320B9F151}"/>
              </a:ext>
            </a:extLst>
          </p:cNvPr>
          <p:cNvSpPr txBox="1"/>
          <p:nvPr/>
        </p:nvSpPr>
        <p:spPr>
          <a:xfrm>
            <a:off x="109654" y="2552627"/>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1</a:t>
            </a:r>
            <a:endParaRPr lang="en-GB" b="1">
              <a:solidFill>
                <a:schemeClr val="accent3">
                  <a:lumMod val="20000"/>
                  <a:lumOff val="80000"/>
                </a:schemeClr>
              </a:solidFill>
              <a:latin typeface="+mj-lt"/>
            </a:endParaRPr>
          </a:p>
        </p:txBody>
      </p:sp>
      <p:sp>
        <p:nvSpPr>
          <p:cNvPr id="9" name="TextBox 8">
            <a:extLst>
              <a:ext uri="{FF2B5EF4-FFF2-40B4-BE49-F238E27FC236}">
                <a16:creationId xmlns:a16="http://schemas.microsoft.com/office/drawing/2014/main" id="{CC0234D7-2955-FEE1-C867-945A361CA2FD}"/>
              </a:ext>
            </a:extLst>
          </p:cNvPr>
          <p:cNvSpPr txBox="1"/>
          <p:nvPr/>
        </p:nvSpPr>
        <p:spPr>
          <a:xfrm>
            <a:off x="109654" y="3255485"/>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2</a:t>
            </a:r>
            <a:endParaRPr lang="en-GB" b="1">
              <a:solidFill>
                <a:schemeClr val="accent3">
                  <a:lumMod val="20000"/>
                  <a:lumOff val="80000"/>
                </a:schemeClr>
              </a:solidFill>
              <a:latin typeface="+mj-lt"/>
            </a:endParaRPr>
          </a:p>
        </p:txBody>
      </p:sp>
      <p:sp>
        <p:nvSpPr>
          <p:cNvPr id="10" name="TextBox 9">
            <a:extLst>
              <a:ext uri="{FF2B5EF4-FFF2-40B4-BE49-F238E27FC236}">
                <a16:creationId xmlns:a16="http://schemas.microsoft.com/office/drawing/2014/main" id="{D5B56413-FDE9-6476-B5AE-57AF10AF383F}"/>
              </a:ext>
            </a:extLst>
          </p:cNvPr>
          <p:cNvSpPr txBox="1"/>
          <p:nvPr/>
        </p:nvSpPr>
        <p:spPr>
          <a:xfrm>
            <a:off x="109654" y="4013096"/>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3</a:t>
            </a:r>
            <a:endParaRPr lang="en-GB" b="1">
              <a:solidFill>
                <a:schemeClr val="accent3">
                  <a:lumMod val="20000"/>
                  <a:lumOff val="80000"/>
                </a:schemeClr>
              </a:solidFill>
              <a:latin typeface="+mj-lt"/>
            </a:endParaRPr>
          </a:p>
        </p:txBody>
      </p:sp>
      <p:sp>
        <p:nvSpPr>
          <p:cNvPr id="11" name="TextBox 10">
            <a:extLst>
              <a:ext uri="{FF2B5EF4-FFF2-40B4-BE49-F238E27FC236}">
                <a16:creationId xmlns:a16="http://schemas.microsoft.com/office/drawing/2014/main" id="{B03A74BF-B733-0E3F-9D17-754DAFB7C0FF}"/>
              </a:ext>
            </a:extLst>
          </p:cNvPr>
          <p:cNvSpPr txBox="1"/>
          <p:nvPr/>
        </p:nvSpPr>
        <p:spPr>
          <a:xfrm>
            <a:off x="109654" y="4787471"/>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4</a:t>
            </a:r>
            <a:endParaRPr lang="en-GB" b="1">
              <a:solidFill>
                <a:schemeClr val="accent3">
                  <a:lumMod val="20000"/>
                  <a:lumOff val="80000"/>
                </a:schemeClr>
              </a:solidFill>
              <a:latin typeface="+mj-lt"/>
            </a:endParaRPr>
          </a:p>
        </p:txBody>
      </p:sp>
      <p:sp>
        <p:nvSpPr>
          <p:cNvPr id="12" name="TextBox 11">
            <a:extLst>
              <a:ext uri="{FF2B5EF4-FFF2-40B4-BE49-F238E27FC236}">
                <a16:creationId xmlns:a16="http://schemas.microsoft.com/office/drawing/2014/main" id="{2E110984-9618-4264-2100-57065BF7DA20}"/>
              </a:ext>
            </a:extLst>
          </p:cNvPr>
          <p:cNvSpPr txBox="1"/>
          <p:nvPr/>
        </p:nvSpPr>
        <p:spPr>
          <a:xfrm>
            <a:off x="109654" y="5415753"/>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5</a:t>
            </a:r>
            <a:endParaRPr lang="en-GB" b="1">
              <a:solidFill>
                <a:schemeClr val="accent3">
                  <a:lumMod val="20000"/>
                  <a:lumOff val="80000"/>
                </a:schemeClr>
              </a:solidFill>
              <a:latin typeface="+mj-lt"/>
            </a:endParaRPr>
          </a:p>
        </p:txBody>
      </p:sp>
      <p:sp>
        <p:nvSpPr>
          <p:cNvPr id="5" name="TextBox 4">
            <a:extLst>
              <a:ext uri="{FF2B5EF4-FFF2-40B4-BE49-F238E27FC236}">
                <a16:creationId xmlns:a16="http://schemas.microsoft.com/office/drawing/2014/main" id="{ED160F94-DB0D-7369-2C88-69E2B52405F9}"/>
              </a:ext>
            </a:extLst>
          </p:cNvPr>
          <p:cNvSpPr txBox="1"/>
          <p:nvPr/>
        </p:nvSpPr>
        <p:spPr>
          <a:xfrm>
            <a:off x="797" y="2071562"/>
            <a:ext cx="608803" cy="307777"/>
          </a:xfrm>
          <a:prstGeom prst="rect">
            <a:avLst/>
          </a:prstGeom>
        </p:spPr>
        <p:txBody>
          <a:bodyPr wrap="square" rtlCol="0">
            <a:spAutoFit/>
          </a:bodyPr>
          <a:lstStyle/>
          <a:p>
            <a:pPr algn="l"/>
            <a:r>
              <a:rPr lang="en-US" sz="1400" b="1">
                <a:solidFill>
                  <a:schemeClr val="tx2"/>
                </a:solidFill>
                <a:latin typeface="+mj-lt"/>
              </a:rPr>
              <a:t>Rank</a:t>
            </a:r>
            <a:endParaRPr lang="en-GB" sz="1400" b="1">
              <a:solidFill>
                <a:schemeClr val="tx2"/>
              </a:solidFill>
              <a:latin typeface="+mj-lt"/>
            </a:endParaRPr>
          </a:p>
        </p:txBody>
      </p:sp>
    </p:spTree>
    <p:extLst>
      <p:ext uri="{BB962C8B-B14F-4D97-AF65-F5344CB8AC3E}">
        <p14:creationId xmlns:p14="http://schemas.microsoft.com/office/powerpoint/2010/main" val="4142860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B7D1-B57C-C2E1-A500-3114E01AB88F}"/>
              </a:ext>
            </a:extLst>
          </p:cNvPr>
          <p:cNvSpPr>
            <a:spLocks noGrp="1"/>
          </p:cNvSpPr>
          <p:nvPr>
            <p:ph type="title"/>
          </p:nvPr>
        </p:nvSpPr>
        <p:spPr/>
        <p:txBody>
          <a:bodyPr>
            <a:normAutofit fontScale="90000"/>
          </a:bodyPr>
          <a:lstStyle/>
          <a:p>
            <a:r>
              <a:rPr lang="en-GB">
                <a:solidFill>
                  <a:schemeClr val="tx2"/>
                </a:solidFill>
              </a:rPr>
              <a:t>At each career stage, the provision of professional recognition via </a:t>
            </a:r>
            <a:r>
              <a:rPr lang="en-GB" err="1">
                <a:solidFill>
                  <a:schemeClr val="tx2"/>
                </a:solidFill>
              </a:rPr>
              <a:t>RCPath</a:t>
            </a:r>
            <a:r>
              <a:rPr lang="en-GB">
                <a:solidFill>
                  <a:schemeClr val="tx2"/>
                </a:solidFill>
              </a:rPr>
              <a:t> post-nominals is rated as delivered ‘very well’, generally followed by maintaining the standard of training in pathology</a:t>
            </a:r>
          </a:p>
        </p:txBody>
      </p:sp>
      <p:sp>
        <p:nvSpPr>
          <p:cNvPr id="3" name="Text Placeholder 2">
            <a:extLst>
              <a:ext uri="{FF2B5EF4-FFF2-40B4-BE49-F238E27FC236}">
                <a16:creationId xmlns:a16="http://schemas.microsoft.com/office/drawing/2014/main" id="{A40BC4C1-4608-430B-B849-6FFB1F89374C}"/>
              </a:ext>
            </a:extLst>
          </p:cNvPr>
          <p:cNvSpPr>
            <a:spLocks noGrp="1"/>
          </p:cNvSpPr>
          <p:nvPr>
            <p:ph type="body" sz="quarter" idx="10"/>
          </p:nvPr>
        </p:nvSpPr>
        <p:spPr/>
        <p:txBody>
          <a:bodyPr/>
          <a:lstStyle/>
          <a:p>
            <a:pPr algn="l" rtl="0"/>
            <a:r>
              <a:rPr lang="en-GB" sz="700" i="1">
                <a:solidFill>
                  <a:schemeClr val="tx2"/>
                </a:solidFill>
              </a:rPr>
              <a:t>7b  How well do you feel the Royal College of Pathologists delivers on the following? Base: Asked to all. Early career (245), Mid-career (434), Established career (981), Retired (75)</a:t>
            </a:r>
            <a:endParaRPr lang="en-GB"/>
          </a:p>
        </p:txBody>
      </p:sp>
      <p:graphicFrame>
        <p:nvGraphicFramePr>
          <p:cNvPr id="4" name="Table 3">
            <a:extLst>
              <a:ext uri="{FF2B5EF4-FFF2-40B4-BE49-F238E27FC236}">
                <a16:creationId xmlns:a16="http://schemas.microsoft.com/office/drawing/2014/main" id="{26233B76-130E-AC22-630D-074130F5F50E}"/>
              </a:ext>
            </a:extLst>
          </p:cNvPr>
          <p:cNvGraphicFramePr>
            <a:graphicFrameLocks noGrp="1"/>
          </p:cNvGraphicFramePr>
          <p:nvPr>
            <p:extLst>
              <p:ext uri="{D42A27DB-BD31-4B8C-83A1-F6EECF244321}">
                <p14:modId xmlns:p14="http://schemas.microsoft.com/office/powerpoint/2010/main" val="715949508"/>
              </p:ext>
            </p:extLst>
          </p:nvPr>
        </p:nvGraphicFramePr>
        <p:xfrm>
          <a:off x="609599" y="1854924"/>
          <a:ext cx="10744132" cy="3590691"/>
        </p:xfrm>
        <a:graphic>
          <a:graphicData uri="http://schemas.openxmlformats.org/drawingml/2006/table">
            <a:tbl>
              <a:tblPr firstRow="1" bandRow="1">
                <a:tableStyleId>{5C22544A-7EE6-4342-B048-85BDC9FD1C3A}</a:tableStyleId>
              </a:tblPr>
              <a:tblGrid>
                <a:gridCol w="2686033">
                  <a:extLst>
                    <a:ext uri="{9D8B030D-6E8A-4147-A177-3AD203B41FA5}">
                      <a16:colId xmlns:a16="http://schemas.microsoft.com/office/drawing/2014/main" val="3441004305"/>
                    </a:ext>
                  </a:extLst>
                </a:gridCol>
                <a:gridCol w="2686033">
                  <a:extLst>
                    <a:ext uri="{9D8B030D-6E8A-4147-A177-3AD203B41FA5}">
                      <a16:colId xmlns:a16="http://schemas.microsoft.com/office/drawing/2014/main" val="1882557781"/>
                    </a:ext>
                  </a:extLst>
                </a:gridCol>
                <a:gridCol w="2686033">
                  <a:extLst>
                    <a:ext uri="{9D8B030D-6E8A-4147-A177-3AD203B41FA5}">
                      <a16:colId xmlns:a16="http://schemas.microsoft.com/office/drawing/2014/main" val="973245995"/>
                    </a:ext>
                  </a:extLst>
                </a:gridCol>
                <a:gridCol w="2686033">
                  <a:extLst>
                    <a:ext uri="{9D8B030D-6E8A-4147-A177-3AD203B41FA5}">
                      <a16:colId xmlns:a16="http://schemas.microsoft.com/office/drawing/2014/main" val="2555477091"/>
                    </a:ext>
                  </a:extLst>
                </a:gridCol>
              </a:tblGrid>
              <a:tr h="413151">
                <a:tc>
                  <a:txBody>
                    <a:bodyPr/>
                    <a:lstStyle/>
                    <a:p>
                      <a:pPr algn="ctr"/>
                      <a:r>
                        <a:rPr lang="en-GB" sz="1200" b="1">
                          <a:solidFill>
                            <a:schemeClr val="bg1"/>
                          </a:solidFill>
                          <a:latin typeface="+mn-lt"/>
                          <a:ea typeface="+mn-ea"/>
                          <a:cs typeface="+mn-cs"/>
                        </a:rPr>
                        <a:t>Early Career</a:t>
                      </a:r>
                    </a:p>
                  </a:txBody>
                  <a:tcPr anchor="ctr"/>
                </a:tc>
                <a:tc>
                  <a:txBody>
                    <a:bodyPr/>
                    <a:lstStyle/>
                    <a:p>
                      <a:pPr algn="ctr"/>
                      <a:r>
                        <a:rPr lang="en-GB" sz="1200" b="1">
                          <a:solidFill>
                            <a:schemeClr val="bg1"/>
                          </a:solidFill>
                          <a:latin typeface="+mn-lt"/>
                          <a:ea typeface="+mn-ea"/>
                          <a:cs typeface="+mn-cs"/>
                        </a:rPr>
                        <a:t>Mid-Career</a:t>
                      </a:r>
                    </a:p>
                  </a:txBody>
                  <a:tcPr anchor="ctr"/>
                </a:tc>
                <a:tc>
                  <a:txBody>
                    <a:bodyPr/>
                    <a:lstStyle/>
                    <a:p>
                      <a:pPr algn="ctr"/>
                      <a:r>
                        <a:rPr lang="en-GB" sz="1200" b="1">
                          <a:solidFill>
                            <a:schemeClr val="bg1"/>
                          </a:solidFill>
                          <a:latin typeface="+mn-lt"/>
                          <a:ea typeface="+mn-ea"/>
                          <a:cs typeface="+mn-cs"/>
                        </a:rPr>
                        <a:t>Established Career</a:t>
                      </a:r>
                    </a:p>
                  </a:txBody>
                  <a:tcPr anchor="ctr"/>
                </a:tc>
                <a:tc>
                  <a:txBody>
                    <a:bodyPr/>
                    <a:lstStyle/>
                    <a:p>
                      <a:pPr algn="ctr"/>
                      <a:r>
                        <a:rPr lang="en-GB" sz="1200" b="1">
                          <a:solidFill>
                            <a:schemeClr val="bg1"/>
                          </a:solidFill>
                          <a:latin typeface="+mn-lt"/>
                          <a:ea typeface="+mn-ea"/>
                          <a:cs typeface="+mn-cs"/>
                        </a:rPr>
                        <a:t>Retired</a:t>
                      </a:r>
                    </a:p>
                  </a:txBody>
                  <a:tcPr anchor="ctr"/>
                </a:tc>
                <a:extLst>
                  <a:ext uri="{0D108BD9-81ED-4DB2-BD59-A6C34878D82A}">
                    <a16:rowId xmlns:a16="http://schemas.microsoft.com/office/drawing/2014/main" val="3314269837"/>
                  </a:ext>
                </a:extLst>
              </a:tr>
              <a:tr h="543619">
                <a:tc>
                  <a:txBody>
                    <a:bodyPr/>
                    <a:lstStyle/>
                    <a:p>
                      <a:pPr algn="ctr"/>
                      <a:r>
                        <a:rPr lang="en-GB" sz="1050" b="0">
                          <a:solidFill>
                            <a:schemeClr val="tx2"/>
                          </a:solidFill>
                          <a:latin typeface="+mn-lt"/>
                          <a:ea typeface="+mn-ea"/>
                          <a:cs typeface="+mn-cs"/>
                        </a:rPr>
                        <a:t>Giving professional recognition via </a:t>
                      </a:r>
                      <a:r>
                        <a:rPr lang="en-GB" sz="1050" b="0" err="1">
                          <a:solidFill>
                            <a:schemeClr val="tx2"/>
                          </a:solidFill>
                          <a:latin typeface="+mn-lt"/>
                          <a:ea typeface="+mn-ea"/>
                          <a:cs typeface="+mn-cs"/>
                        </a:rPr>
                        <a:t>RCPath</a:t>
                      </a:r>
                      <a:r>
                        <a:rPr lang="en-GB" sz="1050" b="0">
                          <a:solidFill>
                            <a:schemeClr val="tx2"/>
                          </a:solidFill>
                          <a:latin typeface="+mn-lt"/>
                          <a:ea typeface="+mn-ea"/>
                          <a:cs typeface="+mn-cs"/>
                        </a:rPr>
                        <a:t> post-nominals</a:t>
                      </a:r>
                    </a:p>
                    <a:p>
                      <a:pPr algn="ctr"/>
                      <a:r>
                        <a:rPr lang="en-GB" sz="1050" b="1">
                          <a:solidFill>
                            <a:schemeClr val="tx2"/>
                          </a:solidFill>
                          <a:latin typeface="+mn-lt"/>
                          <a:ea typeface="+mn-ea"/>
                          <a:cs typeface="+mn-cs"/>
                        </a:rPr>
                        <a:t>(35%)</a:t>
                      </a:r>
                    </a:p>
                  </a:txBody>
                  <a:tcPr anchor="ctr">
                    <a:solidFill>
                      <a:srgbClr val="EA7269"/>
                    </a:solidFill>
                  </a:tcPr>
                </a:tc>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(33%)</a:t>
                      </a:r>
                      <a:endParaRPr lang="en-GB" sz="1050" b="0">
                        <a:solidFill>
                          <a:schemeClr val="tx2"/>
                        </a:solidFill>
                      </a:endParaRPr>
                    </a:p>
                  </a:txBody>
                  <a:tcPr anchor="ctr">
                    <a:solidFill>
                      <a:srgbClr val="EA7269"/>
                    </a:solidFill>
                  </a:tcPr>
                </a:tc>
                <a:tc>
                  <a:txBody>
                    <a:bodyPr/>
                    <a:lstStyle/>
                    <a:p>
                      <a:pPr algn="ctr"/>
                      <a:r>
                        <a:rPr lang="en-GB" sz="1050" b="0">
                          <a:solidFill>
                            <a:schemeClr val="tx2"/>
                          </a:solidFill>
                          <a:latin typeface="+mn-lt"/>
                          <a:ea typeface="+mn-ea"/>
                          <a:cs typeface="+mn-cs"/>
                        </a:rPr>
                        <a:t>Giving professional recognition via </a:t>
                      </a:r>
                      <a:r>
                        <a:rPr lang="en-GB" sz="1050" b="0" err="1">
                          <a:solidFill>
                            <a:schemeClr val="tx2"/>
                          </a:solidFill>
                          <a:latin typeface="+mn-lt"/>
                          <a:ea typeface="+mn-ea"/>
                          <a:cs typeface="+mn-cs"/>
                        </a:rPr>
                        <a:t>RCPath</a:t>
                      </a:r>
                      <a:r>
                        <a:rPr lang="en-GB" sz="1050" b="0">
                          <a:solidFill>
                            <a:schemeClr val="tx2"/>
                          </a:solidFill>
                          <a:latin typeface="+mn-lt"/>
                          <a:ea typeface="+mn-ea"/>
                          <a:cs typeface="+mn-cs"/>
                        </a:rPr>
                        <a:t> post-nominals</a:t>
                      </a:r>
                      <a:br>
                        <a:rPr lang="en-GB" sz="1050" b="0">
                          <a:solidFill>
                            <a:schemeClr val="tx2"/>
                          </a:solidFill>
                          <a:latin typeface="+mn-lt"/>
                          <a:ea typeface="+mn-ea"/>
                          <a:cs typeface="+mn-cs"/>
                        </a:rPr>
                      </a:br>
                      <a:r>
                        <a:rPr lang="en-GB" sz="1050" b="1">
                          <a:solidFill>
                            <a:schemeClr val="tx2"/>
                          </a:solidFill>
                          <a:latin typeface="+mn-lt"/>
                          <a:ea typeface="+mn-ea"/>
                          <a:cs typeface="+mn-cs"/>
                        </a:rPr>
                        <a:t>(25%)</a:t>
                      </a:r>
                      <a:endParaRPr lang="en-GB" sz="1050" b="0">
                        <a:solidFill>
                          <a:schemeClr val="tx2"/>
                        </a:solidFill>
                        <a:latin typeface="+mn-lt"/>
                        <a:ea typeface="+mn-ea"/>
                        <a:cs typeface="+mn-cs"/>
                      </a:endParaRPr>
                    </a:p>
                  </a:txBody>
                  <a:tcPr anchor="ctr">
                    <a:solidFill>
                      <a:srgbClr val="EA7269"/>
                    </a:solidFill>
                  </a:tcPr>
                </a:tc>
                <a:tc>
                  <a:txBody>
                    <a:bodyPr/>
                    <a:lstStyle/>
                    <a:p>
                      <a:pPr algn="ctr"/>
                      <a:r>
                        <a:rPr lang="en-GB" sz="1050" b="0">
                          <a:solidFill>
                            <a:schemeClr val="tx2"/>
                          </a:solidFill>
                          <a:latin typeface="+mn-lt"/>
                          <a:ea typeface="+mn-ea"/>
                          <a:cs typeface="+mn-cs"/>
                        </a:rPr>
                        <a:t>Giving professional recognition via </a:t>
                      </a:r>
                      <a:r>
                        <a:rPr lang="en-GB" sz="1050" b="0" err="1">
                          <a:solidFill>
                            <a:schemeClr val="tx2"/>
                          </a:solidFill>
                          <a:latin typeface="+mn-lt"/>
                          <a:ea typeface="+mn-ea"/>
                          <a:cs typeface="+mn-cs"/>
                        </a:rPr>
                        <a:t>RCPath</a:t>
                      </a:r>
                      <a:r>
                        <a:rPr lang="en-GB" sz="1050" b="0">
                          <a:solidFill>
                            <a:schemeClr val="tx2"/>
                          </a:solidFill>
                          <a:latin typeface="+mn-lt"/>
                          <a:ea typeface="+mn-ea"/>
                          <a:cs typeface="+mn-cs"/>
                        </a:rPr>
                        <a:t> post-nominals</a:t>
                      </a:r>
                      <a:br>
                        <a:rPr lang="en-GB" sz="1050" b="0">
                          <a:solidFill>
                            <a:schemeClr val="tx2"/>
                          </a:solidFill>
                          <a:latin typeface="+mn-lt"/>
                          <a:ea typeface="+mn-ea"/>
                          <a:cs typeface="+mn-cs"/>
                        </a:rPr>
                      </a:br>
                      <a:r>
                        <a:rPr lang="en-GB" sz="1050" b="1">
                          <a:solidFill>
                            <a:schemeClr val="tx2"/>
                          </a:solidFill>
                          <a:latin typeface="+mn-lt"/>
                          <a:ea typeface="+mn-ea"/>
                          <a:cs typeface="+mn-cs"/>
                        </a:rPr>
                        <a:t>(38%)</a:t>
                      </a:r>
                      <a:endParaRPr lang="en-GB" sz="1050" b="0">
                        <a:solidFill>
                          <a:schemeClr val="tx2"/>
                        </a:solidFill>
                        <a:latin typeface="+mn-lt"/>
                        <a:ea typeface="+mn-ea"/>
                        <a:cs typeface="+mn-cs"/>
                      </a:endParaRPr>
                    </a:p>
                  </a:txBody>
                  <a:tcPr anchor="ctr">
                    <a:solidFill>
                      <a:srgbClr val="EA7269"/>
                    </a:solidFill>
                  </a:tcPr>
                </a:tc>
                <a:extLst>
                  <a:ext uri="{0D108BD9-81ED-4DB2-BD59-A6C34878D82A}">
                    <a16:rowId xmlns:a16="http://schemas.microsoft.com/office/drawing/2014/main" val="833173719"/>
                  </a:ext>
                </a:extLst>
              </a:tr>
              <a:tr h="543619">
                <a:tc>
                  <a:txBody>
                    <a:bodyPr/>
                    <a:lstStyle/>
                    <a:p>
                      <a:pPr algn="ctr"/>
                      <a:r>
                        <a:rPr lang="en-GB" sz="1050" b="0">
                          <a:solidFill>
                            <a:schemeClr val="tx2"/>
                          </a:solidFill>
                          <a:latin typeface="+mn-lt"/>
                          <a:ea typeface="+mn-ea"/>
                          <a:cs typeface="+mn-cs"/>
                        </a:rPr>
                        <a:t>Providing access to professional guidance</a:t>
                      </a:r>
                      <a:br>
                        <a:rPr lang="en-GB" sz="1050" b="0">
                          <a:solidFill>
                            <a:schemeClr val="tx2"/>
                          </a:solidFill>
                          <a:latin typeface="+mn-lt"/>
                          <a:ea typeface="+mn-ea"/>
                          <a:cs typeface="+mn-cs"/>
                        </a:rPr>
                      </a:br>
                      <a:r>
                        <a:rPr lang="en-GB" sz="1050" b="1">
                          <a:solidFill>
                            <a:schemeClr val="tx2"/>
                          </a:solidFill>
                          <a:latin typeface="+mn-lt"/>
                          <a:ea typeface="+mn-ea"/>
                          <a:cs typeface="+mn-cs"/>
                        </a:rPr>
                        <a:t>(28%)</a:t>
                      </a:r>
                    </a:p>
                  </a:txBody>
                  <a:tcPr anchor="ctr">
                    <a:solidFill>
                      <a:srgbClr val="B7FEC8"/>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(26%)</a:t>
                      </a:r>
                      <a:endParaRPr lang="en-GB" sz="1050" b="0">
                        <a:solidFill>
                          <a:schemeClr val="tx2"/>
                        </a:solidFill>
                      </a:endParaRPr>
                    </a:p>
                  </a:txBody>
                  <a:tcPr anchor="ctr">
                    <a:solidFill>
                      <a:srgbClr val="D3AAFB"/>
                    </a:solidFill>
                  </a:tcPr>
                </a:tc>
                <a:tc>
                  <a:txBody>
                    <a:bodyPr/>
                    <a:lstStyle/>
                    <a:p>
                      <a:pPr algn="ctr"/>
                      <a:r>
                        <a:rPr lang="en-GB" sz="1050" b="0">
                          <a:solidFill>
                            <a:schemeClr val="tx2"/>
                          </a:solidFill>
                          <a:latin typeface="+mn-lt"/>
                          <a:ea typeface="+mn-ea"/>
                          <a:cs typeface="+mn-cs"/>
                        </a:rPr>
                        <a:t>Maintaining the standard of training in pathology through curricular design and examinations/assessment delivery</a:t>
                      </a:r>
                      <a:br>
                        <a:rPr lang="en-GB" sz="1050" b="0">
                          <a:solidFill>
                            <a:schemeClr val="tx2"/>
                          </a:solidFill>
                          <a:latin typeface="+mn-lt"/>
                          <a:ea typeface="+mn-ea"/>
                          <a:cs typeface="+mn-cs"/>
                        </a:rPr>
                      </a:br>
                      <a:r>
                        <a:rPr lang="en-GB" sz="1050" b="1">
                          <a:solidFill>
                            <a:schemeClr val="tx2"/>
                          </a:solidFill>
                          <a:latin typeface="+mn-lt"/>
                          <a:ea typeface="+mn-ea"/>
                          <a:cs typeface="+mn-cs"/>
                        </a:rPr>
                        <a:t>(24%)</a:t>
                      </a:r>
                      <a:endParaRPr lang="en-GB" sz="1050" b="0">
                        <a:solidFill>
                          <a:schemeClr val="tx2"/>
                        </a:solidFill>
                        <a:latin typeface="+mn-lt"/>
                        <a:ea typeface="+mn-ea"/>
                        <a:cs typeface="+mn-cs"/>
                      </a:endParaRPr>
                    </a:p>
                  </a:txBody>
                  <a:tcPr anchor="ctr">
                    <a:solidFill>
                      <a:srgbClr val="D3AAFB"/>
                    </a:solidFill>
                  </a:tcPr>
                </a:tc>
                <a:tc>
                  <a:txBody>
                    <a:bodyPr/>
                    <a:lstStyle/>
                    <a:p>
                      <a:pPr algn="ctr"/>
                      <a:r>
                        <a:rPr lang="en-GB" sz="1050" b="0">
                          <a:solidFill>
                            <a:schemeClr val="tx2"/>
                          </a:solidFill>
                          <a:latin typeface="+mn-lt"/>
                          <a:ea typeface="+mn-ea"/>
                          <a:cs typeface="+mn-cs"/>
                        </a:rPr>
                        <a:t>Maintaining the standard of training in pathology through curricular design and examinations/assessment delivery</a:t>
                      </a:r>
                      <a:br>
                        <a:rPr lang="en-GB" sz="1050" b="0">
                          <a:solidFill>
                            <a:schemeClr val="tx2"/>
                          </a:solidFill>
                          <a:latin typeface="+mn-lt"/>
                          <a:ea typeface="+mn-ea"/>
                          <a:cs typeface="+mn-cs"/>
                        </a:rPr>
                      </a:br>
                      <a:r>
                        <a:rPr lang="en-GB" sz="1050" b="1">
                          <a:solidFill>
                            <a:schemeClr val="tx2"/>
                          </a:solidFill>
                          <a:latin typeface="+mn-lt"/>
                          <a:ea typeface="+mn-ea"/>
                          <a:cs typeface="+mn-cs"/>
                        </a:rPr>
                        <a:t>(31%)</a:t>
                      </a:r>
                      <a:endParaRPr lang="en-GB" sz="1050" b="0">
                        <a:solidFill>
                          <a:schemeClr val="tx2"/>
                        </a:solidFill>
                        <a:latin typeface="+mn-lt"/>
                        <a:ea typeface="+mn-ea"/>
                        <a:cs typeface="+mn-cs"/>
                      </a:endParaRPr>
                    </a:p>
                  </a:txBody>
                  <a:tcPr anchor="ctr">
                    <a:solidFill>
                      <a:srgbClr val="D3AAFB"/>
                    </a:solidFill>
                  </a:tcPr>
                </a:tc>
                <a:extLst>
                  <a:ext uri="{0D108BD9-81ED-4DB2-BD59-A6C34878D82A}">
                    <a16:rowId xmlns:a16="http://schemas.microsoft.com/office/drawing/2014/main" val="3684907111"/>
                  </a:ext>
                </a:extLst>
              </a:tr>
              <a:tr h="543619">
                <a:tc>
                  <a:txBody>
                    <a:bodyPr/>
                    <a:lstStyle/>
                    <a:p>
                      <a:pPr algn="ctr"/>
                      <a:r>
                        <a:rPr lang="en-GB" sz="1050" b="0">
                          <a:solidFill>
                            <a:schemeClr val="tx2"/>
                          </a:solidFill>
                          <a:latin typeface="+mn-lt"/>
                          <a:ea typeface="+mn-ea"/>
                          <a:cs typeface="+mn-cs"/>
                        </a:rPr>
                        <a:t>Maintaining the standard of training in pathology through curricular design and examinations/assessment delivery</a:t>
                      </a:r>
                      <a:br>
                        <a:rPr lang="en-GB" sz="1050" b="0">
                          <a:solidFill>
                            <a:schemeClr val="tx2"/>
                          </a:solidFill>
                          <a:latin typeface="+mn-lt"/>
                          <a:ea typeface="+mn-ea"/>
                          <a:cs typeface="+mn-cs"/>
                        </a:rPr>
                      </a:br>
                      <a:r>
                        <a:rPr lang="en-GB" sz="1050" b="1">
                          <a:solidFill>
                            <a:schemeClr val="tx2"/>
                          </a:solidFill>
                          <a:latin typeface="+mn-lt"/>
                          <a:ea typeface="+mn-ea"/>
                          <a:cs typeface="+mn-cs"/>
                        </a:rPr>
                        <a:t>(25%)</a:t>
                      </a:r>
                    </a:p>
                  </a:txBody>
                  <a:tcPr anchor="ctr">
                    <a:solidFill>
                      <a:srgbClr val="D3AAFB"/>
                    </a:solidFill>
                  </a:tcPr>
                </a:tc>
                <a:tc>
                  <a:txBody>
                    <a:bodyPr/>
                    <a:lstStyle/>
                    <a:p>
                      <a:pPr algn="ctr"/>
                      <a:r>
                        <a:rPr lang="en-GB" sz="1050" b="0">
                          <a:solidFill>
                            <a:schemeClr val="tx2"/>
                          </a:solidFill>
                        </a:rPr>
                        <a:t>Providing access to professional guidance</a:t>
                      </a:r>
                      <a:br>
                        <a:rPr lang="en-GB" sz="1050" b="0">
                          <a:solidFill>
                            <a:schemeClr val="tx2"/>
                          </a:solidFill>
                        </a:rPr>
                      </a:br>
                      <a:r>
                        <a:rPr lang="en-GB" sz="1050" b="1">
                          <a:solidFill>
                            <a:schemeClr val="tx2"/>
                          </a:solidFill>
                        </a:rPr>
                        <a:t>(22%)</a:t>
                      </a:r>
                      <a:endParaRPr lang="en-GB" sz="1050" b="0">
                        <a:solidFill>
                          <a:schemeClr val="tx2"/>
                        </a:solidFill>
                      </a:endParaRPr>
                    </a:p>
                  </a:txBody>
                  <a:tcPr anchor="ctr">
                    <a:solidFill>
                      <a:srgbClr val="B7FEC8"/>
                    </a:solidFill>
                  </a:tcPr>
                </a:tc>
                <a:tc>
                  <a:txBody>
                    <a:bodyPr/>
                    <a:lstStyle/>
                    <a:p>
                      <a:pPr algn="ctr"/>
                      <a:r>
                        <a:rPr lang="en-GB" sz="1050" b="0">
                          <a:solidFill>
                            <a:schemeClr val="tx2"/>
                          </a:solidFill>
                          <a:latin typeface="+mn-lt"/>
                          <a:ea typeface="+mn-ea"/>
                          <a:cs typeface="+mn-cs"/>
                        </a:rPr>
                        <a:t>Promoting standards and quality improvement in pathology services</a:t>
                      </a:r>
                      <a:br>
                        <a:rPr lang="en-GB" sz="1050" b="0">
                          <a:solidFill>
                            <a:schemeClr val="tx2"/>
                          </a:solidFill>
                          <a:latin typeface="+mn-lt"/>
                          <a:ea typeface="+mn-ea"/>
                          <a:cs typeface="+mn-cs"/>
                        </a:rPr>
                      </a:br>
                      <a:r>
                        <a:rPr lang="en-GB" sz="1050" b="1">
                          <a:solidFill>
                            <a:schemeClr val="tx2"/>
                          </a:solidFill>
                          <a:latin typeface="+mn-lt"/>
                          <a:ea typeface="+mn-ea"/>
                          <a:cs typeface="+mn-cs"/>
                        </a:rPr>
                        <a:t>(19%)</a:t>
                      </a:r>
                      <a:endParaRPr lang="en-GB" sz="1050" b="0">
                        <a:solidFill>
                          <a:schemeClr val="tx2"/>
                        </a:solidFill>
                        <a:latin typeface="+mn-lt"/>
                        <a:ea typeface="+mn-ea"/>
                        <a:cs typeface="+mn-cs"/>
                      </a:endParaRPr>
                    </a:p>
                  </a:txBody>
                  <a:tcPr anchor="ctr">
                    <a:solidFill>
                      <a:srgbClr val="FDF7A1"/>
                    </a:solidFill>
                  </a:tcPr>
                </a:tc>
                <a:tc>
                  <a:txBody>
                    <a:bodyPr/>
                    <a:lstStyle/>
                    <a:p>
                      <a:pPr algn="ctr"/>
                      <a:r>
                        <a:rPr lang="en-GB" sz="1050" b="0">
                          <a:solidFill>
                            <a:schemeClr val="tx2"/>
                          </a:solidFill>
                          <a:latin typeface="+mn-lt"/>
                          <a:ea typeface="+mn-ea"/>
                          <a:cs typeface="+mn-cs"/>
                        </a:rPr>
                        <a:t>Providing access to continuing professional development opportunities</a:t>
                      </a:r>
                      <a:br>
                        <a:rPr lang="en-GB" sz="1050" b="0">
                          <a:solidFill>
                            <a:schemeClr val="tx2"/>
                          </a:solidFill>
                          <a:latin typeface="+mn-lt"/>
                          <a:ea typeface="+mn-ea"/>
                          <a:cs typeface="+mn-cs"/>
                        </a:rPr>
                      </a:br>
                      <a:r>
                        <a:rPr lang="en-GB" sz="1050" b="1">
                          <a:solidFill>
                            <a:schemeClr val="tx2"/>
                          </a:solidFill>
                          <a:latin typeface="+mn-lt"/>
                          <a:ea typeface="+mn-ea"/>
                          <a:cs typeface="+mn-cs"/>
                        </a:rPr>
                        <a:t>(29%)</a:t>
                      </a:r>
                      <a:endParaRPr lang="en-GB" sz="1050" b="0">
                        <a:solidFill>
                          <a:schemeClr val="tx2"/>
                        </a:solidFill>
                        <a:latin typeface="+mn-lt"/>
                        <a:ea typeface="+mn-ea"/>
                        <a:cs typeface="+mn-cs"/>
                      </a:endParaRPr>
                    </a:p>
                  </a:txBody>
                  <a:tcPr anchor="ctr">
                    <a:solidFill>
                      <a:srgbClr val="8DE5FD"/>
                    </a:solidFill>
                  </a:tcPr>
                </a:tc>
                <a:extLst>
                  <a:ext uri="{0D108BD9-81ED-4DB2-BD59-A6C34878D82A}">
                    <a16:rowId xmlns:a16="http://schemas.microsoft.com/office/drawing/2014/main" val="2639831286"/>
                  </a:ext>
                </a:extLst>
              </a:tr>
              <a:tr h="543619">
                <a:tc>
                  <a:txBody>
                    <a:bodyPr/>
                    <a:lstStyle/>
                    <a:p>
                      <a:pPr algn="ctr"/>
                      <a:r>
                        <a:rPr lang="en-GB" sz="1050" b="0">
                          <a:solidFill>
                            <a:schemeClr val="tx2"/>
                          </a:solidFill>
                          <a:latin typeface="+mn-lt"/>
                          <a:ea typeface="+mn-ea"/>
                          <a:cs typeface="+mn-cs"/>
                        </a:rPr>
                        <a:t>Promoting standards and quality improvement in pathology services</a:t>
                      </a:r>
                      <a:br>
                        <a:rPr lang="en-GB" sz="1050" b="0">
                          <a:solidFill>
                            <a:schemeClr val="tx2"/>
                          </a:solidFill>
                          <a:latin typeface="+mn-lt"/>
                          <a:ea typeface="+mn-ea"/>
                          <a:cs typeface="+mn-cs"/>
                        </a:rPr>
                      </a:br>
                      <a:r>
                        <a:rPr lang="en-GB" sz="1050" b="1">
                          <a:solidFill>
                            <a:schemeClr val="tx2"/>
                          </a:solidFill>
                          <a:latin typeface="+mn-lt"/>
                          <a:ea typeface="+mn-ea"/>
                          <a:cs typeface="+mn-cs"/>
                        </a:rPr>
                        <a:t>(25%)</a:t>
                      </a:r>
                    </a:p>
                  </a:txBody>
                  <a:tcPr anchor="ctr">
                    <a:solidFill>
                      <a:srgbClr val="FDF7A1"/>
                    </a:solidFill>
                  </a:tcPr>
                </a:tc>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(21%)</a:t>
                      </a:r>
                    </a:p>
                  </a:txBody>
                  <a:tcPr anchor="ctr">
                    <a:solidFill>
                      <a:srgbClr val="FDF7A1"/>
                    </a:solidFill>
                  </a:tcPr>
                </a:tc>
                <a:tc>
                  <a:txBody>
                    <a:bodyPr/>
                    <a:lstStyle/>
                    <a:p>
                      <a:pPr algn="ctr"/>
                      <a:r>
                        <a:rPr lang="en-GB" sz="1050" b="0">
                          <a:solidFill>
                            <a:schemeClr val="bg1"/>
                          </a:solidFill>
                          <a:latin typeface="+mn-lt"/>
                          <a:ea typeface="+mn-ea"/>
                          <a:cs typeface="+mn-cs"/>
                        </a:rPr>
                        <a:t>Being the voice of pathology</a:t>
                      </a:r>
                      <a:br>
                        <a:rPr lang="en-GB" sz="1050" b="0">
                          <a:solidFill>
                            <a:schemeClr val="bg1"/>
                          </a:solidFill>
                          <a:latin typeface="+mn-lt"/>
                          <a:ea typeface="+mn-ea"/>
                          <a:cs typeface="+mn-cs"/>
                        </a:rPr>
                      </a:br>
                      <a:r>
                        <a:rPr lang="en-GB" sz="1050" b="0">
                          <a:solidFill>
                            <a:schemeClr val="bg1"/>
                          </a:solidFill>
                          <a:latin typeface="+mn-lt"/>
                          <a:ea typeface="+mn-ea"/>
                          <a:cs typeface="+mn-cs"/>
                        </a:rPr>
                        <a:t>(18%)</a:t>
                      </a:r>
                    </a:p>
                  </a:txBody>
                  <a:tcPr anchor="ctr">
                    <a:solidFill>
                      <a:srgbClr val="7030A0"/>
                    </a:solidFill>
                  </a:tcPr>
                </a:tc>
                <a:tc>
                  <a:txBody>
                    <a:bodyPr/>
                    <a:lstStyle/>
                    <a:p>
                      <a:pPr algn="ctr"/>
                      <a:r>
                        <a:rPr lang="en-GB" sz="1050" b="0">
                          <a:solidFill>
                            <a:schemeClr val="tx2"/>
                          </a:solidFill>
                          <a:latin typeface="+mn-lt"/>
                          <a:ea typeface="+mn-ea"/>
                          <a:cs typeface="+mn-cs"/>
                        </a:rPr>
                        <a:t>Promoting standards and quality improvement in pathology services</a:t>
                      </a:r>
                      <a:br>
                        <a:rPr lang="en-GB" sz="1050" b="0">
                          <a:solidFill>
                            <a:schemeClr val="tx2"/>
                          </a:solidFill>
                          <a:latin typeface="+mn-lt"/>
                          <a:ea typeface="+mn-ea"/>
                          <a:cs typeface="+mn-cs"/>
                        </a:rPr>
                      </a:br>
                      <a:r>
                        <a:rPr lang="en-GB" sz="1050" b="1">
                          <a:solidFill>
                            <a:schemeClr val="tx2"/>
                          </a:solidFill>
                          <a:latin typeface="+mn-lt"/>
                          <a:ea typeface="+mn-ea"/>
                          <a:cs typeface="+mn-cs"/>
                        </a:rPr>
                        <a:t>(28%)</a:t>
                      </a:r>
                      <a:endParaRPr lang="en-GB" sz="1050" b="0">
                        <a:solidFill>
                          <a:schemeClr val="tx2"/>
                        </a:solidFill>
                        <a:latin typeface="+mn-lt"/>
                        <a:ea typeface="+mn-ea"/>
                        <a:cs typeface="+mn-cs"/>
                      </a:endParaRPr>
                    </a:p>
                  </a:txBody>
                  <a:tcPr anchor="ctr">
                    <a:solidFill>
                      <a:srgbClr val="FDF7A1"/>
                    </a:solidFill>
                  </a:tcPr>
                </a:tc>
                <a:extLst>
                  <a:ext uri="{0D108BD9-81ED-4DB2-BD59-A6C34878D82A}">
                    <a16:rowId xmlns:a16="http://schemas.microsoft.com/office/drawing/2014/main" val="2314465901"/>
                  </a:ext>
                </a:extLst>
              </a:tr>
              <a:tr h="543619">
                <a:tc>
                  <a:txBody>
                    <a:bodyPr/>
                    <a:lstStyle/>
                    <a:p>
                      <a:pPr algn="ctr"/>
                      <a:r>
                        <a:rPr lang="en-GB" sz="1050" b="0">
                          <a:solidFill>
                            <a:schemeClr val="bg1"/>
                          </a:solidFill>
                          <a:latin typeface="+mn-lt"/>
                          <a:ea typeface="+mn-ea"/>
                          <a:cs typeface="+mn-cs"/>
                        </a:rPr>
                        <a:t>Being the voice of pathology</a:t>
                      </a:r>
                      <a:br>
                        <a:rPr lang="en-GB" sz="1050" b="0">
                          <a:solidFill>
                            <a:schemeClr val="bg1"/>
                          </a:solidFill>
                          <a:latin typeface="+mn-lt"/>
                          <a:ea typeface="+mn-ea"/>
                          <a:cs typeface="+mn-cs"/>
                        </a:rPr>
                      </a:br>
                      <a:r>
                        <a:rPr lang="en-GB" sz="1050" b="0">
                          <a:solidFill>
                            <a:schemeClr val="bg1"/>
                          </a:solidFill>
                          <a:latin typeface="+mn-lt"/>
                          <a:ea typeface="+mn-ea"/>
                          <a:cs typeface="+mn-cs"/>
                        </a:rPr>
                        <a:t>(22%)</a:t>
                      </a:r>
                    </a:p>
                  </a:txBody>
                  <a:tcPr anchor="ctr">
                    <a:solidFill>
                      <a:srgbClr val="7030A0"/>
                    </a:solidFill>
                  </a:tcPr>
                </a:tc>
                <a:tc>
                  <a:txBody>
                    <a:bodyPr/>
                    <a:lstStyle/>
                    <a:p>
                      <a:pPr algn="ctr"/>
                      <a:r>
                        <a:rPr lang="en-GB" sz="1050" b="0">
                          <a:solidFill>
                            <a:schemeClr val="tx2"/>
                          </a:solidFill>
                        </a:rPr>
                        <a:t>Providing access to continuing professional development opportunities</a:t>
                      </a:r>
                      <a:br>
                        <a:rPr lang="en-GB" sz="1050" b="0">
                          <a:solidFill>
                            <a:schemeClr val="tx2"/>
                          </a:solidFill>
                        </a:rPr>
                      </a:br>
                      <a:r>
                        <a:rPr lang="en-GB" sz="1050" b="1">
                          <a:solidFill>
                            <a:schemeClr val="tx2"/>
                          </a:solidFill>
                        </a:rPr>
                        <a:t>(20%)</a:t>
                      </a:r>
                      <a:endParaRPr lang="en-GB" sz="1050" b="0">
                        <a:solidFill>
                          <a:schemeClr val="tx2"/>
                        </a:solidFill>
                      </a:endParaRPr>
                    </a:p>
                  </a:txBody>
                  <a:tcPr anchor="ctr">
                    <a:solidFill>
                      <a:srgbClr val="8DE5FD"/>
                    </a:solidFill>
                  </a:tcPr>
                </a:tc>
                <a:tc>
                  <a:txBody>
                    <a:bodyPr/>
                    <a:lstStyle/>
                    <a:p>
                      <a:pPr algn="ctr"/>
                      <a:r>
                        <a:rPr lang="en-GB" sz="1050" b="0">
                          <a:solidFill>
                            <a:schemeClr val="tx2"/>
                          </a:solidFill>
                          <a:latin typeface="+mn-lt"/>
                          <a:ea typeface="+mn-ea"/>
                          <a:cs typeface="+mn-cs"/>
                        </a:rPr>
                        <a:t>Providing access to professional guidance</a:t>
                      </a:r>
                      <a:br>
                        <a:rPr lang="en-GB" sz="1050" b="0">
                          <a:solidFill>
                            <a:schemeClr val="tx2"/>
                          </a:solidFill>
                          <a:latin typeface="+mn-lt"/>
                          <a:ea typeface="+mn-ea"/>
                          <a:cs typeface="+mn-cs"/>
                        </a:rPr>
                      </a:br>
                      <a:r>
                        <a:rPr lang="en-GB" sz="1050" b="1">
                          <a:solidFill>
                            <a:schemeClr val="tx2"/>
                          </a:solidFill>
                          <a:latin typeface="+mn-lt"/>
                          <a:ea typeface="+mn-ea"/>
                          <a:cs typeface="+mn-cs"/>
                        </a:rPr>
                        <a:t>(17%)</a:t>
                      </a:r>
                      <a:endParaRPr lang="en-GB" sz="1050" b="0">
                        <a:solidFill>
                          <a:schemeClr val="tx2"/>
                        </a:solidFill>
                        <a:latin typeface="+mn-lt"/>
                        <a:ea typeface="+mn-ea"/>
                        <a:cs typeface="+mn-cs"/>
                      </a:endParaRPr>
                    </a:p>
                  </a:txBody>
                  <a:tcPr anchor="ctr">
                    <a:solidFill>
                      <a:srgbClr val="B7FEC8"/>
                    </a:solidFill>
                  </a:tcPr>
                </a:tc>
                <a:tc>
                  <a:txBody>
                    <a:bodyPr/>
                    <a:lstStyle/>
                    <a:p>
                      <a:pPr algn="ctr"/>
                      <a:r>
                        <a:rPr lang="en-GB" sz="1050" b="0">
                          <a:solidFill>
                            <a:schemeClr val="tx2"/>
                          </a:solidFill>
                          <a:latin typeface="+mn-lt"/>
                          <a:ea typeface="+mn-ea"/>
                          <a:cs typeface="+mn-cs"/>
                        </a:rPr>
                        <a:t>Providing access to professional guidance</a:t>
                      </a:r>
                      <a:br>
                        <a:rPr lang="en-GB" sz="1050" b="0">
                          <a:solidFill>
                            <a:schemeClr val="tx2"/>
                          </a:solidFill>
                          <a:latin typeface="+mn-lt"/>
                          <a:ea typeface="+mn-ea"/>
                          <a:cs typeface="+mn-cs"/>
                        </a:rPr>
                      </a:br>
                      <a:r>
                        <a:rPr lang="en-GB" sz="1050" b="1">
                          <a:solidFill>
                            <a:schemeClr val="tx2"/>
                          </a:solidFill>
                          <a:latin typeface="+mn-lt"/>
                          <a:ea typeface="+mn-ea"/>
                          <a:cs typeface="+mn-cs"/>
                        </a:rPr>
                        <a:t>(25%)</a:t>
                      </a:r>
                      <a:endParaRPr lang="en-GB" sz="1050" b="0">
                        <a:solidFill>
                          <a:schemeClr val="tx2"/>
                        </a:solidFill>
                        <a:latin typeface="+mn-lt"/>
                        <a:ea typeface="+mn-ea"/>
                        <a:cs typeface="+mn-cs"/>
                      </a:endParaRPr>
                    </a:p>
                  </a:txBody>
                  <a:tcPr anchor="ctr">
                    <a:solidFill>
                      <a:srgbClr val="B7FEC8"/>
                    </a:solidFill>
                  </a:tcPr>
                </a:tc>
                <a:extLst>
                  <a:ext uri="{0D108BD9-81ED-4DB2-BD59-A6C34878D82A}">
                    <a16:rowId xmlns:a16="http://schemas.microsoft.com/office/drawing/2014/main" val="291922966"/>
                  </a:ext>
                </a:extLst>
              </a:tr>
            </a:tbl>
          </a:graphicData>
        </a:graphic>
      </p:graphicFrame>
      <p:sp>
        <p:nvSpPr>
          <p:cNvPr id="5" name="Rectangle 4">
            <a:extLst>
              <a:ext uri="{FF2B5EF4-FFF2-40B4-BE49-F238E27FC236}">
                <a16:creationId xmlns:a16="http://schemas.microsoft.com/office/drawing/2014/main" id="{064A547D-E3B5-761C-4755-13E2023E8DAD}"/>
              </a:ext>
            </a:extLst>
          </p:cNvPr>
          <p:cNvSpPr/>
          <p:nvPr/>
        </p:nvSpPr>
        <p:spPr>
          <a:xfrm>
            <a:off x="7943784" y="1528262"/>
            <a:ext cx="3409950" cy="285750"/>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The options are sorted by the % ‘Very well’</a:t>
            </a:r>
          </a:p>
        </p:txBody>
      </p:sp>
      <p:sp>
        <p:nvSpPr>
          <p:cNvPr id="7" name="Rectangle 6">
            <a:extLst>
              <a:ext uri="{FF2B5EF4-FFF2-40B4-BE49-F238E27FC236}">
                <a16:creationId xmlns:a16="http://schemas.microsoft.com/office/drawing/2014/main" id="{05833AF6-756A-FE9D-B81F-ABA120C1B8E5}"/>
              </a:ext>
            </a:extLst>
          </p:cNvPr>
          <p:cNvSpPr/>
          <p:nvPr/>
        </p:nvSpPr>
        <p:spPr>
          <a:xfrm>
            <a:off x="128239" y="2259144"/>
            <a:ext cx="401444" cy="318647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EADEC21-F966-FBFA-5D7F-14E82E3CB176}"/>
              </a:ext>
            </a:extLst>
          </p:cNvPr>
          <p:cNvSpPr txBox="1"/>
          <p:nvPr/>
        </p:nvSpPr>
        <p:spPr>
          <a:xfrm>
            <a:off x="189570" y="2397823"/>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1</a:t>
            </a:r>
            <a:endParaRPr lang="en-GB" b="1">
              <a:solidFill>
                <a:schemeClr val="accent3">
                  <a:lumMod val="20000"/>
                  <a:lumOff val="80000"/>
                </a:schemeClr>
              </a:solidFill>
              <a:latin typeface="+mj-lt"/>
            </a:endParaRPr>
          </a:p>
        </p:txBody>
      </p:sp>
      <p:sp>
        <p:nvSpPr>
          <p:cNvPr id="9" name="TextBox 8">
            <a:extLst>
              <a:ext uri="{FF2B5EF4-FFF2-40B4-BE49-F238E27FC236}">
                <a16:creationId xmlns:a16="http://schemas.microsoft.com/office/drawing/2014/main" id="{006D9E79-0C06-02BE-71E0-0ED8089214C7}"/>
              </a:ext>
            </a:extLst>
          </p:cNvPr>
          <p:cNvSpPr txBox="1"/>
          <p:nvPr/>
        </p:nvSpPr>
        <p:spPr>
          <a:xfrm>
            <a:off x="189570" y="3026105"/>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2</a:t>
            </a:r>
            <a:endParaRPr lang="en-GB" b="1">
              <a:solidFill>
                <a:schemeClr val="accent3">
                  <a:lumMod val="20000"/>
                  <a:lumOff val="80000"/>
                </a:schemeClr>
              </a:solidFill>
              <a:latin typeface="+mj-lt"/>
            </a:endParaRPr>
          </a:p>
        </p:txBody>
      </p:sp>
      <p:sp>
        <p:nvSpPr>
          <p:cNvPr id="10" name="TextBox 9">
            <a:extLst>
              <a:ext uri="{FF2B5EF4-FFF2-40B4-BE49-F238E27FC236}">
                <a16:creationId xmlns:a16="http://schemas.microsoft.com/office/drawing/2014/main" id="{AC19CA08-12EA-B423-8A34-EC69DE2952A4}"/>
              </a:ext>
            </a:extLst>
          </p:cNvPr>
          <p:cNvSpPr txBox="1"/>
          <p:nvPr/>
        </p:nvSpPr>
        <p:spPr>
          <a:xfrm>
            <a:off x="189569" y="3721514"/>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3</a:t>
            </a:r>
            <a:endParaRPr lang="en-GB" b="1">
              <a:solidFill>
                <a:schemeClr val="accent3">
                  <a:lumMod val="20000"/>
                  <a:lumOff val="80000"/>
                </a:schemeClr>
              </a:solidFill>
              <a:latin typeface="+mj-lt"/>
            </a:endParaRPr>
          </a:p>
        </p:txBody>
      </p:sp>
      <p:sp>
        <p:nvSpPr>
          <p:cNvPr id="11" name="TextBox 10">
            <a:extLst>
              <a:ext uri="{FF2B5EF4-FFF2-40B4-BE49-F238E27FC236}">
                <a16:creationId xmlns:a16="http://schemas.microsoft.com/office/drawing/2014/main" id="{C395B2C3-93E6-AFFD-E02F-1460C57E8502}"/>
              </a:ext>
            </a:extLst>
          </p:cNvPr>
          <p:cNvSpPr txBox="1"/>
          <p:nvPr/>
        </p:nvSpPr>
        <p:spPr>
          <a:xfrm>
            <a:off x="189569" y="4380874"/>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4</a:t>
            </a:r>
            <a:endParaRPr lang="en-GB" b="1">
              <a:solidFill>
                <a:schemeClr val="accent3">
                  <a:lumMod val="20000"/>
                  <a:lumOff val="80000"/>
                </a:schemeClr>
              </a:solidFill>
              <a:latin typeface="+mj-lt"/>
            </a:endParaRPr>
          </a:p>
        </p:txBody>
      </p:sp>
      <p:sp>
        <p:nvSpPr>
          <p:cNvPr id="12" name="TextBox 11">
            <a:extLst>
              <a:ext uri="{FF2B5EF4-FFF2-40B4-BE49-F238E27FC236}">
                <a16:creationId xmlns:a16="http://schemas.microsoft.com/office/drawing/2014/main" id="{12C253F0-9C2D-6AD6-A33A-67C061927E15}"/>
              </a:ext>
            </a:extLst>
          </p:cNvPr>
          <p:cNvSpPr txBox="1"/>
          <p:nvPr/>
        </p:nvSpPr>
        <p:spPr>
          <a:xfrm>
            <a:off x="189569" y="4976701"/>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5</a:t>
            </a:r>
            <a:endParaRPr lang="en-GB" b="1">
              <a:solidFill>
                <a:schemeClr val="accent3">
                  <a:lumMod val="20000"/>
                  <a:lumOff val="80000"/>
                </a:schemeClr>
              </a:solidFill>
              <a:latin typeface="+mj-lt"/>
            </a:endParaRPr>
          </a:p>
        </p:txBody>
      </p:sp>
      <p:sp>
        <p:nvSpPr>
          <p:cNvPr id="6" name="TextBox 5">
            <a:extLst>
              <a:ext uri="{FF2B5EF4-FFF2-40B4-BE49-F238E27FC236}">
                <a16:creationId xmlns:a16="http://schemas.microsoft.com/office/drawing/2014/main" id="{00813B8B-D74C-F186-1C8A-FF63BA36E954}"/>
              </a:ext>
            </a:extLst>
          </p:cNvPr>
          <p:cNvSpPr txBox="1"/>
          <p:nvPr/>
        </p:nvSpPr>
        <p:spPr>
          <a:xfrm>
            <a:off x="55227" y="2006247"/>
            <a:ext cx="608803" cy="307777"/>
          </a:xfrm>
          <a:prstGeom prst="rect">
            <a:avLst/>
          </a:prstGeom>
        </p:spPr>
        <p:txBody>
          <a:bodyPr wrap="square" rtlCol="0">
            <a:spAutoFit/>
          </a:bodyPr>
          <a:lstStyle/>
          <a:p>
            <a:pPr algn="l"/>
            <a:r>
              <a:rPr lang="en-US" sz="1400" b="1">
                <a:solidFill>
                  <a:schemeClr val="tx2"/>
                </a:solidFill>
                <a:latin typeface="+mj-lt"/>
              </a:rPr>
              <a:t>Rank</a:t>
            </a:r>
            <a:endParaRPr lang="en-GB" sz="1400" b="1">
              <a:solidFill>
                <a:schemeClr val="tx2"/>
              </a:solidFill>
              <a:latin typeface="+mj-lt"/>
            </a:endParaRPr>
          </a:p>
        </p:txBody>
      </p:sp>
    </p:spTree>
    <p:extLst>
      <p:ext uri="{BB962C8B-B14F-4D97-AF65-F5344CB8AC3E}">
        <p14:creationId xmlns:p14="http://schemas.microsoft.com/office/powerpoint/2010/main" val="3852008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B7540-9C23-3E2C-4B4F-C16BCCFAB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D3381-7C29-3FD4-487C-C8E7C87F990E}"/>
              </a:ext>
            </a:extLst>
          </p:cNvPr>
          <p:cNvSpPr>
            <a:spLocks noGrp="1"/>
          </p:cNvSpPr>
          <p:nvPr>
            <p:ph type="title"/>
          </p:nvPr>
        </p:nvSpPr>
        <p:spPr/>
        <p:txBody>
          <a:bodyPr>
            <a:normAutofit fontScale="90000"/>
          </a:bodyPr>
          <a:lstStyle/>
          <a:p>
            <a:r>
              <a:rPr lang="en-GB">
                <a:solidFill>
                  <a:srgbClr val="202C4D"/>
                </a:solidFill>
                <a:latin typeface="Calibri" panose="020F0502020204030204"/>
              </a:rPr>
              <a:t>Across specialties, respondents note that </a:t>
            </a:r>
            <a:r>
              <a:rPr lang="en-GB" err="1">
                <a:solidFill>
                  <a:srgbClr val="202C4D"/>
                </a:solidFill>
                <a:latin typeface="Calibri" panose="020F0502020204030204"/>
              </a:rPr>
              <a:t>RCPath</a:t>
            </a:r>
            <a:r>
              <a:rPr lang="en-GB">
                <a:solidFill>
                  <a:srgbClr val="202C4D"/>
                </a:solidFill>
                <a:latin typeface="Calibri" panose="020F0502020204030204"/>
              </a:rPr>
              <a:t> is delivering the recognition of post-nominals and maintaining the standard of training in pathology well…</a:t>
            </a:r>
          </a:p>
        </p:txBody>
      </p:sp>
      <p:sp>
        <p:nvSpPr>
          <p:cNvPr id="3" name="Text Placeholder 2">
            <a:extLst>
              <a:ext uri="{FF2B5EF4-FFF2-40B4-BE49-F238E27FC236}">
                <a16:creationId xmlns:a16="http://schemas.microsoft.com/office/drawing/2014/main" id="{FFCD8249-631A-06A3-B645-E0A35C4A5EBB}"/>
              </a:ext>
            </a:extLst>
          </p:cNvPr>
          <p:cNvSpPr>
            <a:spLocks noGrp="1"/>
          </p:cNvSpPr>
          <p:nvPr>
            <p:ph type="body" sz="quarter" idx="10"/>
          </p:nvPr>
        </p:nvSpPr>
        <p:spPr/>
        <p:txBody>
          <a:bodyPr>
            <a:normAutofit/>
          </a:bodyPr>
          <a:lstStyle/>
          <a:p>
            <a:pPr algn="l" rtl="0"/>
            <a:r>
              <a:rPr lang="en-GB" sz="800" i="1">
                <a:solidFill>
                  <a:schemeClr val="tx2"/>
                </a:solidFill>
              </a:rPr>
              <a:t>7b  How well do you feel the Royal College of Pathologists delivers on the following? </a:t>
            </a:r>
            <a:r>
              <a:rPr lang="en-GB" sz="800" i="1">
                <a:solidFill>
                  <a:srgbClr val="202C4D"/>
                </a:solidFill>
              </a:rPr>
              <a:t>Base: Asked to all (1,792).</a:t>
            </a:r>
            <a:r>
              <a:rPr lang="en-GB" sz="800" i="1">
                <a:solidFill>
                  <a:schemeClr val="tx2"/>
                </a:solidFill>
              </a:rPr>
              <a:t> Cellular Pathology (599), Microbiology (214), Clinical Biochemistry (209), Haematology (205)</a:t>
            </a:r>
            <a:endParaRPr lang="en-GB" sz="800"/>
          </a:p>
          <a:p>
            <a:endParaRPr lang="en-GB" sz="800"/>
          </a:p>
        </p:txBody>
      </p:sp>
      <p:graphicFrame>
        <p:nvGraphicFramePr>
          <p:cNvPr id="4" name="Table 3">
            <a:extLst>
              <a:ext uri="{FF2B5EF4-FFF2-40B4-BE49-F238E27FC236}">
                <a16:creationId xmlns:a16="http://schemas.microsoft.com/office/drawing/2014/main" id="{121D9FE2-4303-74CD-532E-F691DD64A5E3}"/>
              </a:ext>
            </a:extLst>
          </p:cNvPr>
          <p:cNvGraphicFramePr>
            <a:graphicFrameLocks noGrp="1"/>
          </p:cNvGraphicFramePr>
          <p:nvPr>
            <p:extLst>
              <p:ext uri="{D42A27DB-BD31-4B8C-83A1-F6EECF244321}">
                <p14:modId xmlns:p14="http://schemas.microsoft.com/office/powerpoint/2010/main" val="1484543421"/>
              </p:ext>
            </p:extLst>
          </p:nvPr>
        </p:nvGraphicFramePr>
        <p:xfrm>
          <a:off x="609599" y="1864068"/>
          <a:ext cx="10744132" cy="3693275"/>
        </p:xfrm>
        <a:graphic>
          <a:graphicData uri="http://schemas.openxmlformats.org/drawingml/2006/table">
            <a:tbl>
              <a:tblPr firstRow="1" bandRow="1">
                <a:tableStyleId>{5C22544A-7EE6-4342-B048-85BDC9FD1C3A}</a:tableStyleId>
              </a:tblPr>
              <a:tblGrid>
                <a:gridCol w="2686033">
                  <a:extLst>
                    <a:ext uri="{9D8B030D-6E8A-4147-A177-3AD203B41FA5}">
                      <a16:colId xmlns:a16="http://schemas.microsoft.com/office/drawing/2014/main" val="3441004305"/>
                    </a:ext>
                  </a:extLst>
                </a:gridCol>
                <a:gridCol w="2686033">
                  <a:extLst>
                    <a:ext uri="{9D8B030D-6E8A-4147-A177-3AD203B41FA5}">
                      <a16:colId xmlns:a16="http://schemas.microsoft.com/office/drawing/2014/main" val="1882557781"/>
                    </a:ext>
                  </a:extLst>
                </a:gridCol>
                <a:gridCol w="2686033">
                  <a:extLst>
                    <a:ext uri="{9D8B030D-6E8A-4147-A177-3AD203B41FA5}">
                      <a16:colId xmlns:a16="http://schemas.microsoft.com/office/drawing/2014/main" val="973245995"/>
                    </a:ext>
                  </a:extLst>
                </a:gridCol>
                <a:gridCol w="2686033">
                  <a:extLst>
                    <a:ext uri="{9D8B030D-6E8A-4147-A177-3AD203B41FA5}">
                      <a16:colId xmlns:a16="http://schemas.microsoft.com/office/drawing/2014/main" val="2555477091"/>
                    </a:ext>
                  </a:extLst>
                </a:gridCol>
              </a:tblGrid>
              <a:tr h="413151">
                <a:tc>
                  <a:txBody>
                    <a:bodyPr/>
                    <a:lstStyle/>
                    <a:p>
                      <a:pPr algn="ctr"/>
                      <a:r>
                        <a:rPr lang="en-GB" sz="1200" b="1">
                          <a:solidFill>
                            <a:schemeClr val="bg1"/>
                          </a:solidFill>
                          <a:latin typeface="+mn-lt"/>
                          <a:ea typeface="+mn-ea"/>
                          <a:cs typeface="+mn-cs"/>
                        </a:rPr>
                        <a:t>Cellular Pathology</a:t>
                      </a:r>
                    </a:p>
                  </a:txBody>
                  <a:tcPr anchor="ctr"/>
                </a:tc>
                <a:tc>
                  <a:txBody>
                    <a:bodyPr/>
                    <a:lstStyle/>
                    <a:p>
                      <a:pPr algn="ctr"/>
                      <a:r>
                        <a:rPr lang="en-GB" sz="1200" b="1">
                          <a:solidFill>
                            <a:schemeClr val="bg1"/>
                          </a:solidFill>
                          <a:latin typeface="+mn-lt"/>
                          <a:ea typeface="+mn-ea"/>
                          <a:cs typeface="+mn-cs"/>
                        </a:rPr>
                        <a:t>Microbiology</a:t>
                      </a:r>
                    </a:p>
                  </a:txBody>
                  <a:tcPr anchor="ctr"/>
                </a:tc>
                <a:tc>
                  <a:txBody>
                    <a:bodyPr/>
                    <a:lstStyle/>
                    <a:p>
                      <a:pPr algn="ctr"/>
                      <a:r>
                        <a:rPr lang="en-GB" sz="1200" b="1">
                          <a:solidFill>
                            <a:schemeClr val="bg1"/>
                          </a:solidFill>
                          <a:latin typeface="+mn-lt"/>
                          <a:ea typeface="+mn-ea"/>
                          <a:cs typeface="+mn-cs"/>
                        </a:rPr>
                        <a:t>Clinical Biochemistry</a:t>
                      </a:r>
                    </a:p>
                  </a:txBody>
                  <a:tcPr anchor="ctr"/>
                </a:tc>
                <a:tc>
                  <a:txBody>
                    <a:bodyPr/>
                    <a:lstStyle/>
                    <a:p>
                      <a:pPr algn="ctr"/>
                      <a:r>
                        <a:rPr lang="en-GB" sz="1200" b="1">
                          <a:solidFill>
                            <a:schemeClr val="bg1"/>
                          </a:solidFill>
                          <a:latin typeface="+mn-lt"/>
                          <a:ea typeface="+mn-ea"/>
                          <a:cs typeface="+mn-cs"/>
                        </a:rPr>
                        <a:t>Haematology</a:t>
                      </a:r>
                    </a:p>
                  </a:txBody>
                  <a:tcPr anchor="ctr"/>
                </a:tc>
                <a:extLst>
                  <a:ext uri="{0D108BD9-81ED-4DB2-BD59-A6C34878D82A}">
                    <a16:rowId xmlns:a16="http://schemas.microsoft.com/office/drawing/2014/main" val="3314269837"/>
                  </a:ext>
                </a:extLst>
              </a:tr>
              <a:tr h="782812">
                <a:tc>
                  <a:txBody>
                    <a:bodyPr/>
                    <a:lstStyle/>
                    <a:p>
                      <a:pPr algn="ctr"/>
                      <a:r>
                        <a:rPr lang="en-GB" sz="1050" b="0">
                          <a:solidFill>
                            <a:schemeClr val="tx2"/>
                          </a:solidFill>
                        </a:rPr>
                        <a:t>Providing access to professional guidance</a:t>
                      </a:r>
                      <a:br>
                        <a:rPr lang="en-GB" sz="1050" b="0">
                          <a:solidFill>
                            <a:schemeClr val="tx2"/>
                          </a:solidFill>
                        </a:rPr>
                      </a:br>
                      <a:r>
                        <a:rPr lang="en-GB" sz="1050" b="1">
                          <a:solidFill>
                            <a:schemeClr val="tx2"/>
                          </a:solidFill>
                        </a:rPr>
                        <a:t>(29%)</a:t>
                      </a:r>
                      <a:endParaRPr lang="en-GB" sz="1050" b="0">
                        <a:solidFill>
                          <a:schemeClr val="tx2"/>
                        </a:solidFill>
                      </a:endParaRPr>
                    </a:p>
                  </a:txBody>
                  <a:tcPr anchor="ctr">
                    <a:solidFill>
                      <a:srgbClr val="B7FEC8"/>
                    </a:solidFill>
                  </a:tcPr>
                </a:tc>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(24%)</a:t>
                      </a:r>
                      <a:endParaRPr lang="en-GB" sz="1050" b="0">
                        <a:solidFill>
                          <a:schemeClr val="tx2"/>
                        </a:solidFill>
                      </a:endParaRPr>
                    </a:p>
                  </a:txBody>
                  <a:tcPr anchor="ctr">
                    <a:solidFill>
                      <a:srgbClr val="EA7269"/>
                    </a:solidFill>
                  </a:tcPr>
                </a:tc>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(33%)</a:t>
                      </a:r>
                      <a:endParaRPr lang="en-GB" sz="1050" b="0">
                        <a:solidFill>
                          <a:schemeClr val="tx2"/>
                        </a:solidFill>
                      </a:endParaRPr>
                    </a:p>
                  </a:txBody>
                  <a:tcPr anchor="ctr">
                    <a:solidFill>
                      <a:srgbClr val="EA7269"/>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(28%)</a:t>
                      </a:r>
                      <a:endParaRPr lang="en-GB" sz="1050" b="0">
                        <a:solidFill>
                          <a:schemeClr val="tx2"/>
                        </a:solidFill>
                      </a:endParaRPr>
                    </a:p>
                  </a:txBody>
                  <a:tcPr anchor="ctr">
                    <a:solidFill>
                      <a:srgbClr val="D3AAFB"/>
                    </a:solidFill>
                  </a:tcPr>
                </a:tc>
                <a:extLst>
                  <a:ext uri="{0D108BD9-81ED-4DB2-BD59-A6C34878D82A}">
                    <a16:rowId xmlns:a16="http://schemas.microsoft.com/office/drawing/2014/main" val="1667003625"/>
                  </a:ext>
                </a:extLst>
              </a:tr>
              <a:tr h="782812">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(27%)</a:t>
                      </a:r>
                      <a:endParaRPr lang="en-GB" sz="1050" b="0">
                        <a:solidFill>
                          <a:schemeClr val="tx2"/>
                        </a:solidFill>
                      </a:endParaRPr>
                    </a:p>
                  </a:txBody>
                  <a:tcPr anchor="ctr">
                    <a:solidFill>
                      <a:srgbClr val="D3AAFB"/>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(22%)</a:t>
                      </a:r>
                      <a:endParaRPr lang="en-GB" sz="1050" b="0">
                        <a:solidFill>
                          <a:schemeClr val="tx2"/>
                        </a:solidFill>
                      </a:endParaRPr>
                    </a:p>
                  </a:txBody>
                  <a:tcPr anchor="ctr">
                    <a:solidFill>
                      <a:srgbClr val="D3AAFB"/>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(23%)</a:t>
                      </a:r>
                      <a:endParaRPr lang="en-GB" sz="1050" b="0">
                        <a:solidFill>
                          <a:schemeClr val="tx2"/>
                        </a:solidFill>
                      </a:endParaRPr>
                    </a:p>
                  </a:txBody>
                  <a:tcPr anchor="ctr">
                    <a:solidFill>
                      <a:srgbClr val="D3AAFB"/>
                    </a:solidFill>
                  </a:tcPr>
                </a:tc>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(24%)</a:t>
                      </a:r>
                      <a:endParaRPr lang="en-GB" sz="1050" b="0">
                        <a:solidFill>
                          <a:schemeClr val="tx2"/>
                        </a:solidFill>
                      </a:endParaRPr>
                    </a:p>
                  </a:txBody>
                  <a:tcPr anchor="ctr">
                    <a:solidFill>
                      <a:srgbClr val="EA7269"/>
                    </a:solidFill>
                  </a:tcPr>
                </a:tc>
                <a:extLst>
                  <a:ext uri="{0D108BD9-81ED-4DB2-BD59-A6C34878D82A}">
                    <a16:rowId xmlns:a16="http://schemas.microsoft.com/office/drawing/2014/main" val="547690348"/>
                  </a:ext>
                </a:extLst>
              </a:tr>
              <a:tr h="543619">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(26%)</a:t>
                      </a:r>
                      <a:endParaRPr lang="en-GB" sz="1050" b="0">
                        <a:solidFill>
                          <a:schemeClr val="tx2"/>
                        </a:solidFill>
                      </a:endParaRPr>
                    </a:p>
                  </a:txBody>
                  <a:tcPr anchor="ctr">
                    <a:solidFill>
                      <a:srgbClr val="EA7269"/>
                    </a:solidFill>
                  </a:tcPr>
                </a:tc>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(15%)</a:t>
                      </a:r>
                      <a:endParaRPr lang="en-GB" sz="1050" b="0">
                        <a:solidFill>
                          <a:schemeClr val="tx2"/>
                        </a:solidFill>
                      </a:endParaRPr>
                    </a:p>
                  </a:txBody>
                  <a:tcPr anchor="ctr">
                    <a:solidFill>
                      <a:srgbClr val="FDF7A1"/>
                    </a:solidFill>
                  </a:tcPr>
                </a:tc>
                <a:tc>
                  <a:txBody>
                    <a:bodyPr/>
                    <a:lstStyle/>
                    <a:p>
                      <a:pPr algn="ctr"/>
                      <a:r>
                        <a:rPr lang="en-GB" sz="1050" b="0">
                          <a:solidFill>
                            <a:schemeClr val="bg1"/>
                          </a:solidFill>
                        </a:rPr>
                        <a:t>Being the voice of pathology</a:t>
                      </a:r>
                      <a:br>
                        <a:rPr lang="en-GB" sz="1050" b="0">
                          <a:solidFill>
                            <a:schemeClr val="bg1"/>
                          </a:solidFill>
                        </a:rPr>
                      </a:br>
                      <a:r>
                        <a:rPr lang="en-GB" sz="1050" b="1">
                          <a:solidFill>
                            <a:schemeClr val="bg1"/>
                          </a:solidFill>
                        </a:rPr>
                        <a:t>(15%)</a:t>
                      </a:r>
                      <a:endParaRPr lang="en-GB" sz="1050" b="0">
                        <a:solidFill>
                          <a:schemeClr val="bg1"/>
                        </a:solidFill>
                      </a:endParaRPr>
                    </a:p>
                  </a:txBody>
                  <a:tcPr anchor="ctr">
                    <a:solidFill>
                      <a:srgbClr val="7030A0"/>
                    </a:solidFill>
                  </a:tcPr>
                </a:tc>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(20%)</a:t>
                      </a:r>
                      <a:endParaRPr lang="en-GB" sz="1050" b="0">
                        <a:solidFill>
                          <a:schemeClr val="tx2"/>
                        </a:solidFill>
                      </a:endParaRPr>
                    </a:p>
                  </a:txBody>
                  <a:tcPr anchor="ctr">
                    <a:solidFill>
                      <a:srgbClr val="FDF7A1"/>
                    </a:solidFill>
                  </a:tcPr>
                </a:tc>
                <a:extLst>
                  <a:ext uri="{0D108BD9-81ED-4DB2-BD59-A6C34878D82A}">
                    <a16:rowId xmlns:a16="http://schemas.microsoft.com/office/drawing/2014/main" val="2941390007"/>
                  </a:ext>
                </a:extLst>
              </a:tr>
              <a:tr h="528088">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(25%)</a:t>
                      </a:r>
                      <a:endParaRPr lang="en-GB" sz="1050" b="0">
                        <a:solidFill>
                          <a:schemeClr val="tx2"/>
                        </a:solidFill>
                      </a:endParaRPr>
                    </a:p>
                  </a:txBody>
                  <a:tcPr anchor="ctr">
                    <a:solidFill>
                      <a:srgbClr val="FDF7A1"/>
                    </a:solidFill>
                  </a:tcPr>
                </a:tc>
                <a:tc>
                  <a:txBody>
                    <a:bodyPr/>
                    <a:lstStyle/>
                    <a:p>
                      <a:pPr algn="ctr"/>
                      <a:r>
                        <a:rPr lang="en-GB" sz="1050" b="0">
                          <a:solidFill>
                            <a:schemeClr val="tx2"/>
                          </a:solidFill>
                        </a:rPr>
                        <a:t>Providing access to continuing professional development opportunities</a:t>
                      </a:r>
                      <a:br>
                        <a:rPr lang="en-GB" sz="1050" b="0">
                          <a:solidFill>
                            <a:schemeClr val="tx2"/>
                          </a:solidFill>
                        </a:rPr>
                      </a:br>
                      <a:r>
                        <a:rPr lang="en-GB" sz="1050" b="1">
                          <a:solidFill>
                            <a:schemeClr val="tx2"/>
                          </a:solidFill>
                        </a:rPr>
                        <a:t>(15%)</a:t>
                      </a:r>
                      <a:endParaRPr lang="en-GB" sz="1050" b="0">
                        <a:solidFill>
                          <a:schemeClr val="tx2"/>
                        </a:solidFill>
                      </a:endParaRPr>
                    </a:p>
                  </a:txBody>
                  <a:tcPr anchor="ctr">
                    <a:solidFill>
                      <a:srgbClr val="8DE5FD"/>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(14%)</a:t>
                      </a:r>
                      <a:endParaRPr lang="en-GB" sz="1050" b="0">
                        <a:solidFill>
                          <a:schemeClr val="tx2"/>
                        </a:solidFill>
                      </a:endParaRPr>
                    </a:p>
                  </a:txBody>
                  <a:tcPr anchor="ctr">
                    <a:solidFill>
                      <a:srgbClr val="FDF7A1"/>
                    </a:solidFill>
                  </a:tcPr>
                </a:tc>
                <a:tc>
                  <a:txBody>
                    <a:bodyPr/>
                    <a:lstStyle/>
                    <a:p>
                      <a:pPr algn="ctr"/>
                      <a:r>
                        <a:rPr lang="en-GB" sz="1050" b="0">
                          <a:solidFill>
                            <a:schemeClr val="tx2"/>
                          </a:solidFill>
                        </a:rPr>
                        <a:t>Providing access to continuing professional development opportunities</a:t>
                      </a:r>
                      <a:br>
                        <a:rPr lang="en-GB" sz="1050" b="0">
                          <a:solidFill>
                            <a:schemeClr val="tx2"/>
                          </a:solidFill>
                        </a:rPr>
                      </a:br>
                      <a:r>
                        <a:rPr lang="en-GB" sz="1050" b="1">
                          <a:solidFill>
                            <a:schemeClr val="tx2"/>
                          </a:solidFill>
                        </a:rPr>
                        <a:t>(16%)</a:t>
                      </a:r>
                      <a:endParaRPr lang="en-GB" sz="1050" b="0">
                        <a:solidFill>
                          <a:schemeClr val="tx2"/>
                        </a:solidFill>
                      </a:endParaRPr>
                    </a:p>
                  </a:txBody>
                  <a:tcPr anchor="ctr">
                    <a:solidFill>
                      <a:srgbClr val="8DE5FD"/>
                    </a:solidFill>
                  </a:tcPr>
                </a:tc>
                <a:extLst>
                  <a:ext uri="{0D108BD9-81ED-4DB2-BD59-A6C34878D82A}">
                    <a16:rowId xmlns:a16="http://schemas.microsoft.com/office/drawing/2014/main" val="1677818445"/>
                  </a:ext>
                </a:extLst>
              </a:tr>
              <a:tr h="543619">
                <a:tc>
                  <a:txBody>
                    <a:bodyPr/>
                    <a:lstStyle/>
                    <a:p>
                      <a:pPr algn="ctr"/>
                      <a:r>
                        <a:rPr lang="en-GB" sz="1050" b="0">
                          <a:solidFill>
                            <a:schemeClr val="tx2"/>
                          </a:solidFill>
                        </a:rPr>
                        <a:t>Providing access to continuing professional development opportunities</a:t>
                      </a:r>
                      <a:br>
                        <a:rPr lang="en-GB" sz="1050" b="0">
                          <a:solidFill>
                            <a:schemeClr val="tx2"/>
                          </a:solidFill>
                        </a:rPr>
                      </a:br>
                      <a:r>
                        <a:rPr lang="en-GB" sz="1050" b="1">
                          <a:solidFill>
                            <a:schemeClr val="tx2"/>
                          </a:solidFill>
                        </a:rPr>
                        <a:t>(21%)</a:t>
                      </a:r>
                      <a:endParaRPr lang="en-GB" sz="1050" b="0">
                        <a:solidFill>
                          <a:schemeClr val="tx2"/>
                        </a:solidFill>
                      </a:endParaRPr>
                    </a:p>
                  </a:txBody>
                  <a:tcPr anchor="ctr">
                    <a:solidFill>
                      <a:srgbClr val="8DE5FD"/>
                    </a:solidFill>
                  </a:tcPr>
                </a:tc>
                <a:tc>
                  <a:txBody>
                    <a:bodyPr/>
                    <a:lstStyle/>
                    <a:p>
                      <a:pPr algn="ctr"/>
                      <a:r>
                        <a:rPr lang="en-GB" sz="1050" b="0">
                          <a:solidFill>
                            <a:schemeClr val="tx2"/>
                          </a:solidFill>
                        </a:rPr>
                        <a:t>Providing access to professional guidance</a:t>
                      </a:r>
                      <a:br>
                        <a:rPr lang="en-GB" sz="1050" b="0">
                          <a:solidFill>
                            <a:schemeClr val="tx2"/>
                          </a:solidFill>
                        </a:rPr>
                      </a:br>
                      <a:r>
                        <a:rPr lang="en-GB" sz="1050" b="1">
                          <a:solidFill>
                            <a:schemeClr val="tx2"/>
                          </a:solidFill>
                        </a:rPr>
                        <a:t>(15%)</a:t>
                      </a:r>
                      <a:endParaRPr lang="en-GB" sz="1050" b="0">
                        <a:solidFill>
                          <a:schemeClr val="tx2"/>
                        </a:solidFill>
                      </a:endParaRPr>
                    </a:p>
                  </a:txBody>
                  <a:tcPr anchor="ctr">
                    <a:solidFill>
                      <a:srgbClr val="B7FEC8"/>
                    </a:solidFill>
                  </a:tcPr>
                </a:tc>
                <a:tc>
                  <a:txBody>
                    <a:bodyPr/>
                    <a:lstStyle/>
                    <a:p>
                      <a:pPr algn="ctr"/>
                      <a:r>
                        <a:rPr lang="en-GB" sz="1050" b="0">
                          <a:solidFill>
                            <a:schemeClr val="tx2"/>
                          </a:solidFill>
                        </a:rPr>
                        <a:t>Engaging with external stakeholders</a:t>
                      </a:r>
                      <a:br>
                        <a:rPr lang="en-GB" sz="1050" b="0">
                          <a:solidFill>
                            <a:schemeClr val="tx2"/>
                          </a:solidFill>
                        </a:rPr>
                      </a:br>
                      <a:r>
                        <a:rPr lang="en-GB" sz="1050" b="1">
                          <a:solidFill>
                            <a:schemeClr val="tx2"/>
                          </a:solidFill>
                        </a:rPr>
                        <a:t>(11%)</a:t>
                      </a:r>
                      <a:endParaRPr lang="en-GB" sz="1050" b="0">
                        <a:solidFill>
                          <a:schemeClr val="tx2"/>
                        </a:solidFill>
                      </a:endParaRPr>
                    </a:p>
                  </a:txBody>
                  <a:tcPr anchor="ctr">
                    <a:solidFill>
                      <a:schemeClr val="tx1">
                        <a:lumMod val="60000"/>
                        <a:lumOff val="40000"/>
                      </a:schemeClr>
                    </a:solidFill>
                  </a:tcPr>
                </a:tc>
                <a:tc>
                  <a:txBody>
                    <a:bodyPr/>
                    <a:lstStyle/>
                    <a:p>
                      <a:pPr algn="ctr"/>
                      <a:r>
                        <a:rPr lang="en-GB" sz="1050" b="0">
                          <a:solidFill>
                            <a:schemeClr val="bg1"/>
                          </a:solidFill>
                        </a:rPr>
                        <a:t>Being the voice of pathology</a:t>
                      </a:r>
                      <a:br>
                        <a:rPr lang="en-GB" sz="1050" b="0">
                          <a:solidFill>
                            <a:schemeClr val="bg1"/>
                          </a:solidFill>
                        </a:rPr>
                      </a:br>
                      <a:r>
                        <a:rPr lang="en-GB" sz="1050" b="1">
                          <a:solidFill>
                            <a:schemeClr val="bg1"/>
                          </a:solidFill>
                        </a:rPr>
                        <a:t>(15%)</a:t>
                      </a:r>
                      <a:endParaRPr lang="en-GB" sz="1050" b="0">
                        <a:solidFill>
                          <a:schemeClr val="bg1"/>
                        </a:solidFill>
                      </a:endParaRPr>
                    </a:p>
                  </a:txBody>
                  <a:tcPr anchor="ctr">
                    <a:solidFill>
                      <a:srgbClr val="7030A0"/>
                    </a:solidFill>
                  </a:tcPr>
                </a:tc>
                <a:extLst>
                  <a:ext uri="{0D108BD9-81ED-4DB2-BD59-A6C34878D82A}">
                    <a16:rowId xmlns:a16="http://schemas.microsoft.com/office/drawing/2014/main" val="833173719"/>
                  </a:ext>
                </a:extLst>
              </a:tr>
            </a:tbl>
          </a:graphicData>
        </a:graphic>
      </p:graphicFrame>
      <p:sp>
        <p:nvSpPr>
          <p:cNvPr id="6" name="Rectangle 5">
            <a:extLst>
              <a:ext uri="{FF2B5EF4-FFF2-40B4-BE49-F238E27FC236}">
                <a16:creationId xmlns:a16="http://schemas.microsoft.com/office/drawing/2014/main" id="{22150CE5-0DC0-D6F8-8610-F7EA0081DAB8}"/>
              </a:ext>
            </a:extLst>
          </p:cNvPr>
          <p:cNvSpPr/>
          <p:nvPr/>
        </p:nvSpPr>
        <p:spPr>
          <a:xfrm>
            <a:off x="7943784" y="1528262"/>
            <a:ext cx="3409950" cy="285750"/>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The options are sorted by the % ‘Very well’</a:t>
            </a:r>
          </a:p>
        </p:txBody>
      </p:sp>
      <p:sp>
        <p:nvSpPr>
          <p:cNvPr id="7" name="Rectangle 6">
            <a:extLst>
              <a:ext uri="{FF2B5EF4-FFF2-40B4-BE49-F238E27FC236}">
                <a16:creationId xmlns:a16="http://schemas.microsoft.com/office/drawing/2014/main" id="{D0C4BB63-478A-C0FC-96C3-43E0BB58ADF9}"/>
              </a:ext>
            </a:extLst>
          </p:cNvPr>
          <p:cNvSpPr/>
          <p:nvPr/>
        </p:nvSpPr>
        <p:spPr>
          <a:xfrm>
            <a:off x="89210" y="2290916"/>
            <a:ext cx="401444" cy="3266428"/>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02695A2-57D8-249B-F459-5497BAF51DB7}"/>
              </a:ext>
            </a:extLst>
          </p:cNvPr>
          <p:cNvSpPr txBox="1"/>
          <p:nvPr/>
        </p:nvSpPr>
        <p:spPr>
          <a:xfrm>
            <a:off x="109654" y="2454305"/>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1</a:t>
            </a:r>
            <a:endParaRPr lang="en-GB" b="1">
              <a:solidFill>
                <a:schemeClr val="accent3">
                  <a:lumMod val="20000"/>
                  <a:lumOff val="80000"/>
                </a:schemeClr>
              </a:solidFill>
              <a:latin typeface="+mj-lt"/>
            </a:endParaRPr>
          </a:p>
        </p:txBody>
      </p:sp>
      <p:sp>
        <p:nvSpPr>
          <p:cNvPr id="9" name="TextBox 8">
            <a:extLst>
              <a:ext uri="{FF2B5EF4-FFF2-40B4-BE49-F238E27FC236}">
                <a16:creationId xmlns:a16="http://schemas.microsoft.com/office/drawing/2014/main" id="{A6D18FC0-72B5-CCC2-2430-9A6FDF84C1BD}"/>
              </a:ext>
            </a:extLst>
          </p:cNvPr>
          <p:cNvSpPr txBox="1"/>
          <p:nvPr/>
        </p:nvSpPr>
        <p:spPr>
          <a:xfrm>
            <a:off x="109654" y="3244334"/>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2</a:t>
            </a:r>
            <a:endParaRPr lang="en-GB" b="1">
              <a:solidFill>
                <a:schemeClr val="accent3">
                  <a:lumMod val="20000"/>
                  <a:lumOff val="80000"/>
                </a:schemeClr>
              </a:solidFill>
              <a:latin typeface="+mj-lt"/>
            </a:endParaRPr>
          </a:p>
        </p:txBody>
      </p:sp>
      <p:sp>
        <p:nvSpPr>
          <p:cNvPr id="10" name="TextBox 9">
            <a:extLst>
              <a:ext uri="{FF2B5EF4-FFF2-40B4-BE49-F238E27FC236}">
                <a16:creationId xmlns:a16="http://schemas.microsoft.com/office/drawing/2014/main" id="{CEB9E896-9B41-3FED-95F8-CE71FFC015B7}"/>
              </a:ext>
            </a:extLst>
          </p:cNvPr>
          <p:cNvSpPr txBox="1"/>
          <p:nvPr/>
        </p:nvSpPr>
        <p:spPr>
          <a:xfrm>
            <a:off x="109654" y="3935039"/>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3</a:t>
            </a:r>
            <a:endParaRPr lang="en-GB" b="1">
              <a:solidFill>
                <a:schemeClr val="accent3">
                  <a:lumMod val="20000"/>
                  <a:lumOff val="80000"/>
                </a:schemeClr>
              </a:solidFill>
              <a:latin typeface="+mj-lt"/>
            </a:endParaRPr>
          </a:p>
        </p:txBody>
      </p:sp>
      <p:sp>
        <p:nvSpPr>
          <p:cNvPr id="11" name="TextBox 10">
            <a:extLst>
              <a:ext uri="{FF2B5EF4-FFF2-40B4-BE49-F238E27FC236}">
                <a16:creationId xmlns:a16="http://schemas.microsoft.com/office/drawing/2014/main" id="{E7C7C1F9-25FA-6930-9646-5410A57E1F38}"/>
              </a:ext>
            </a:extLst>
          </p:cNvPr>
          <p:cNvSpPr txBox="1"/>
          <p:nvPr/>
        </p:nvSpPr>
        <p:spPr>
          <a:xfrm>
            <a:off x="109654" y="4507496"/>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4</a:t>
            </a:r>
            <a:endParaRPr lang="en-GB" b="1">
              <a:solidFill>
                <a:schemeClr val="accent3">
                  <a:lumMod val="20000"/>
                  <a:lumOff val="80000"/>
                </a:schemeClr>
              </a:solidFill>
              <a:latin typeface="+mj-lt"/>
            </a:endParaRPr>
          </a:p>
        </p:txBody>
      </p:sp>
      <p:sp>
        <p:nvSpPr>
          <p:cNvPr id="12" name="TextBox 11">
            <a:extLst>
              <a:ext uri="{FF2B5EF4-FFF2-40B4-BE49-F238E27FC236}">
                <a16:creationId xmlns:a16="http://schemas.microsoft.com/office/drawing/2014/main" id="{698E1A18-E1FA-8A5E-B87A-B8FA9E162CB8}"/>
              </a:ext>
            </a:extLst>
          </p:cNvPr>
          <p:cNvSpPr txBox="1"/>
          <p:nvPr/>
        </p:nvSpPr>
        <p:spPr>
          <a:xfrm>
            <a:off x="109654" y="5076782"/>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5</a:t>
            </a:r>
            <a:endParaRPr lang="en-GB" b="1">
              <a:solidFill>
                <a:schemeClr val="accent3">
                  <a:lumMod val="20000"/>
                  <a:lumOff val="80000"/>
                </a:schemeClr>
              </a:solidFill>
              <a:latin typeface="+mj-lt"/>
            </a:endParaRPr>
          </a:p>
        </p:txBody>
      </p:sp>
      <p:sp>
        <p:nvSpPr>
          <p:cNvPr id="5" name="TextBox 4">
            <a:extLst>
              <a:ext uri="{FF2B5EF4-FFF2-40B4-BE49-F238E27FC236}">
                <a16:creationId xmlns:a16="http://schemas.microsoft.com/office/drawing/2014/main" id="{6BC8F837-9ECF-D4FC-FE79-C04E4704AC9B}"/>
              </a:ext>
            </a:extLst>
          </p:cNvPr>
          <p:cNvSpPr txBox="1"/>
          <p:nvPr/>
        </p:nvSpPr>
        <p:spPr>
          <a:xfrm>
            <a:off x="797" y="2028018"/>
            <a:ext cx="608803" cy="307777"/>
          </a:xfrm>
          <a:prstGeom prst="rect">
            <a:avLst/>
          </a:prstGeom>
        </p:spPr>
        <p:txBody>
          <a:bodyPr wrap="square" rtlCol="0">
            <a:spAutoFit/>
          </a:bodyPr>
          <a:lstStyle/>
          <a:p>
            <a:pPr algn="l"/>
            <a:r>
              <a:rPr lang="en-US" sz="1400" b="1">
                <a:solidFill>
                  <a:schemeClr val="tx2"/>
                </a:solidFill>
                <a:latin typeface="+mj-lt"/>
              </a:rPr>
              <a:t>Rank</a:t>
            </a:r>
            <a:endParaRPr lang="en-GB" sz="1400" b="1">
              <a:solidFill>
                <a:schemeClr val="tx2"/>
              </a:solidFill>
              <a:latin typeface="+mj-lt"/>
            </a:endParaRPr>
          </a:p>
        </p:txBody>
      </p:sp>
    </p:spTree>
    <p:extLst>
      <p:ext uri="{BB962C8B-B14F-4D97-AF65-F5344CB8AC3E}">
        <p14:creationId xmlns:p14="http://schemas.microsoft.com/office/powerpoint/2010/main" val="4047698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A9993-1CA4-709B-7F49-F2A578400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4A664-6807-F02E-661C-53E50A0A713B}"/>
              </a:ext>
            </a:extLst>
          </p:cNvPr>
          <p:cNvSpPr>
            <a:spLocks noGrp="1"/>
          </p:cNvSpPr>
          <p:nvPr>
            <p:ph type="title"/>
          </p:nvPr>
        </p:nvSpPr>
        <p:spPr/>
        <p:txBody>
          <a:bodyPr/>
          <a:lstStyle/>
          <a:p>
            <a:pPr rtl="0"/>
            <a:r>
              <a:rPr kumimoji="0" lang="en-GB" sz="2500" b="0" i="0" u="none" strike="noStrike" kern="0" cap="none" spc="0" normalizeH="0" baseline="0" noProof="0">
                <a:ln>
                  <a:noFill/>
                </a:ln>
                <a:solidFill>
                  <a:srgbClr val="202C4D"/>
                </a:solidFill>
                <a:effectLst/>
                <a:uLnTx/>
                <a:uFillTx/>
                <a:latin typeface="Calibri" panose="020F0502020204030204"/>
                <a:ea typeface="+mj-ea"/>
                <a:cs typeface="+mj-cs"/>
              </a:rPr>
              <a:t>Across specialties, respondents note that </a:t>
            </a:r>
            <a:r>
              <a:rPr kumimoji="0" lang="en-GB" sz="2500" b="0" i="0" u="none" strike="noStrike" kern="0" cap="none" spc="0" normalizeH="0" baseline="0" noProof="0" err="1">
                <a:ln>
                  <a:noFill/>
                </a:ln>
                <a:solidFill>
                  <a:srgbClr val="202C4D"/>
                </a:solidFill>
                <a:effectLst/>
                <a:uLnTx/>
                <a:uFillTx/>
                <a:latin typeface="Calibri" panose="020F0502020204030204"/>
                <a:ea typeface="+mj-ea"/>
                <a:cs typeface="+mj-cs"/>
              </a:rPr>
              <a:t>RCPath</a:t>
            </a:r>
            <a:r>
              <a:rPr kumimoji="0" lang="en-GB" sz="2500" b="0" i="0" u="none" strike="noStrike" kern="0" cap="none" spc="0" normalizeH="0" baseline="0" noProof="0">
                <a:ln>
                  <a:noFill/>
                </a:ln>
                <a:solidFill>
                  <a:srgbClr val="202C4D"/>
                </a:solidFill>
                <a:effectLst/>
                <a:uLnTx/>
                <a:uFillTx/>
                <a:latin typeface="Calibri" panose="020F0502020204030204"/>
                <a:ea typeface="+mj-ea"/>
                <a:cs typeface="+mj-cs"/>
              </a:rPr>
              <a:t> is delivering the recognition of post-nominals and maintaining the standard of training in pathology well…</a:t>
            </a:r>
            <a:endParaRPr lang="en-GB"/>
          </a:p>
        </p:txBody>
      </p:sp>
      <p:sp>
        <p:nvSpPr>
          <p:cNvPr id="3" name="Text Placeholder 2">
            <a:extLst>
              <a:ext uri="{FF2B5EF4-FFF2-40B4-BE49-F238E27FC236}">
                <a16:creationId xmlns:a16="http://schemas.microsoft.com/office/drawing/2014/main" id="{FD086748-78EC-2243-0572-DAAAD30FB911}"/>
              </a:ext>
            </a:extLst>
          </p:cNvPr>
          <p:cNvSpPr>
            <a:spLocks noGrp="1"/>
          </p:cNvSpPr>
          <p:nvPr>
            <p:ph type="body" sz="quarter" idx="10"/>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a:solidFill>
                  <a:schemeClr val="tx2"/>
                </a:solidFill>
              </a:rPr>
              <a:t>7b  How well do you feel the Royal College of Pathologists delivers on the following? Base: Asked to all (1,792). Genetics (47</a:t>
            </a:r>
            <a:r>
              <a:rPr lang="en-GB" sz="800" i="1">
                <a:solidFill>
                  <a:schemeClr val="accent6"/>
                </a:solidFill>
              </a:rPr>
              <a:t>*</a:t>
            </a:r>
            <a:r>
              <a:rPr lang="en-GB" sz="800" i="1">
                <a:solidFill>
                  <a:schemeClr val="tx2"/>
                </a:solidFill>
              </a:rPr>
              <a:t>), Immunology (41</a:t>
            </a:r>
            <a:r>
              <a:rPr lang="en-GB" sz="800" i="1">
                <a:solidFill>
                  <a:schemeClr val="accent6"/>
                </a:solidFill>
              </a:rPr>
              <a:t>*</a:t>
            </a:r>
            <a:r>
              <a:rPr lang="en-GB" sz="800" i="1">
                <a:solidFill>
                  <a:schemeClr val="tx2"/>
                </a:solidFill>
              </a:rPr>
              <a:t>), Virology (38</a:t>
            </a:r>
            <a:r>
              <a:rPr lang="en-GB" sz="800" i="1">
                <a:solidFill>
                  <a:schemeClr val="accent6"/>
                </a:solidFill>
              </a:rPr>
              <a:t>*</a:t>
            </a:r>
            <a:r>
              <a:rPr lang="en-GB" sz="800" i="1">
                <a:solidFill>
                  <a:schemeClr val="tx2"/>
                </a:solidFill>
              </a:rPr>
              <a:t>), Veterinary Pathology (36</a:t>
            </a:r>
            <a:r>
              <a:rPr lang="en-GB" sz="800" i="1">
                <a:solidFill>
                  <a:schemeClr val="accent6"/>
                </a:solidFill>
              </a:rPr>
              <a:t>*</a:t>
            </a:r>
            <a:r>
              <a:rPr lang="en-GB" sz="800" i="1">
                <a:solidFill>
                  <a:schemeClr val="tx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a:solidFill>
                  <a:schemeClr val="accent6"/>
                </a:solidFill>
              </a:rPr>
              <a:t>*Caution low base size</a:t>
            </a:r>
          </a:p>
          <a:p>
            <a:endParaRPr lang="en-GB" sz="800"/>
          </a:p>
        </p:txBody>
      </p:sp>
      <p:graphicFrame>
        <p:nvGraphicFramePr>
          <p:cNvPr id="4" name="Table 3">
            <a:extLst>
              <a:ext uri="{FF2B5EF4-FFF2-40B4-BE49-F238E27FC236}">
                <a16:creationId xmlns:a16="http://schemas.microsoft.com/office/drawing/2014/main" id="{C2337DF5-719E-CF4C-A93D-BA458BC15EAC}"/>
              </a:ext>
            </a:extLst>
          </p:cNvPr>
          <p:cNvGraphicFramePr>
            <a:graphicFrameLocks noGrp="1"/>
          </p:cNvGraphicFramePr>
          <p:nvPr>
            <p:extLst>
              <p:ext uri="{D42A27DB-BD31-4B8C-83A1-F6EECF244321}">
                <p14:modId xmlns:p14="http://schemas.microsoft.com/office/powerpoint/2010/main" val="3553799460"/>
              </p:ext>
            </p:extLst>
          </p:nvPr>
        </p:nvGraphicFramePr>
        <p:xfrm>
          <a:off x="609599" y="1864068"/>
          <a:ext cx="10744132" cy="4013315"/>
        </p:xfrm>
        <a:graphic>
          <a:graphicData uri="http://schemas.openxmlformats.org/drawingml/2006/table">
            <a:tbl>
              <a:tblPr firstRow="1" bandRow="1">
                <a:tableStyleId>{5C22544A-7EE6-4342-B048-85BDC9FD1C3A}</a:tableStyleId>
              </a:tblPr>
              <a:tblGrid>
                <a:gridCol w="2686033">
                  <a:extLst>
                    <a:ext uri="{9D8B030D-6E8A-4147-A177-3AD203B41FA5}">
                      <a16:colId xmlns:a16="http://schemas.microsoft.com/office/drawing/2014/main" val="3441004305"/>
                    </a:ext>
                  </a:extLst>
                </a:gridCol>
                <a:gridCol w="2686033">
                  <a:extLst>
                    <a:ext uri="{9D8B030D-6E8A-4147-A177-3AD203B41FA5}">
                      <a16:colId xmlns:a16="http://schemas.microsoft.com/office/drawing/2014/main" val="1882557781"/>
                    </a:ext>
                  </a:extLst>
                </a:gridCol>
                <a:gridCol w="2686033">
                  <a:extLst>
                    <a:ext uri="{9D8B030D-6E8A-4147-A177-3AD203B41FA5}">
                      <a16:colId xmlns:a16="http://schemas.microsoft.com/office/drawing/2014/main" val="973245995"/>
                    </a:ext>
                  </a:extLst>
                </a:gridCol>
                <a:gridCol w="2686033">
                  <a:extLst>
                    <a:ext uri="{9D8B030D-6E8A-4147-A177-3AD203B41FA5}">
                      <a16:colId xmlns:a16="http://schemas.microsoft.com/office/drawing/2014/main" val="2555477091"/>
                    </a:ext>
                  </a:extLst>
                </a:gridCol>
              </a:tblGrid>
              <a:tr h="413151">
                <a:tc>
                  <a:txBody>
                    <a:bodyPr/>
                    <a:lstStyle/>
                    <a:p>
                      <a:pPr algn="ctr"/>
                      <a:r>
                        <a:rPr lang="en-GB" sz="1200" b="1">
                          <a:solidFill>
                            <a:schemeClr val="bg1"/>
                          </a:solidFill>
                          <a:latin typeface="+mn-lt"/>
                          <a:ea typeface="+mn-ea"/>
                          <a:cs typeface="+mn-cs"/>
                        </a:rPr>
                        <a:t>Genetics*</a:t>
                      </a:r>
                    </a:p>
                  </a:txBody>
                  <a:tcPr anchor="ctr"/>
                </a:tc>
                <a:tc>
                  <a:txBody>
                    <a:bodyPr/>
                    <a:lstStyle/>
                    <a:p>
                      <a:pPr algn="ctr"/>
                      <a:r>
                        <a:rPr lang="en-GB" sz="1200" b="1">
                          <a:solidFill>
                            <a:schemeClr val="bg1"/>
                          </a:solidFill>
                          <a:latin typeface="+mn-lt"/>
                          <a:ea typeface="+mn-ea"/>
                          <a:cs typeface="+mn-cs"/>
                        </a:rPr>
                        <a:t>Immunology*</a:t>
                      </a:r>
                    </a:p>
                  </a:txBody>
                  <a:tcPr anchor="ctr"/>
                </a:tc>
                <a:tc>
                  <a:txBody>
                    <a:bodyPr/>
                    <a:lstStyle/>
                    <a:p>
                      <a:pPr algn="ctr"/>
                      <a:r>
                        <a:rPr lang="en-GB" sz="1200" b="1">
                          <a:solidFill>
                            <a:schemeClr val="bg1"/>
                          </a:solidFill>
                          <a:latin typeface="+mn-lt"/>
                          <a:ea typeface="+mn-ea"/>
                          <a:cs typeface="+mn-cs"/>
                        </a:rPr>
                        <a:t>Virology*</a:t>
                      </a:r>
                    </a:p>
                  </a:txBody>
                  <a:tcPr anchor="ctr"/>
                </a:tc>
                <a:tc>
                  <a:txBody>
                    <a:bodyPr/>
                    <a:lstStyle/>
                    <a:p>
                      <a:pPr algn="ctr"/>
                      <a:r>
                        <a:rPr lang="en-GB" sz="1200" b="1">
                          <a:solidFill>
                            <a:schemeClr val="bg1"/>
                          </a:solidFill>
                          <a:latin typeface="+mn-lt"/>
                          <a:ea typeface="+mn-ea"/>
                          <a:cs typeface="+mn-cs"/>
                        </a:rPr>
                        <a:t>Veterinary Pathology*</a:t>
                      </a:r>
                    </a:p>
                  </a:txBody>
                  <a:tcPr anchor="ctr"/>
                </a:tc>
                <a:extLst>
                  <a:ext uri="{0D108BD9-81ED-4DB2-BD59-A6C34878D82A}">
                    <a16:rowId xmlns:a16="http://schemas.microsoft.com/office/drawing/2014/main" val="3314269837"/>
                  </a:ext>
                </a:extLst>
              </a:tr>
              <a:tr h="782812">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(21%)</a:t>
                      </a:r>
                      <a:endParaRPr lang="en-GB" sz="1050" b="0">
                        <a:solidFill>
                          <a:schemeClr val="tx2"/>
                        </a:solidFill>
                      </a:endParaRPr>
                    </a:p>
                  </a:txBody>
                  <a:tcPr anchor="ctr">
                    <a:solidFill>
                      <a:srgbClr val="EA7269"/>
                    </a:solidFill>
                  </a:tcPr>
                </a:tc>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(27%)</a:t>
                      </a:r>
                      <a:endParaRPr lang="en-GB" sz="1050" b="0">
                        <a:solidFill>
                          <a:schemeClr val="tx2"/>
                        </a:solidFill>
                      </a:endParaRPr>
                    </a:p>
                  </a:txBody>
                  <a:tcPr anchor="ctr">
                    <a:solidFill>
                      <a:srgbClr val="EA7269"/>
                    </a:solidFill>
                  </a:tcPr>
                </a:tc>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(23%)</a:t>
                      </a:r>
                      <a:endParaRPr lang="en-GB" sz="1050" b="0">
                        <a:solidFill>
                          <a:schemeClr val="tx2"/>
                        </a:solidFill>
                      </a:endParaRPr>
                    </a:p>
                  </a:txBody>
                  <a:tcPr anchor="ctr">
                    <a:solidFill>
                      <a:srgbClr val="EA7269"/>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(18%)</a:t>
                      </a:r>
                      <a:endParaRPr lang="en-GB" sz="1050" b="0">
                        <a:solidFill>
                          <a:schemeClr val="tx2"/>
                        </a:solidFill>
                      </a:endParaRPr>
                    </a:p>
                  </a:txBody>
                  <a:tcPr anchor="ctr">
                    <a:solidFill>
                      <a:srgbClr val="D3AAFB"/>
                    </a:solidFill>
                  </a:tcPr>
                </a:tc>
                <a:extLst>
                  <a:ext uri="{0D108BD9-81ED-4DB2-BD59-A6C34878D82A}">
                    <a16:rowId xmlns:a16="http://schemas.microsoft.com/office/drawing/2014/main" val="1667003625"/>
                  </a:ext>
                </a:extLst>
              </a:tr>
              <a:tr h="782812">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050" b="0">
                          <a:solidFill>
                            <a:schemeClr val="bg1"/>
                          </a:solidFill>
                        </a:rPr>
                        <a:t>Being the voice of pathology</a:t>
                      </a:r>
                      <a:br>
                        <a:rPr lang="en-GB" sz="1050" b="0">
                          <a:solidFill>
                            <a:schemeClr val="bg1"/>
                          </a:solidFill>
                        </a:rPr>
                      </a:br>
                      <a:r>
                        <a:rPr lang="en-GB" sz="1050" b="1">
                          <a:solidFill>
                            <a:schemeClr val="bg1"/>
                          </a:solidFill>
                        </a:rPr>
                        <a:t>(18%)</a:t>
                      </a:r>
                      <a:endParaRPr lang="en-GB" sz="1050" b="0">
                        <a:solidFill>
                          <a:schemeClr val="bg1"/>
                        </a:solidFill>
                      </a:endParaRPr>
                    </a:p>
                  </a:txBody>
                  <a:tcPr anchor="ctr">
                    <a:solidFill>
                      <a:srgbClr val="7030A0"/>
                    </a:solidFill>
                  </a:tcPr>
                </a:tc>
                <a:tc>
                  <a:txBody>
                    <a:bodyPr/>
                    <a:lstStyle/>
                    <a:p>
                      <a:pPr algn="ctr"/>
                      <a:r>
                        <a:rPr lang="en-GB" sz="1050" b="0">
                          <a:solidFill>
                            <a:schemeClr val="bg1"/>
                          </a:solidFill>
                        </a:rPr>
                        <a:t>Being the voice of pathology</a:t>
                      </a:r>
                      <a:br>
                        <a:rPr lang="en-GB" sz="1050" b="0">
                          <a:solidFill>
                            <a:schemeClr val="bg1"/>
                          </a:solidFill>
                        </a:rPr>
                      </a:br>
                      <a:r>
                        <a:rPr lang="en-GB" sz="1050" b="1">
                          <a:solidFill>
                            <a:schemeClr val="bg1"/>
                          </a:solidFill>
                        </a:rPr>
                        <a:t>(17%)</a:t>
                      </a:r>
                      <a:endParaRPr lang="en-GB" sz="1050" b="0">
                        <a:solidFill>
                          <a:schemeClr val="bg1"/>
                        </a:solidFill>
                      </a:endParaRPr>
                    </a:p>
                  </a:txBody>
                  <a:tcPr anchor="ctr">
                    <a:solidFill>
                      <a:srgbClr val="7030A0"/>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(20%)</a:t>
                      </a:r>
                      <a:endParaRPr lang="en-GB" sz="1050" b="0">
                        <a:solidFill>
                          <a:schemeClr val="tx2"/>
                        </a:solidFill>
                      </a:endParaRPr>
                    </a:p>
                  </a:txBody>
                  <a:tcPr anchor="ctr">
                    <a:solidFill>
                      <a:srgbClr val="D3AAFB"/>
                    </a:solidFill>
                  </a:tcPr>
                </a:tc>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(15%)</a:t>
                      </a:r>
                      <a:endParaRPr lang="en-GB" sz="1050" b="0">
                        <a:solidFill>
                          <a:schemeClr val="tx2"/>
                        </a:solidFill>
                      </a:endParaRPr>
                    </a:p>
                  </a:txBody>
                  <a:tcPr anchor="ctr">
                    <a:solidFill>
                      <a:srgbClr val="EA7269"/>
                    </a:solidFill>
                  </a:tcPr>
                </a:tc>
                <a:extLst>
                  <a:ext uri="{0D108BD9-81ED-4DB2-BD59-A6C34878D82A}">
                    <a16:rowId xmlns:a16="http://schemas.microsoft.com/office/drawing/2014/main" val="547690348"/>
                  </a:ext>
                </a:extLst>
              </a:tr>
              <a:tr h="543619">
                <a:tc>
                  <a:txBody>
                    <a:bodyPr/>
                    <a:lstStyle/>
                    <a:p>
                      <a:pPr algn="ctr"/>
                      <a:r>
                        <a:rPr lang="en-GB" sz="1050" b="0">
                          <a:solidFill>
                            <a:schemeClr val="tx2"/>
                          </a:solidFill>
                        </a:rPr>
                        <a:t>Providing access to continuing professional development opportunities</a:t>
                      </a:r>
                      <a:br>
                        <a:rPr lang="en-GB" sz="1050" b="0">
                          <a:solidFill>
                            <a:schemeClr val="tx2"/>
                          </a:solidFill>
                        </a:rPr>
                      </a:br>
                      <a:r>
                        <a:rPr lang="en-GB" sz="1050" b="1">
                          <a:solidFill>
                            <a:schemeClr val="tx2"/>
                          </a:solidFill>
                        </a:rPr>
                        <a:t>(16%)</a:t>
                      </a:r>
                      <a:endParaRPr lang="en-GB" sz="1050" b="0">
                        <a:solidFill>
                          <a:schemeClr val="tx2"/>
                        </a:solidFill>
                      </a:endParaRPr>
                    </a:p>
                  </a:txBody>
                  <a:tcPr anchor="ctr">
                    <a:solidFill>
                      <a:srgbClr val="8DE5FD"/>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(16%)</a:t>
                      </a:r>
                      <a:endParaRPr lang="en-GB" sz="1050" b="0">
                        <a:solidFill>
                          <a:schemeClr val="tx2"/>
                        </a:solidFill>
                      </a:endParaRPr>
                    </a:p>
                  </a:txBody>
                  <a:tcPr anchor="ctr">
                    <a:solidFill>
                      <a:srgbClr val="D3AAFB"/>
                    </a:solidFill>
                  </a:tcPr>
                </a:tc>
                <a:tc>
                  <a:txBody>
                    <a:bodyPr/>
                    <a:lstStyle/>
                    <a:p>
                      <a:pPr algn="ctr"/>
                      <a:r>
                        <a:rPr lang="en-GB" sz="1050" b="0">
                          <a:solidFill>
                            <a:schemeClr val="bg1"/>
                          </a:solidFill>
                        </a:rPr>
                        <a:t>Being the voice of pathology</a:t>
                      </a:r>
                      <a:br>
                        <a:rPr lang="en-GB" sz="1050" b="0">
                          <a:solidFill>
                            <a:schemeClr val="bg1"/>
                          </a:solidFill>
                        </a:rPr>
                      </a:br>
                      <a:r>
                        <a:rPr lang="en-GB" sz="1050" b="1">
                          <a:solidFill>
                            <a:schemeClr val="bg1"/>
                          </a:solidFill>
                        </a:rPr>
                        <a:t>(16%)</a:t>
                      </a:r>
                    </a:p>
                  </a:txBody>
                  <a:tcPr anchor="ctr">
                    <a:solidFill>
                      <a:srgbClr val="7030A0"/>
                    </a:solidFill>
                  </a:tcPr>
                </a:tc>
                <a:tc>
                  <a:txBody>
                    <a:bodyPr/>
                    <a:lstStyle/>
                    <a:p>
                      <a:pPr algn="ctr"/>
                      <a:r>
                        <a:rPr lang="en-GB" sz="1050" b="0">
                          <a:solidFill>
                            <a:schemeClr val="bg1"/>
                          </a:solidFill>
                        </a:rPr>
                        <a:t>Being the voice of pathology</a:t>
                      </a:r>
                      <a:br>
                        <a:rPr lang="en-GB" sz="1050" b="0">
                          <a:solidFill>
                            <a:schemeClr val="bg1"/>
                          </a:solidFill>
                        </a:rPr>
                      </a:br>
                      <a:r>
                        <a:rPr lang="en-GB" sz="1050" b="1">
                          <a:solidFill>
                            <a:schemeClr val="bg1"/>
                          </a:solidFill>
                        </a:rPr>
                        <a:t>(12%)</a:t>
                      </a:r>
                    </a:p>
                  </a:txBody>
                  <a:tcPr anchor="ctr">
                    <a:solidFill>
                      <a:srgbClr val="7030A0"/>
                    </a:solidFill>
                  </a:tcPr>
                </a:tc>
                <a:extLst>
                  <a:ext uri="{0D108BD9-81ED-4DB2-BD59-A6C34878D82A}">
                    <a16:rowId xmlns:a16="http://schemas.microsoft.com/office/drawing/2014/main" val="2941390007"/>
                  </a:ext>
                </a:extLst>
              </a:tr>
              <a:tr h="528088">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(14%)</a:t>
                      </a:r>
                      <a:endParaRPr lang="en-GB" sz="1050" b="0">
                        <a:solidFill>
                          <a:schemeClr val="tx2"/>
                        </a:solidFill>
                      </a:endParaRPr>
                    </a:p>
                  </a:txBody>
                  <a:tcPr anchor="ctr">
                    <a:solidFill>
                      <a:srgbClr val="D3AAFB"/>
                    </a:solidFill>
                  </a:tcPr>
                </a:tc>
                <a:tc>
                  <a:txBody>
                    <a:bodyPr/>
                    <a:lstStyle/>
                    <a:p>
                      <a:pPr algn="ctr"/>
                      <a:r>
                        <a:rPr lang="en-GB" sz="1050" b="0">
                          <a:solidFill>
                            <a:schemeClr val="tx2"/>
                          </a:solidFill>
                        </a:rPr>
                        <a:t>Keeping members up to date on service/clinical/safety developments</a:t>
                      </a:r>
                      <a:br>
                        <a:rPr lang="en-GB" sz="1050" b="0">
                          <a:solidFill>
                            <a:schemeClr val="tx2"/>
                          </a:solidFill>
                        </a:rPr>
                      </a:br>
                      <a:r>
                        <a:rPr lang="en-GB" sz="1050" b="1">
                          <a:solidFill>
                            <a:schemeClr val="tx2"/>
                          </a:solidFill>
                        </a:rPr>
                        <a:t>(12%)</a:t>
                      </a:r>
                      <a:endParaRPr lang="en-GB" sz="1050" b="0">
                        <a:solidFill>
                          <a:schemeClr val="tx2"/>
                        </a:solidFill>
                      </a:endParaRPr>
                    </a:p>
                  </a:txBody>
                  <a:tcPr anchor="ctr">
                    <a:solidFill>
                      <a:srgbClr val="F7B6A8"/>
                    </a:solidFill>
                  </a:tcPr>
                </a:tc>
                <a:tc>
                  <a:txBody>
                    <a:bodyPr/>
                    <a:lstStyle/>
                    <a:p>
                      <a:pPr algn="ctr"/>
                      <a:r>
                        <a:rPr lang="en-GB" sz="1050" b="0">
                          <a:solidFill>
                            <a:schemeClr val="tx2"/>
                          </a:solidFill>
                        </a:rPr>
                        <a:t>Providing access to continuing professional development opportunities</a:t>
                      </a:r>
                      <a:br>
                        <a:rPr lang="en-GB" sz="1050" b="0">
                          <a:solidFill>
                            <a:schemeClr val="tx2"/>
                          </a:solidFill>
                        </a:rPr>
                      </a:br>
                      <a:r>
                        <a:rPr lang="en-GB" sz="1050" b="1">
                          <a:solidFill>
                            <a:schemeClr val="tx2"/>
                          </a:solidFill>
                        </a:rPr>
                        <a:t>(15%)</a:t>
                      </a:r>
                      <a:endParaRPr lang="en-GB" sz="1050" b="0">
                        <a:solidFill>
                          <a:schemeClr val="tx2"/>
                        </a:solidFill>
                      </a:endParaRPr>
                    </a:p>
                  </a:txBody>
                  <a:tcPr anchor="ctr">
                    <a:solidFill>
                      <a:srgbClr val="8DE5FD"/>
                    </a:solidFill>
                  </a:tcPr>
                </a:tc>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(6%)</a:t>
                      </a:r>
                    </a:p>
                  </a:txBody>
                  <a:tcPr anchor="ctr">
                    <a:solidFill>
                      <a:srgbClr val="FDF7A1"/>
                    </a:solidFill>
                  </a:tcPr>
                </a:tc>
                <a:extLst>
                  <a:ext uri="{0D108BD9-81ED-4DB2-BD59-A6C34878D82A}">
                    <a16:rowId xmlns:a16="http://schemas.microsoft.com/office/drawing/2014/main" val="1677818445"/>
                  </a:ext>
                </a:extLst>
              </a:tr>
              <a:tr h="543619">
                <a:tc>
                  <a:txBody>
                    <a:bodyPr/>
                    <a:lstStyle/>
                    <a:p>
                      <a:pPr algn="ctr"/>
                      <a:r>
                        <a:rPr lang="en-GB" sz="1050" b="0">
                          <a:solidFill>
                            <a:schemeClr val="tx2"/>
                          </a:solidFill>
                        </a:rPr>
                        <a:t>Keeping members up to date on service/clinical/safety developments</a:t>
                      </a:r>
                      <a:br>
                        <a:rPr lang="en-GB" sz="1050" b="0">
                          <a:solidFill>
                            <a:schemeClr val="tx2"/>
                          </a:solidFill>
                        </a:rPr>
                      </a:br>
                      <a:r>
                        <a:rPr lang="en-GB" sz="1050" b="1">
                          <a:solidFill>
                            <a:schemeClr val="tx2"/>
                          </a:solidFill>
                        </a:rPr>
                        <a:t>(9%)</a:t>
                      </a:r>
                      <a:endParaRPr lang="en-GB" sz="1050" b="0">
                        <a:solidFill>
                          <a:schemeClr val="tx2"/>
                        </a:solidFill>
                      </a:endParaRPr>
                    </a:p>
                  </a:txBody>
                  <a:tcPr anchor="ctr">
                    <a:solidFill>
                      <a:srgbClr val="F7B6A8"/>
                    </a:solidFill>
                  </a:tcPr>
                </a:tc>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(12%)</a:t>
                      </a:r>
                      <a:endParaRPr lang="en-GB" sz="1050" b="0">
                        <a:solidFill>
                          <a:schemeClr val="tx2"/>
                        </a:solidFill>
                      </a:endParaRPr>
                    </a:p>
                  </a:txBody>
                  <a:tcPr anchor="ctr">
                    <a:solidFill>
                      <a:srgbClr val="FDF7A1"/>
                    </a:solidFill>
                  </a:tcPr>
                </a:tc>
                <a:tc>
                  <a:txBody>
                    <a:bodyPr/>
                    <a:lstStyle/>
                    <a:p>
                      <a:pPr algn="ctr"/>
                      <a:r>
                        <a:rPr lang="en-GB" sz="1050" b="0">
                          <a:solidFill>
                            <a:schemeClr val="tx2"/>
                          </a:solidFill>
                        </a:rPr>
                        <a:t>Promoting and supporting pathologist workforce planning</a:t>
                      </a:r>
                      <a:br>
                        <a:rPr lang="en-GB" sz="1050" b="0">
                          <a:solidFill>
                            <a:schemeClr val="tx2"/>
                          </a:solidFill>
                        </a:rPr>
                      </a:br>
                      <a:r>
                        <a:rPr lang="en-GB" sz="1050" b="1">
                          <a:solidFill>
                            <a:schemeClr val="tx2"/>
                          </a:solidFill>
                        </a:rPr>
                        <a:t>(15%)</a:t>
                      </a:r>
                      <a:endParaRPr lang="en-GB" sz="1050" b="0">
                        <a:solidFill>
                          <a:schemeClr val="tx2"/>
                        </a:solidFill>
                      </a:endParaRPr>
                    </a:p>
                  </a:txBody>
                  <a:tcPr anchor="ctr">
                    <a:solidFill>
                      <a:srgbClr val="86B3F2"/>
                    </a:solidFill>
                  </a:tcPr>
                </a:tc>
                <a:tc>
                  <a:txBody>
                    <a:bodyPr/>
                    <a:lstStyle/>
                    <a:p>
                      <a:pPr algn="ctr"/>
                      <a:r>
                        <a:rPr lang="en-GB" sz="1050" b="0">
                          <a:solidFill>
                            <a:schemeClr val="tx2"/>
                          </a:solidFill>
                        </a:rPr>
                        <a:t>Promoting and supporting pathologist workforce planning</a:t>
                      </a:r>
                      <a:br>
                        <a:rPr lang="en-GB" sz="1050" b="0">
                          <a:solidFill>
                            <a:schemeClr val="tx2"/>
                          </a:solidFill>
                        </a:rPr>
                      </a:br>
                      <a:r>
                        <a:rPr lang="en-GB" sz="1050" b="1">
                          <a:solidFill>
                            <a:schemeClr val="tx2"/>
                          </a:solidFill>
                        </a:rPr>
                        <a:t>(6%)</a:t>
                      </a:r>
                      <a:endParaRPr lang="en-GB" sz="1050" b="0">
                        <a:solidFill>
                          <a:schemeClr val="tx2"/>
                        </a:solidFill>
                      </a:endParaRPr>
                    </a:p>
                  </a:txBody>
                  <a:tcPr anchor="ctr">
                    <a:solidFill>
                      <a:srgbClr val="86B3F2"/>
                    </a:solidFill>
                  </a:tcPr>
                </a:tc>
                <a:extLst>
                  <a:ext uri="{0D108BD9-81ED-4DB2-BD59-A6C34878D82A}">
                    <a16:rowId xmlns:a16="http://schemas.microsoft.com/office/drawing/2014/main" val="833173719"/>
                  </a:ext>
                </a:extLst>
              </a:tr>
            </a:tbl>
          </a:graphicData>
        </a:graphic>
      </p:graphicFrame>
      <p:sp>
        <p:nvSpPr>
          <p:cNvPr id="7" name="Rectangle 6">
            <a:extLst>
              <a:ext uri="{FF2B5EF4-FFF2-40B4-BE49-F238E27FC236}">
                <a16:creationId xmlns:a16="http://schemas.microsoft.com/office/drawing/2014/main" id="{917AD0F0-F162-0446-D395-92119D0C25A3}"/>
              </a:ext>
            </a:extLst>
          </p:cNvPr>
          <p:cNvSpPr/>
          <p:nvPr/>
        </p:nvSpPr>
        <p:spPr>
          <a:xfrm>
            <a:off x="7943784" y="1528262"/>
            <a:ext cx="3409950" cy="285750"/>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The options are sorted by the % ‘Very well’</a:t>
            </a:r>
          </a:p>
        </p:txBody>
      </p:sp>
      <p:sp>
        <p:nvSpPr>
          <p:cNvPr id="6" name="Rectangle 5">
            <a:extLst>
              <a:ext uri="{FF2B5EF4-FFF2-40B4-BE49-F238E27FC236}">
                <a16:creationId xmlns:a16="http://schemas.microsoft.com/office/drawing/2014/main" id="{E6176A98-2EFD-40D2-42A9-BEA4F71BAE78}"/>
              </a:ext>
            </a:extLst>
          </p:cNvPr>
          <p:cNvSpPr/>
          <p:nvPr/>
        </p:nvSpPr>
        <p:spPr>
          <a:xfrm>
            <a:off x="89210" y="2310581"/>
            <a:ext cx="401444" cy="356680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9366833-CEA6-D065-E443-8C82131C0395}"/>
              </a:ext>
            </a:extLst>
          </p:cNvPr>
          <p:cNvSpPr txBox="1"/>
          <p:nvPr/>
        </p:nvSpPr>
        <p:spPr>
          <a:xfrm>
            <a:off x="109654" y="2552627"/>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1</a:t>
            </a:r>
            <a:endParaRPr lang="en-GB" b="1">
              <a:solidFill>
                <a:schemeClr val="accent3">
                  <a:lumMod val="20000"/>
                  <a:lumOff val="80000"/>
                </a:schemeClr>
              </a:solidFill>
              <a:latin typeface="+mj-lt"/>
            </a:endParaRPr>
          </a:p>
        </p:txBody>
      </p:sp>
      <p:sp>
        <p:nvSpPr>
          <p:cNvPr id="9" name="TextBox 8">
            <a:extLst>
              <a:ext uri="{FF2B5EF4-FFF2-40B4-BE49-F238E27FC236}">
                <a16:creationId xmlns:a16="http://schemas.microsoft.com/office/drawing/2014/main" id="{8AE8E1EB-E06A-0363-A5F8-8CD03B359F8E}"/>
              </a:ext>
            </a:extLst>
          </p:cNvPr>
          <p:cNvSpPr txBox="1"/>
          <p:nvPr/>
        </p:nvSpPr>
        <p:spPr>
          <a:xfrm>
            <a:off x="109654" y="3244334"/>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2</a:t>
            </a:r>
            <a:endParaRPr lang="en-GB" b="1">
              <a:solidFill>
                <a:schemeClr val="accent3">
                  <a:lumMod val="20000"/>
                  <a:lumOff val="80000"/>
                </a:schemeClr>
              </a:solidFill>
              <a:latin typeface="+mj-lt"/>
            </a:endParaRPr>
          </a:p>
        </p:txBody>
      </p:sp>
      <p:sp>
        <p:nvSpPr>
          <p:cNvPr id="10" name="TextBox 9">
            <a:extLst>
              <a:ext uri="{FF2B5EF4-FFF2-40B4-BE49-F238E27FC236}">
                <a16:creationId xmlns:a16="http://schemas.microsoft.com/office/drawing/2014/main" id="{C461CD16-79EB-55F2-A94D-08950C7F9655}"/>
              </a:ext>
            </a:extLst>
          </p:cNvPr>
          <p:cNvSpPr txBox="1"/>
          <p:nvPr/>
        </p:nvSpPr>
        <p:spPr>
          <a:xfrm>
            <a:off x="109654" y="3935039"/>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3</a:t>
            </a:r>
            <a:endParaRPr lang="en-GB" b="1">
              <a:solidFill>
                <a:schemeClr val="accent3">
                  <a:lumMod val="20000"/>
                  <a:lumOff val="80000"/>
                </a:schemeClr>
              </a:solidFill>
              <a:latin typeface="+mj-lt"/>
            </a:endParaRPr>
          </a:p>
        </p:txBody>
      </p:sp>
      <p:sp>
        <p:nvSpPr>
          <p:cNvPr id="11" name="TextBox 10">
            <a:extLst>
              <a:ext uri="{FF2B5EF4-FFF2-40B4-BE49-F238E27FC236}">
                <a16:creationId xmlns:a16="http://schemas.microsoft.com/office/drawing/2014/main" id="{B7479AC4-3CF0-AAC8-617C-9AE6AECC921A}"/>
              </a:ext>
            </a:extLst>
          </p:cNvPr>
          <p:cNvSpPr txBox="1"/>
          <p:nvPr/>
        </p:nvSpPr>
        <p:spPr>
          <a:xfrm>
            <a:off x="109654" y="4664810"/>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4</a:t>
            </a:r>
            <a:endParaRPr lang="en-GB" b="1">
              <a:solidFill>
                <a:schemeClr val="accent3">
                  <a:lumMod val="20000"/>
                  <a:lumOff val="80000"/>
                </a:schemeClr>
              </a:solidFill>
              <a:latin typeface="+mj-lt"/>
            </a:endParaRPr>
          </a:p>
        </p:txBody>
      </p:sp>
      <p:sp>
        <p:nvSpPr>
          <p:cNvPr id="12" name="TextBox 11">
            <a:extLst>
              <a:ext uri="{FF2B5EF4-FFF2-40B4-BE49-F238E27FC236}">
                <a16:creationId xmlns:a16="http://schemas.microsoft.com/office/drawing/2014/main" id="{9F7F95C0-64E5-2DE3-DBDA-39E50E3A29CF}"/>
              </a:ext>
            </a:extLst>
          </p:cNvPr>
          <p:cNvSpPr txBox="1"/>
          <p:nvPr/>
        </p:nvSpPr>
        <p:spPr>
          <a:xfrm>
            <a:off x="109654" y="5293092"/>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5</a:t>
            </a:r>
            <a:endParaRPr lang="en-GB" b="1">
              <a:solidFill>
                <a:schemeClr val="accent3">
                  <a:lumMod val="20000"/>
                  <a:lumOff val="80000"/>
                </a:schemeClr>
              </a:solidFill>
              <a:latin typeface="+mj-lt"/>
            </a:endParaRPr>
          </a:p>
        </p:txBody>
      </p:sp>
      <p:sp>
        <p:nvSpPr>
          <p:cNvPr id="5" name="TextBox 4">
            <a:extLst>
              <a:ext uri="{FF2B5EF4-FFF2-40B4-BE49-F238E27FC236}">
                <a16:creationId xmlns:a16="http://schemas.microsoft.com/office/drawing/2014/main" id="{B88A1437-46A6-DCB1-ABF7-4E4C23A0C177}"/>
              </a:ext>
            </a:extLst>
          </p:cNvPr>
          <p:cNvSpPr txBox="1"/>
          <p:nvPr/>
        </p:nvSpPr>
        <p:spPr>
          <a:xfrm>
            <a:off x="797" y="2060676"/>
            <a:ext cx="608803" cy="307777"/>
          </a:xfrm>
          <a:prstGeom prst="rect">
            <a:avLst/>
          </a:prstGeom>
        </p:spPr>
        <p:txBody>
          <a:bodyPr wrap="square" rtlCol="0">
            <a:spAutoFit/>
          </a:bodyPr>
          <a:lstStyle/>
          <a:p>
            <a:pPr algn="l"/>
            <a:r>
              <a:rPr lang="en-US" sz="1400" b="1">
                <a:solidFill>
                  <a:schemeClr val="tx2"/>
                </a:solidFill>
                <a:latin typeface="+mj-lt"/>
              </a:rPr>
              <a:t>Rank</a:t>
            </a:r>
            <a:endParaRPr lang="en-GB" sz="1400" b="1">
              <a:solidFill>
                <a:schemeClr val="tx2"/>
              </a:solidFill>
              <a:latin typeface="+mj-lt"/>
            </a:endParaRPr>
          </a:p>
        </p:txBody>
      </p:sp>
    </p:spTree>
    <p:extLst>
      <p:ext uri="{BB962C8B-B14F-4D97-AF65-F5344CB8AC3E}">
        <p14:creationId xmlns:p14="http://schemas.microsoft.com/office/powerpoint/2010/main" val="1028919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C7257-6EEA-B264-E780-58F7D8387B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0572D-2799-9178-7CBE-03C3F186E5E5}"/>
              </a:ext>
            </a:extLst>
          </p:cNvPr>
          <p:cNvSpPr>
            <a:spLocks noGrp="1"/>
          </p:cNvSpPr>
          <p:nvPr>
            <p:ph type="title"/>
          </p:nvPr>
        </p:nvSpPr>
        <p:spPr/>
        <p:txBody>
          <a:bodyPr/>
          <a:lstStyle/>
          <a:p>
            <a:r>
              <a:rPr lang="en-GB" sz="2500">
                <a:solidFill>
                  <a:srgbClr val="202C4D"/>
                </a:solidFill>
                <a:latin typeface="Calibri" panose="020F0502020204030204"/>
              </a:rPr>
              <a:t>Both UK and International respondents say that </a:t>
            </a:r>
            <a:r>
              <a:rPr lang="en-GB" sz="2500" err="1">
                <a:solidFill>
                  <a:srgbClr val="202C4D"/>
                </a:solidFill>
                <a:latin typeface="Calibri" panose="020F0502020204030204"/>
              </a:rPr>
              <a:t>RCPath</a:t>
            </a:r>
            <a:r>
              <a:rPr lang="en-GB" sz="2500">
                <a:solidFill>
                  <a:srgbClr val="202C4D"/>
                </a:solidFill>
                <a:latin typeface="Calibri" panose="020F0502020204030204"/>
              </a:rPr>
              <a:t> is delivering the post-nominals and maintaining the standard of training very well</a:t>
            </a:r>
          </a:p>
        </p:txBody>
      </p:sp>
      <p:sp>
        <p:nvSpPr>
          <p:cNvPr id="3" name="Text Placeholder 2">
            <a:extLst>
              <a:ext uri="{FF2B5EF4-FFF2-40B4-BE49-F238E27FC236}">
                <a16:creationId xmlns:a16="http://schemas.microsoft.com/office/drawing/2014/main" id="{442D5084-0A47-EE5D-A256-77ACD584B9B2}"/>
              </a:ext>
            </a:extLst>
          </p:cNvPr>
          <p:cNvSpPr>
            <a:spLocks noGrp="1"/>
          </p:cNvSpPr>
          <p:nvPr>
            <p:ph type="body" sz="quarter" idx="10"/>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1" u="none" strike="noStrike" kern="0" cap="none" spc="0" normalizeH="0" baseline="0" noProof="0">
                <a:ln>
                  <a:noFill/>
                </a:ln>
                <a:solidFill>
                  <a:srgbClr val="202C4D"/>
                </a:solidFill>
                <a:effectLst/>
                <a:uLnTx/>
                <a:uFillTx/>
                <a:latin typeface="Calibri" panose="020F0502020204030204"/>
                <a:ea typeface="+mn-ea"/>
                <a:cs typeface="+mn-cs"/>
              </a:rPr>
              <a:t>7b  How well do you feel the Royal College of Pathologists delivers on the following? Base: Asked to all. UK (1,361), International (431)</a:t>
            </a:r>
            <a:endParaRPr lang="en-GB" sz="800"/>
          </a:p>
        </p:txBody>
      </p:sp>
      <p:graphicFrame>
        <p:nvGraphicFramePr>
          <p:cNvPr id="4" name="Table 3">
            <a:extLst>
              <a:ext uri="{FF2B5EF4-FFF2-40B4-BE49-F238E27FC236}">
                <a16:creationId xmlns:a16="http://schemas.microsoft.com/office/drawing/2014/main" id="{BB5C7A7D-3D6B-A486-A7D5-6B327B63C552}"/>
              </a:ext>
            </a:extLst>
          </p:cNvPr>
          <p:cNvGraphicFramePr>
            <a:graphicFrameLocks noGrp="1"/>
          </p:cNvGraphicFramePr>
          <p:nvPr>
            <p:extLst>
              <p:ext uri="{D42A27DB-BD31-4B8C-83A1-F6EECF244321}">
                <p14:modId xmlns:p14="http://schemas.microsoft.com/office/powerpoint/2010/main" val="1356757503"/>
              </p:ext>
            </p:extLst>
          </p:nvPr>
        </p:nvGraphicFramePr>
        <p:xfrm>
          <a:off x="609598" y="1854924"/>
          <a:ext cx="10744134" cy="3594101"/>
        </p:xfrm>
        <a:graphic>
          <a:graphicData uri="http://schemas.openxmlformats.org/drawingml/2006/table">
            <a:tbl>
              <a:tblPr firstRow="1" bandRow="1">
                <a:tableStyleId>{5C22544A-7EE6-4342-B048-85BDC9FD1C3A}</a:tableStyleId>
              </a:tblPr>
              <a:tblGrid>
                <a:gridCol w="5372067">
                  <a:extLst>
                    <a:ext uri="{9D8B030D-6E8A-4147-A177-3AD203B41FA5}">
                      <a16:colId xmlns:a16="http://schemas.microsoft.com/office/drawing/2014/main" val="3441004305"/>
                    </a:ext>
                  </a:extLst>
                </a:gridCol>
                <a:gridCol w="5372067">
                  <a:extLst>
                    <a:ext uri="{9D8B030D-6E8A-4147-A177-3AD203B41FA5}">
                      <a16:colId xmlns:a16="http://schemas.microsoft.com/office/drawing/2014/main" val="1882557781"/>
                    </a:ext>
                  </a:extLst>
                </a:gridCol>
              </a:tblGrid>
              <a:tr h="413151">
                <a:tc>
                  <a:txBody>
                    <a:bodyPr/>
                    <a:lstStyle/>
                    <a:p>
                      <a:pPr algn="ctr"/>
                      <a:r>
                        <a:rPr lang="en-GB" sz="1200" b="1">
                          <a:solidFill>
                            <a:schemeClr val="bg1"/>
                          </a:solidFill>
                          <a:latin typeface="+mn-lt"/>
                          <a:ea typeface="+mn-ea"/>
                          <a:cs typeface="+mn-cs"/>
                        </a:rPr>
                        <a:t>UK</a:t>
                      </a:r>
                    </a:p>
                  </a:txBody>
                  <a:tcPr anchor="ctr"/>
                </a:tc>
                <a:tc>
                  <a:txBody>
                    <a:bodyPr/>
                    <a:lstStyle/>
                    <a:p>
                      <a:pPr algn="ctr"/>
                      <a:r>
                        <a:rPr lang="en-GB" sz="1200" b="1">
                          <a:solidFill>
                            <a:schemeClr val="bg1"/>
                          </a:solidFill>
                          <a:latin typeface="+mn-lt"/>
                          <a:ea typeface="+mn-ea"/>
                          <a:cs typeface="+mn-cs"/>
                        </a:rPr>
                        <a:t>International</a:t>
                      </a:r>
                    </a:p>
                  </a:txBody>
                  <a:tcPr anchor="ctr"/>
                </a:tc>
                <a:extLst>
                  <a:ext uri="{0D108BD9-81ED-4DB2-BD59-A6C34878D82A}">
                    <a16:rowId xmlns:a16="http://schemas.microsoft.com/office/drawing/2014/main" val="3314269837"/>
                  </a:ext>
                </a:extLst>
              </a:tr>
              <a:tr h="782812">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(26%)</a:t>
                      </a:r>
                      <a:endParaRPr lang="en-GB" sz="1050" b="0">
                        <a:solidFill>
                          <a:schemeClr val="tx2"/>
                        </a:solidFill>
                      </a:endParaRPr>
                    </a:p>
                  </a:txBody>
                  <a:tcPr anchor="ctr">
                    <a:solidFill>
                      <a:srgbClr val="EA7269"/>
                    </a:solidFill>
                  </a:tcPr>
                </a:tc>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(36%)</a:t>
                      </a:r>
                      <a:endParaRPr lang="en-GB" sz="1050" b="0">
                        <a:solidFill>
                          <a:schemeClr val="tx2"/>
                        </a:solidFill>
                      </a:endParaRPr>
                    </a:p>
                  </a:txBody>
                  <a:tcPr anchor="ctr">
                    <a:solidFill>
                      <a:srgbClr val="D3AAFB"/>
                    </a:solidFill>
                  </a:tcPr>
                </a:tc>
                <a:extLst>
                  <a:ext uri="{0D108BD9-81ED-4DB2-BD59-A6C34878D82A}">
                    <a16:rowId xmlns:a16="http://schemas.microsoft.com/office/drawing/2014/main" val="1667003625"/>
                  </a:ext>
                </a:extLst>
              </a:tr>
              <a:tr h="782812">
                <a:tc>
                  <a:txBody>
                    <a:bodyPr/>
                    <a:lstStyle/>
                    <a:p>
                      <a:pPr algn="ctr"/>
                      <a:r>
                        <a:rPr lang="en-GB" sz="1050" b="0">
                          <a:solidFill>
                            <a:schemeClr val="tx2"/>
                          </a:solidFill>
                        </a:rPr>
                        <a:t>Maintaining the standard of training in pathology through curricular design and examinations/assessment delivery</a:t>
                      </a:r>
                      <a:br>
                        <a:rPr lang="en-GB" sz="1050" b="0">
                          <a:solidFill>
                            <a:schemeClr val="tx2"/>
                          </a:solidFill>
                        </a:rPr>
                      </a:br>
                      <a:r>
                        <a:rPr lang="en-GB" sz="1050" b="1">
                          <a:solidFill>
                            <a:schemeClr val="tx2"/>
                          </a:solidFill>
                        </a:rPr>
                        <a:t>(21%)</a:t>
                      </a:r>
                      <a:endParaRPr lang="en-GB" sz="1050" b="0">
                        <a:solidFill>
                          <a:schemeClr val="tx2"/>
                        </a:solidFill>
                      </a:endParaRPr>
                    </a:p>
                  </a:txBody>
                  <a:tcPr anchor="ctr">
                    <a:solidFill>
                      <a:srgbClr val="D3AAFB"/>
                    </a:solidFill>
                  </a:tcPr>
                </a:tc>
                <a:tc>
                  <a:txBody>
                    <a:bodyPr/>
                    <a:lstStyle/>
                    <a:p>
                      <a:pPr algn="ctr"/>
                      <a:r>
                        <a:rPr lang="en-GB" sz="1050" b="0">
                          <a:solidFill>
                            <a:schemeClr val="tx2"/>
                          </a:solidFill>
                        </a:rPr>
                        <a:t>Giving professional recognition via </a:t>
                      </a:r>
                      <a:r>
                        <a:rPr lang="en-GB" sz="1050" b="0" err="1">
                          <a:solidFill>
                            <a:schemeClr val="tx2"/>
                          </a:solidFill>
                        </a:rPr>
                        <a:t>RCPath</a:t>
                      </a:r>
                      <a:r>
                        <a:rPr lang="en-GB" sz="1050" b="0">
                          <a:solidFill>
                            <a:schemeClr val="tx2"/>
                          </a:solidFill>
                        </a:rPr>
                        <a:t> post-nominals</a:t>
                      </a:r>
                      <a:br>
                        <a:rPr lang="en-GB" sz="1050" b="0">
                          <a:solidFill>
                            <a:schemeClr val="tx2"/>
                          </a:solidFill>
                        </a:rPr>
                      </a:br>
                      <a:r>
                        <a:rPr lang="en-GB" sz="1050" b="1">
                          <a:solidFill>
                            <a:schemeClr val="tx2"/>
                          </a:solidFill>
                        </a:rPr>
                        <a:t>(35%)</a:t>
                      </a:r>
                      <a:endParaRPr lang="en-GB" sz="1050" b="0">
                        <a:solidFill>
                          <a:schemeClr val="tx2"/>
                        </a:solidFill>
                      </a:endParaRPr>
                    </a:p>
                  </a:txBody>
                  <a:tcPr anchor="ctr">
                    <a:solidFill>
                      <a:srgbClr val="EA7269"/>
                    </a:solidFill>
                  </a:tcPr>
                </a:tc>
                <a:extLst>
                  <a:ext uri="{0D108BD9-81ED-4DB2-BD59-A6C34878D82A}">
                    <a16:rowId xmlns:a16="http://schemas.microsoft.com/office/drawing/2014/main" val="547690348"/>
                  </a:ext>
                </a:extLst>
              </a:tr>
              <a:tr h="543619">
                <a:tc>
                  <a:txBody>
                    <a:bodyPr/>
                    <a:lstStyle/>
                    <a:p>
                      <a:pPr algn="ctr"/>
                      <a:r>
                        <a:rPr lang="en-GB" sz="1050" b="0">
                          <a:solidFill>
                            <a:schemeClr val="tx2"/>
                          </a:solidFill>
                        </a:rPr>
                        <a:t>Providing access to professional guidance</a:t>
                      </a:r>
                      <a:br>
                        <a:rPr lang="en-GB" sz="1050" b="0">
                          <a:solidFill>
                            <a:schemeClr val="tx2"/>
                          </a:solidFill>
                        </a:rPr>
                      </a:br>
                      <a:r>
                        <a:rPr lang="en-GB" sz="1050" b="1">
                          <a:solidFill>
                            <a:schemeClr val="tx2"/>
                          </a:solidFill>
                        </a:rPr>
                        <a:t>(18%)</a:t>
                      </a:r>
                      <a:endParaRPr lang="en-GB" sz="1050" b="0">
                        <a:solidFill>
                          <a:schemeClr val="tx2"/>
                        </a:solidFill>
                      </a:endParaRPr>
                    </a:p>
                  </a:txBody>
                  <a:tcPr anchor="ctr">
                    <a:solidFill>
                      <a:srgbClr val="B7FEC8"/>
                    </a:solidFill>
                  </a:tcPr>
                </a:tc>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(31%)</a:t>
                      </a:r>
                      <a:endParaRPr lang="en-GB" sz="1050" b="0">
                        <a:solidFill>
                          <a:schemeClr val="tx2"/>
                        </a:solidFill>
                      </a:endParaRPr>
                    </a:p>
                  </a:txBody>
                  <a:tcPr anchor="ctr">
                    <a:solidFill>
                      <a:srgbClr val="FDF7A1"/>
                    </a:solidFill>
                  </a:tcPr>
                </a:tc>
                <a:extLst>
                  <a:ext uri="{0D108BD9-81ED-4DB2-BD59-A6C34878D82A}">
                    <a16:rowId xmlns:a16="http://schemas.microsoft.com/office/drawing/2014/main" val="2941390007"/>
                  </a:ext>
                </a:extLst>
              </a:tr>
              <a:tr h="528088">
                <a:tc>
                  <a:txBody>
                    <a:bodyPr/>
                    <a:lstStyle/>
                    <a:p>
                      <a:pPr algn="ctr"/>
                      <a:r>
                        <a:rPr lang="en-GB" sz="1050" b="0">
                          <a:solidFill>
                            <a:schemeClr val="tx2"/>
                          </a:solidFill>
                        </a:rPr>
                        <a:t>Promoting standards and quality improvement in pathology services</a:t>
                      </a:r>
                      <a:br>
                        <a:rPr lang="en-GB" sz="1050" b="0">
                          <a:solidFill>
                            <a:schemeClr val="tx2"/>
                          </a:solidFill>
                        </a:rPr>
                      </a:br>
                      <a:r>
                        <a:rPr lang="en-GB" sz="1050" b="1">
                          <a:solidFill>
                            <a:schemeClr val="tx2"/>
                          </a:solidFill>
                        </a:rPr>
                        <a:t>(17%)</a:t>
                      </a:r>
                      <a:endParaRPr lang="en-GB" sz="1050" b="0">
                        <a:solidFill>
                          <a:schemeClr val="tx2"/>
                        </a:solidFill>
                      </a:endParaRPr>
                    </a:p>
                  </a:txBody>
                  <a:tcPr anchor="ctr">
                    <a:solidFill>
                      <a:srgbClr val="FDF7A1"/>
                    </a:solidFill>
                  </a:tcPr>
                </a:tc>
                <a:tc>
                  <a:txBody>
                    <a:bodyPr/>
                    <a:lstStyle/>
                    <a:p>
                      <a:pPr algn="ctr"/>
                      <a:r>
                        <a:rPr lang="en-GB" sz="1050" b="0">
                          <a:solidFill>
                            <a:schemeClr val="tx2"/>
                          </a:solidFill>
                        </a:rPr>
                        <a:t>Keeping members up to date on service/clinical/safety developments</a:t>
                      </a:r>
                      <a:br>
                        <a:rPr lang="en-GB" sz="1050" b="0">
                          <a:solidFill>
                            <a:schemeClr val="tx2"/>
                          </a:solidFill>
                        </a:rPr>
                      </a:br>
                      <a:r>
                        <a:rPr lang="en-GB" sz="1050" b="1">
                          <a:solidFill>
                            <a:schemeClr val="tx2"/>
                          </a:solidFill>
                        </a:rPr>
                        <a:t>(29%)</a:t>
                      </a:r>
                      <a:endParaRPr lang="en-GB" sz="1050" b="0">
                        <a:solidFill>
                          <a:schemeClr val="tx2"/>
                        </a:solidFill>
                      </a:endParaRPr>
                    </a:p>
                  </a:txBody>
                  <a:tcPr anchor="ctr">
                    <a:solidFill>
                      <a:srgbClr val="F7B6A8"/>
                    </a:solidFill>
                  </a:tcPr>
                </a:tc>
                <a:extLst>
                  <a:ext uri="{0D108BD9-81ED-4DB2-BD59-A6C34878D82A}">
                    <a16:rowId xmlns:a16="http://schemas.microsoft.com/office/drawing/2014/main" val="1677818445"/>
                  </a:ext>
                </a:extLst>
              </a:tr>
              <a:tr h="543619">
                <a:tc>
                  <a:txBody>
                    <a:bodyPr/>
                    <a:lstStyle/>
                    <a:p>
                      <a:pPr algn="ctr"/>
                      <a:r>
                        <a:rPr lang="en-GB" sz="1050" b="0">
                          <a:solidFill>
                            <a:schemeClr val="bg1"/>
                          </a:solidFill>
                        </a:rPr>
                        <a:t>Being the voice of pathology</a:t>
                      </a:r>
                      <a:br>
                        <a:rPr lang="en-GB" sz="1050" b="0">
                          <a:solidFill>
                            <a:schemeClr val="bg1"/>
                          </a:solidFill>
                        </a:rPr>
                      </a:br>
                      <a:r>
                        <a:rPr lang="en-GB" sz="1050" b="1">
                          <a:solidFill>
                            <a:schemeClr val="bg1"/>
                          </a:solidFill>
                        </a:rPr>
                        <a:t>(16%)</a:t>
                      </a:r>
                      <a:endParaRPr lang="en-GB" sz="1050" b="0">
                        <a:solidFill>
                          <a:schemeClr val="bg1"/>
                        </a:solidFill>
                      </a:endParaRPr>
                    </a:p>
                  </a:txBody>
                  <a:tcPr anchor="ctr">
                    <a:solidFill>
                      <a:srgbClr val="7030A0"/>
                    </a:solidFill>
                  </a:tcPr>
                </a:tc>
                <a:tc>
                  <a:txBody>
                    <a:bodyPr/>
                    <a:lstStyle/>
                    <a:p>
                      <a:pPr algn="ctr"/>
                      <a:r>
                        <a:rPr lang="en-GB" sz="1050" b="0">
                          <a:solidFill>
                            <a:schemeClr val="bg1"/>
                          </a:solidFill>
                        </a:rPr>
                        <a:t>Being the voice of pathology</a:t>
                      </a:r>
                      <a:br>
                        <a:rPr lang="en-GB" sz="1050" b="0">
                          <a:solidFill>
                            <a:schemeClr val="bg1"/>
                          </a:solidFill>
                        </a:rPr>
                      </a:br>
                      <a:r>
                        <a:rPr lang="en-GB" sz="1050" b="1">
                          <a:solidFill>
                            <a:schemeClr val="bg1"/>
                          </a:solidFill>
                        </a:rPr>
                        <a:t>(29%)</a:t>
                      </a:r>
                    </a:p>
                  </a:txBody>
                  <a:tcPr anchor="ctr">
                    <a:solidFill>
                      <a:srgbClr val="7030A0"/>
                    </a:solidFill>
                  </a:tcPr>
                </a:tc>
                <a:extLst>
                  <a:ext uri="{0D108BD9-81ED-4DB2-BD59-A6C34878D82A}">
                    <a16:rowId xmlns:a16="http://schemas.microsoft.com/office/drawing/2014/main" val="833173719"/>
                  </a:ext>
                </a:extLst>
              </a:tr>
            </a:tbl>
          </a:graphicData>
        </a:graphic>
      </p:graphicFrame>
      <p:sp>
        <p:nvSpPr>
          <p:cNvPr id="6" name="Rectangle 5">
            <a:extLst>
              <a:ext uri="{FF2B5EF4-FFF2-40B4-BE49-F238E27FC236}">
                <a16:creationId xmlns:a16="http://schemas.microsoft.com/office/drawing/2014/main" id="{775D1BCD-279B-1862-2482-32EB7203CD6F}"/>
              </a:ext>
            </a:extLst>
          </p:cNvPr>
          <p:cNvSpPr/>
          <p:nvPr/>
        </p:nvSpPr>
        <p:spPr>
          <a:xfrm>
            <a:off x="7943784" y="1528262"/>
            <a:ext cx="3409950" cy="285750"/>
          </a:xfrm>
          <a:prstGeom prst="rect">
            <a:avLst/>
          </a:prstGeom>
          <a:solidFill>
            <a:schemeClr val="tx2">
              <a:lumMod val="20000"/>
              <a:lumOff val="80000"/>
            </a:schemeClr>
          </a:solid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The options are sorted by the % ‘Very well’</a:t>
            </a:r>
          </a:p>
        </p:txBody>
      </p:sp>
      <p:sp>
        <p:nvSpPr>
          <p:cNvPr id="7" name="Rectangle 6">
            <a:extLst>
              <a:ext uri="{FF2B5EF4-FFF2-40B4-BE49-F238E27FC236}">
                <a16:creationId xmlns:a16="http://schemas.microsoft.com/office/drawing/2014/main" id="{66333132-87C8-AD37-DA1D-2FF1375B95A5}"/>
              </a:ext>
            </a:extLst>
          </p:cNvPr>
          <p:cNvSpPr/>
          <p:nvPr/>
        </p:nvSpPr>
        <p:spPr>
          <a:xfrm>
            <a:off x="89210" y="2352908"/>
            <a:ext cx="401444" cy="3096118"/>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234C5F7-352E-4619-5EA5-3FE11F675BF8}"/>
              </a:ext>
            </a:extLst>
          </p:cNvPr>
          <p:cNvSpPr txBox="1"/>
          <p:nvPr/>
        </p:nvSpPr>
        <p:spPr>
          <a:xfrm>
            <a:off x="109654" y="2552627"/>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1</a:t>
            </a:r>
            <a:endParaRPr lang="en-GB" b="1">
              <a:solidFill>
                <a:schemeClr val="accent3">
                  <a:lumMod val="20000"/>
                  <a:lumOff val="80000"/>
                </a:schemeClr>
              </a:solidFill>
              <a:latin typeface="+mj-lt"/>
            </a:endParaRPr>
          </a:p>
        </p:txBody>
      </p:sp>
      <p:sp>
        <p:nvSpPr>
          <p:cNvPr id="9" name="TextBox 8">
            <a:extLst>
              <a:ext uri="{FF2B5EF4-FFF2-40B4-BE49-F238E27FC236}">
                <a16:creationId xmlns:a16="http://schemas.microsoft.com/office/drawing/2014/main" id="{77134FC6-C56D-C588-57A2-0E67F14EB7EE}"/>
              </a:ext>
            </a:extLst>
          </p:cNvPr>
          <p:cNvSpPr txBox="1"/>
          <p:nvPr/>
        </p:nvSpPr>
        <p:spPr>
          <a:xfrm>
            <a:off x="109654" y="3244334"/>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2</a:t>
            </a:r>
            <a:endParaRPr lang="en-GB" b="1">
              <a:solidFill>
                <a:schemeClr val="accent3">
                  <a:lumMod val="20000"/>
                  <a:lumOff val="80000"/>
                </a:schemeClr>
              </a:solidFill>
              <a:latin typeface="+mj-lt"/>
            </a:endParaRPr>
          </a:p>
        </p:txBody>
      </p:sp>
      <p:sp>
        <p:nvSpPr>
          <p:cNvPr id="10" name="TextBox 9">
            <a:extLst>
              <a:ext uri="{FF2B5EF4-FFF2-40B4-BE49-F238E27FC236}">
                <a16:creationId xmlns:a16="http://schemas.microsoft.com/office/drawing/2014/main" id="{C3A7EE76-A31F-424D-FC2E-4B642800AB2E}"/>
              </a:ext>
            </a:extLst>
          </p:cNvPr>
          <p:cNvSpPr txBox="1"/>
          <p:nvPr/>
        </p:nvSpPr>
        <p:spPr>
          <a:xfrm>
            <a:off x="109654" y="3895711"/>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3</a:t>
            </a:r>
            <a:endParaRPr lang="en-GB" b="1">
              <a:solidFill>
                <a:schemeClr val="accent3">
                  <a:lumMod val="20000"/>
                  <a:lumOff val="80000"/>
                </a:schemeClr>
              </a:solidFill>
              <a:latin typeface="+mj-lt"/>
            </a:endParaRPr>
          </a:p>
        </p:txBody>
      </p:sp>
      <p:sp>
        <p:nvSpPr>
          <p:cNvPr id="11" name="TextBox 10">
            <a:extLst>
              <a:ext uri="{FF2B5EF4-FFF2-40B4-BE49-F238E27FC236}">
                <a16:creationId xmlns:a16="http://schemas.microsoft.com/office/drawing/2014/main" id="{E0A3C79C-6AFC-36D8-2C8E-245791C6A914}"/>
              </a:ext>
            </a:extLst>
          </p:cNvPr>
          <p:cNvSpPr txBox="1"/>
          <p:nvPr/>
        </p:nvSpPr>
        <p:spPr>
          <a:xfrm>
            <a:off x="109654" y="4458332"/>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4</a:t>
            </a:r>
            <a:endParaRPr lang="en-GB" b="1">
              <a:solidFill>
                <a:schemeClr val="accent3">
                  <a:lumMod val="20000"/>
                  <a:lumOff val="80000"/>
                </a:schemeClr>
              </a:solidFill>
              <a:latin typeface="+mj-lt"/>
            </a:endParaRPr>
          </a:p>
        </p:txBody>
      </p:sp>
      <p:sp>
        <p:nvSpPr>
          <p:cNvPr id="12" name="TextBox 11">
            <a:extLst>
              <a:ext uri="{FF2B5EF4-FFF2-40B4-BE49-F238E27FC236}">
                <a16:creationId xmlns:a16="http://schemas.microsoft.com/office/drawing/2014/main" id="{ACB1DA82-E9AC-4246-FA46-F58EDBAEE47F}"/>
              </a:ext>
            </a:extLst>
          </p:cNvPr>
          <p:cNvSpPr txBox="1"/>
          <p:nvPr/>
        </p:nvSpPr>
        <p:spPr>
          <a:xfrm>
            <a:off x="109654" y="4968628"/>
            <a:ext cx="420029" cy="369332"/>
          </a:xfrm>
          <a:prstGeom prst="rect">
            <a:avLst/>
          </a:prstGeom>
        </p:spPr>
        <p:txBody>
          <a:bodyPr wrap="square" rtlCol="0">
            <a:spAutoFit/>
          </a:bodyPr>
          <a:lstStyle/>
          <a:p>
            <a:pPr algn="l"/>
            <a:r>
              <a:rPr lang="en-US" b="1">
                <a:solidFill>
                  <a:schemeClr val="accent3">
                    <a:lumMod val="20000"/>
                    <a:lumOff val="80000"/>
                  </a:schemeClr>
                </a:solidFill>
                <a:latin typeface="+mj-lt"/>
              </a:rPr>
              <a:t>5</a:t>
            </a:r>
            <a:endParaRPr lang="en-GB" b="1">
              <a:solidFill>
                <a:schemeClr val="accent3">
                  <a:lumMod val="20000"/>
                  <a:lumOff val="80000"/>
                </a:schemeClr>
              </a:solidFill>
              <a:latin typeface="+mj-lt"/>
            </a:endParaRPr>
          </a:p>
        </p:txBody>
      </p:sp>
      <p:sp>
        <p:nvSpPr>
          <p:cNvPr id="5" name="TextBox 4">
            <a:extLst>
              <a:ext uri="{FF2B5EF4-FFF2-40B4-BE49-F238E27FC236}">
                <a16:creationId xmlns:a16="http://schemas.microsoft.com/office/drawing/2014/main" id="{C4CBF5A8-5225-85B9-E5AF-22C53DF57A9E}"/>
              </a:ext>
            </a:extLst>
          </p:cNvPr>
          <p:cNvSpPr txBox="1"/>
          <p:nvPr/>
        </p:nvSpPr>
        <p:spPr>
          <a:xfrm>
            <a:off x="797" y="2071562"/>
            <a:ext cx="608803" cy="307777"/>
          </a:xfrm>
          <a:prstGeom prst="rect">
            <a:avLst/>
          </a:prstGeom>
        </p:spPr>
        <p:txBody>
          <a:bodyPr wrap="square" rtlCol="0">
            <a:spAutoFit/>
          </a:bodyPr>
          <a:lstStyle/>
          <a:p>
            <a:pPr algn="l"/>
            <a:r>
              <a:rPr lang="en-US" sz="1400" b="1">
                <a:solidFill>
                  <a:schemeClr val="tx2"/>
                </a:solidFill>
                <a:latin typeface="+mj-lt"/>
              </a:rPr>
              <a:t>Rank</a:t>
            </a:r>
            <a:endParaRPr lang="en-GB" sz="1400" b="1">
              <a:solidFill>
                <a:schemeClr val="tx2"/>
              </a:solidFill>
              <a:latin typeface="+mj-lt"/>
            </a:endParaRPr>
          </a:p>
        </p:txBody>
      </p:sp>
    </p:spTree>
    <p:extLst>
      <p:ext uri="{BB962C8B-B14F-4D97-AF65-F5344CB8AC3E}">
        <p14:creationId xmlns:p14="http://schemas.microsoft.com/office/powerpoint/2010/main" val="10576774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E059-B9A3-E536-C518-F044E451FE1F}"/>
              </a:ext>
            </a:extLst>
          </p:cNvPr>
          <p:cNvSpPr>
            <a:spLocks noGrp="1"/>
          </p:cNvSpPr>
          <p:nvPr>
            <p:ph type="title"/>
          </p:nvPr>
        </p:nvSpPr>
        <p:spPr/>
        <p:txBody>
          <a:bodyPr>
            <a:normAutofit/>
          </a:bodyPr>
          <a:lstStyle/>
          <a:p>
            <a:r>
              <a:rPr lang="en-GB">
                <a:solidFill>
                  <a:srgbClr val="202C4D"/>
                </a:solidFill>
                <a:latin typeface="Calibri" panose="020F0502020204030204"/>
              </a:rPr>
              <a:t>The charts in the following slides plot the importance of roles against how well </a:t>
            </a:r>
            <a:r>
              <a:rPr lang="en-GB" err="1">
                <a:solidFill>
                  <a:srgbClr val="202C4D"/>
                </a:solidFill>
                <a:latin typeface="Calibri" panose="020F0502020204030204"/>
              </a:rPr>
              <a:t>RCPath</a:t>
            </a:r>
            <a:r>
              <a:rPr lang="en-GB">
                <a:solidFill>
                  <a:srgbClr val="202C4D"/>
                </a:solidFill>
                <a:latin typeface="Calibri" panose="020F0502020204030204"/>
              </a:rPr>
              <a:t> is perceived to be performing in these roles</a:t>
            </a:r>
          </a:p>
        </p:txBody>
      </p:sp>
      <p:grpSp>
        <p:nvGrpSpPr>
          <p:cNvPr id="27" name="Group 26">
            <a:extLst>
              <a:ext uri="{FF2B5EF4-FFF2-40B4-BE49-F238E27FC236}">
                <a16:creationId xmlns:a16="http://schemas.microsoft.com/office/drawing/2014/main" id="{282A11DE-3419-420B-B286-435471B98EB7}"/>
              </a:ext>
            </a:extLst>
          </p:cNvPr>
          <p:cNvGrpSpPr/>
          <p:nvPr/>
        </p:nvGrpSpPr>
        <p:grpSpPr>
          <a:xfrm>
            <a:off x="1114425" y="1995722"/>
            <a:ext cx="9899549" cy="3333685"/>
            <a:chOff x="949359" y="1995722"/>
            <a:chExt cx="10064615" cy="3879049"/>
          </a:xfrm>
        </p:grpSpPr>
        <p:grpSp>
          <p:nvGrpSpPr>
            <p:cNvPr id="5" name="Group 4">
              <a:extLst>
                <a:ext uri="{FF2B5EF4-FFF2-40B4-BE49-F238E27FC236}">
                  <a16:creationId xmlns:a16="http://schemas.microsoft.com/office/drawing/2014/main" id="{DC4B9D8B-9E2C-CD94-5467-7F292FA1963F}"/>
                </a:ext>
              </a:extLst>
            </p:cNvPr>
            <p:cNvGrpSpPr/>
            <p:nvPr/>
          </p:nvGrpSpPr>
          <p:grpSpPr>
            <a:xfrm>
              <a:off x="952484" y="1995722"/>
              <a:ext cx="10058365" cy="3871678"/>
              <a:chOff x="857217" y="1995722"/>
              <a:chExt cx="10248898" cy="4086224"/>
            </a:xfrm>
          </p:grpSpPr>
          <p:sp>
            <p:nvSpPr>
              <p:cNvPr id="7" name="Rectangle 6">
                <a:extLst>
                  <a:ext uri="{FF2B5EF4-FFF2-40B4-BE49-F238E27FC236}">
                    <a16:creationId xmlns:a16="http://schemas.microsoft.com/office/drawing/2014/main" id="{F154F5D2-744B-0897-0858-8B8A0EF807E2}"/>
                  </a:ext>
                </a:extLst>
              </p:cNvPr>
              <p:cNvSpPr/>
              <p:nvPr/>
            </p:nvSpPr>
            <p:spPr>
              <a:xfrm>
                <a:off x="5981666" y="1995722"/>
                <a:ext cx="5124449" cy="2043112"/>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B4674AB-7875-339E-8DC2-190DCA594FF9}"/>
                  </a:ext>
                </a:extLst>
              </p:cNvPr>
              <p:cNvSpPr/>
              <p:nvPr/>
            </p:nvSpPr>
            <p:spPr>
              <a:xfrm>
                <a:off x="857217" y="1995722"/>
                <a:ext cx="5124449" cy="2043112"/>
              </a:xfrm>
              <a:prstGeom prst="rect">
                <a:avLst/>
              </a:prstGeom>
              <a:solidFill>
                <a:schemeClr val="accent4">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8049565-248F-2946-1E53-EA2BAA29D277}"/>
                  </a:ext>
                </a:extLst>
              </p:cNvPr>
              <p:cNvSpPr/>
              <p:nvPr/>
            </p:nvSpPr>
            <p:spPr>
              <a:xfrm>
                <a:off x="857217" y="4038834"/>
                <a:ext cx="5124449" cy="2043112"/>
              </a:xfrm>
              <a:prstGeom prst="rect">
                <a:avLst/>
              </a:prstGeom>
              <a:solidFill>
                <a:schemeClr val="accent2">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0ED5987-9AFF-3751-EB0B-D90C17A0F6EC}"/>
                  </a:ext>
                </a:extLst>
              </p:cNvPr>
              <p:cNvSpPr/>
              <p:nvPr/>
            </p:nvSpPr>
            <p:spPr>
              <a:xfrm>
                <a:off x="5981665" y="4038834"/>
                <a:ext cx="5124449" cy="2043112"/>
              </a:xfrm>
              <a:prstGeom prst="rect">
                <a:avLst/>
              </a:prstGeom>
              <a:solidFill>
                <a:schemeClr val="accent5">
                  <a:lumMod val="60000"/>
                  <a:lumOff val="4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0E32DA9A-CD10-B616-596E-44D1C2F73BAA}"/>
                </a:ext>
              </a:extLst>
            </p:cNvPr>
            <p:cNvSpPr txBox="1"/>
            <p:nvPr/>
          </p:nvSpPr>
          <p:spPr>
            <a:xfrm>
              <a:off x="8377440" y="3340870"/>
              <a:ext cx="2633409" cy="584775"/>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a:solidFill>
                    <a:schemeClr val="tx2"/>
                  </a:solidFill>
                  <a:latin typeface="+mn-lt"/>
                </a:rPr>
                <a:t>Higher</a:t>
              </a:r>
              <a:r>
                <a:rPr kumimoji="0" lang="en-GB" sz="1600" b="0" i="0" u="none" strike="noStrike" kern="0" cap="none" spc="0" normalizeH="0" baseline="0" noProof="0">
                  <a:ln>
                    <a:noFill/>
                  </a:ln>
                  <a:solidFill>
                    <a:schemeClr val="tx2"/>
                  </a:solidFill>
                  <a:effectLst/>
                  <a:uLnTx/>
                  <a:uFillTx/>
                  <a:latin typeface="+mn-lt"/>
                </a:rPr>
                <a:t> Relative Importance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chemeClr val="tx2"/>
                  </a:solidFill>
                  <a:effectLst/>
                  <a:uLnTx/>
                  <a:uFillTx/>
                  <a:latin typeface="+mn-lt"/>
                </a:rPr>
                <a:t>High Performance</a:t>
              </a:r>
            </a:p>
          </p:txBody>
        </p:sp>
        <p:sp>
          <p:nvSpPr>
            <p:cNvPr id="20" name="TextBox 19">
              <a:extLst>
                <a:ext uri="{FF2B5EF4-FFF2-40B4-BE49-F238E27FC236}">
                  <a16:creationId xmlns:a16="http://schemas.microsoft.com/office/drawing/2014/main" id="{99777C49-94E8-8919-6089-8F4E7E8F31BC}"/>
                </a:ext>
              </a:extLst>
            </p:cNvPr>
            <p:cNvSpPr txBox="1"/>
            <p:nvPr/>
          </p:nvSpPr>
          <p:spPr>
            <a:xfrm>
              <a:off x="8377440" y="5270793"/>
              <a:ext cx="2636534" cy="584775"/>
            </a:xfrm>
            <a:prstGeom prst="rect">
              <a:avLst/>
            </a:prstGeom>
            <a:solidFill>
              <a:schemeClr val="accent5"/>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a:solidFill>
                    <a:schemeClr val="bg1"/>
                  </a:solidFill>
                  <a:latin typeface="+mn-lt"/>
                </a:rPr>
                <a:t>Higher </a:t>
              </a:r>
              <a:r>
                <a:rPr kumimoji="0" lang="en-GB" sz="1600" b="0" i="0" u="none" strike="noStrike" kern="0" cap="none" spc="0" normalizeH="0" baseline="0" noProof="0">
                  <a:ln>
                    <a:noFill/>
                  </a:ln>
                  <a:solidFill>
                    <a:schemeClr val="bg1"/>
                  </a:solidFill>
                  <a:effectLst/>
                  <a:uLnTx/>
                  <a:uFillTx/>
                  <a:latin typeface="+mn-lt"/>
                </a:rPr>
                <a:t>Relative Importance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chemeClr val="bg1"/>
                  </a:solidFill>
                  <a:effectLst/>
                  <a:uLnTx/>
                  <a:uFillTx/>
                  <a:latin typeface="+mn-lt"/>
                </a:rPr>
                <a:t>Low Performance</a:t>
              </a:r>
            </a:p>
          </p:txBody>
        </p:sp>
        <p:sp>
          <p:nvSpPr>
            <p:cNvPr id="21" name="TextBox 20">
              <a:extLst>
                <a:ext uri="{FF2B5EF4-FFF2-40B4-BE49-F238E27FC236}">
                  <a16:creationId xmlns:a16="http://schemas.microsoft.com/office/drawing/2014/main" id="{4F24AC3F-2845-2251-DF78-5671F1CE2291}"/>
                </a:ext>
              </a:extLst>
            </p:cNvPr>
            <p:cNvSpPr txBox="1"/>
            <p:nvPr/>
          </p:nvSpPr>
          <p:spPr>
            <a:xfrm>
              <a:off x="949359" y="5289996"/>
              <a:ext cx="2621915" cy="584775"/>
            </a:xfrm>
            <a:prstGeom prst="rect">
              <a:avLst/>
            </a:prstGeom>
            <a:solidFill>
              <a:schemeClr val="accent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a:solidFill>
                    <a:schemeClr val="bg1"/>
                  </a:solidFill>
                  <a:latin typeface="+mn-lt"/>
                </a:rPr>
                <a:t>Lower</a:t>
              </a:r>
              <a:r>
                <a:rPr kumimoji="0" lang="en-GB" sz="1600" b="0" i="0" u="none" strike="noStrike" kern="0" cap="none" spc="0" normalizeH="0" baseline="0" noProof="0">
                  <a:ln>
                    <a:noFill/>
                  </a:ln>
                  <a:solidFill>
                    <a:schemeClr val="bg1"/>
                  </a:solidFill>
                  <a:effectLst/>
                  <a:uLnTx/>
                  <a:uFillTx/>
                  <a:latin typeface="+mn-lt"/>
                </a:rPr>
                <a:t> Relative Importance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chemeClr val="bg1"/>
                  </a:solidFill>
                  <a:effectLst/>
                  <a:uLnTx/>
                  <a:uFillTx/>
                  <a:latin typeface="+mn-lt"/>
                </a:rPr>
                <a:t>Low Performance</a:t>
              </a:r>
            </a:p>
          </p:txBody>
        </p:sp>
        <p:sp>
          <p:nvSpPr>
            <p:cNvPr id="22" name="TextBox 21">
              <a:extLst>
                <a:ext uri="{FF2B5EF4-FFF2-40B4-BE49-F238E27FC236}">
                  <a16:creationId xmlns:a16="http://schemas.microsoft.com/office/drawing/2014/main" id="{67039BAE-33F7-5FFC-E145-0066E1CD03BC}"/>
                </a:ext>
              </a:extLst>
            </p:cNvPr>
            <p:cNvSpPr txBox="1"/>
            <p:nvPr/>
          </p:nvSpPr>
          <p:spPr>
            <a:xfrm>
              <a:off x="949359" y="3340869"/>
              <a:ext cx="2621914" cy="584775"/>
            </a:xfrm>
            <a:prstGeom prst="rect">
              <a:avLst/>
            </a:prstGeom>
            <a:solidFill>
              <a:schemeClr val="accent4"/>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prstClr val="black"/>
                  </a:solidFill>
                  <a:effectLst/>
                  <a:uLnTx/>
                  <a:uFillTx/>
                  <a:latin typeface="+mn-lt"/>
                </a:rPr>
                <a:t>Lower Relative Importance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prstClr val="black"/>
                  </a:solidFill>
                  <a:effectLst/>
                  <a:uLnTx/>
                  <a:uFillTx/>
                  <a:latin typeface="+mn-lt"/>
                </a:rPr>
                <a:t>High Performance</a:t>
              </a:r>
            </a:p>
          </p:txBody>
        </p:sp>
        <p:sp>
          <p:nvSpPr>
            <p:cNvPr id="23" name="TextBox 22">
              <a:extLst>
                <a:ext uri="{FF2B5EF4-FFF2-40B4-BE49-F238E27FC236}">
                  <a16:creationId xmlns:a16="http://schemas.microsoft.com/office/drawing/2014/main" id="{740EC989-A9DE-7751-B25B-7F2E73FED73D}"/>
                </a:ext>
              </a:extLst>
            </p:cNvPr>
            <p:cNvSpPr txBox="1"/>
            <p:nvPr/>
          </p:nvSpPr>
          <p:spPr>
            <a:xfrm>
              <a:off x="2714601" y="2675788"/>
              <a:ext cx="1504950" cy="584775"/>
            </a:xfrm>
            <a:prstGeom prst="rect">
              <a:avLst/>
            </a:prstGeom>
            <a:noFill/>
          </p:spPr>
          <p:txBody>
            <a:bodyPr wrap="square" rtlCol="0" anchor="ctr">
              <a:spAutoFit/>
            </a:bodyPr>
            <a:lstStyle/>
            <a:p>
              <a:pPr algn="ctr"/>
              <a:r>
                <a:rPr lang="en-GB" sz="1600" b="1">
                  <a:solidFill>
                    <a:schemeClr val="tx2"/>
                  </a:solidFill>
                  <a:latin typeface="+mn-lt"/>
                </a:rPr>
                <a:t>Less Important Strengths</a:t>
              </a:r>
            </a:p>
          </p:txBody>
        </p:sp>
        <p:sp>
          <p:nvSpPr>
            <p:cNvPr id="24" name="TextBox 23">
              <a:extLst>
                <a:ext uri="{FF2B5EF4-FFF2-40B4-BE49-F238E27FC236}">
                  <a16:creationId xmlns:a16="http://schemas.microsoft.com/office/drawing/2014/main" id="{9C260E8F-2686-6DE1-9CF9-B970332A3C3E}"/>
                </a:ext>
              </a:extLst>
            </p:cNvPr>
            <p:cNvSpPr txBox="1"/>
            <p:nvPr/>
          </p:nvSpPr>
          <p:spPr>
            <a:xfrm>
              <a:off x="7657850" y="2671253"/>
              <a:ext cx="1676811" cy="584775"/>
            </a:xfrm>
            <a:prstGeom prst="rect">
              <a:avLst/>
            </a:prstGeom>
            <a:noFill/>
          </p:spPr>
          <p:txBody>
            <a:bodyPr wrap="square" rtlCol="0" anchor="ctr">
              <a:spAutoFit/>
            </a:bodyPr>
            <a:lstStyle/>
            <a:p>
              <a:pPr algn="ctr"/>
              <a:r>
                <a:rPr lang="en-GB" sz="1600" b="1">
                  <a:solidFill>
                    <a:schemeClr val="tx2"/>
                  </a:solidFill>
                  <a:latin typeface="+mn-lt"/>
                </a:rPr>
                <a:t>More Important Strengths</a:t>
              </a:r>
            </a:p>
          </p:txBody>
        </p:sp>
        <p:sp>
          <p:nvSpPr>
            <p:cNvPr id="25" name="TextBox 24">
              <a:extLst>
                <a:ext uri="{FF2B5EF4-FFF2-40B4-BE49-F238E27FC236}">
                  <a16:creationId xmlns:a16="http://schemas.microsoft.com/office/drawing/2014/main" id="{0547B79C-0E7E-64E2-7F15-AEE5AFF0C196}"/>
                </a:ext>
              </a:extLst>
            </p:cNvPr>
            <p:cNvSpPr txBox="1"/>
            <p:nvPr/>
          </p:nvSpPr>
          <p:spPr>
            <a:xfrm>
              <a:off x="2763493" y="4517026"/>
              <a:ext cx="1504950" cy="584775"/>
            </a:xfrm>
            <a:prstGeom prst="rect">
              <a:avLst/>
            </a:prstGeom>
            <a:noFill/>
          </p:spPr>
          <p:txBody>
            <a:bodyPr wrap="square" rtlCol="0" anchor="ctr">
              <a:spAutoFit/>
            </a:bodyPr>
            <a:lstStyle/>
            <a:p>
              <a:pPr algn="ctr"/>
              <a:r>
                <a:rPr lang="en-GB" sz="1600" b="1">
                  <a:solidFill>
                    <a:schemeClr val="tx2"/>
                  </a:solidFill>
                  <a:latin typeface="+mn-lt"/>
                </a:rPr>
                <a:t>Less Important Weaknesses</a:t>
              </a:r>
            </a:p>
          </p:txBody>
        </p:sp>
        <p:sp>
          <p:nvSpPr>
            <p:cNvPr id="26" name="TextBox 25">
              <a:extLst>
                <a:ext uri="{FF2B5EF4-FFF2-40B4-BE49-F238E27FC236}">
                  <a16:creationId xmlns:a16="http://schemas.microsoft.com/office/drawing/2014/main" id="{B4EA0137-C86C-1152-5375-65256CA95A59}"/>
                </a:ext>
              </a:extLst>
            </p:cNvPr>
            <p:cNvSpPr txBox="1"/>
            <p:nvPr/>
          </p:nvSpPr>
          <p:spPr>
            <a:xfrm>
              <a:off x="7700816" y="4517026"/>
              <a:ext cx="1590881" cy="584775"/>
            </a:xfrm>
            <a:prstGeom prst="rect">
              <a:avLst/>
            </a:prstGeom>
            <a:noFill/>
          </p:spPr>
          <p:txBody>
            <a:bodyPr wrap="square" rtlCol="0" anchor="ctr">
              <a:spAutoFit/>
            </a:bodyPr>
            <a:lstStyle/>
            <a:p>
              <a:pPr algn="ctr"/>
              <a:r>
                <a:rPr lang="en-GB" sz="1600" b="1">
                  <a:solidFill>
                    <a:schemeClr val="tx2"/>
                  </a:solidFill>
                  <a:latin typeface="+mn-lt"/>
                </a:rPr>
                <a:t>More Important Weaknesses</a:t>
              </a:r>
            </a:p>
          </p:txBody>
        </p:sp>
      </p:grpSp>
      <p:grpSp>
        <p:nvGrpSpPr>
          <p:cNvPr id="33" name="Group 32">
            <a:extLst>
              <a:ext uri="{FF2B5EF4-FFF2-40B4-BE49-F238E27FC236}">
                <a16:creationId xmlns:a16="http://schemas.microsoft.com/office/drawing/2014/main" id="{D9F36FD7-6BA2-E28B-A7D9-FA03CECBFB0C}"/>
              </a:ext>
            </a:extLst>
          </p:cNvPr>
          <p:cNvGrpSpPr/>
          <p:nvPr/>
        </p:nvGrpSpPr>
        <p:grpSpPr>
          <a:xfrm>
            <a:off x="216166" y="1995721"/>
            <a:ext cx="680790" cy="3721631"/>
            <a:chOff x="216166" y="1995721"/>
            <a:chExt cx="680790" cy="3721631"/>
          </a:xfrm>
        </p:grpSpPr>
        <p:sp>
          <p:nvSpPr>
            <p:cNvPr id="28" name="Arrow: Down 27">
              <a:extLst>
                <a:ext uri="{FF2B5EF4-FFF2-40B4-BE49-F238E27FC236}">
                  <a16:creationId xmlns:a16="http://schemas.microsoft.com/office/drawing/2014/main" id="{BA0F2314-A61E-33E6-058F-88D0A6590B0F}"/>
                </a:ext>
              </a:extLst>
            </p:cNvPr>
            <p:cNvSpPr/>
            <p:nvPr/>
          </p:nvSpPr>
          <p:spPr>
            <a:xfrm rot="10800000">
              <a:off x="525481" y="1995721"/>
              <a:ext cx="371475" cy="3721631"/>
            </a:xfrm>
            <a:prstGeom prst="downArrow">
              <a:avLst/>
            </a:prstGeom>
            <a:solidFill>
              <a:schemeClr val="tx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F1E2C378-84CD-64A2-DD0D-7F7DED3500BE}"/>
                </a:ext>
              </a:extLst>
            </p:cNvPr>
            <p:cNvSpPr txBox="1"/>
            <p:nvPr/>
          </p:nvSpPr>
          <p:spPr>
            <a:xfrm rot="16200000">
              <a:off x="-287062" y="3702647"/>
              <a:ext cx="1314233" cy="307777"/>
            </a:xfrm>
            <a:prstGeom prst="rect">
              <a:avLst/>
            </a:prstGeom>
            <a:noFill/>
          </p:spPr>
          <p:txBody>
            <a:bodyPr wrap="square" rtlCol="0">
              <a:spAutoFit/>
            </a:bodyPr>
            <a:lstStyle/>
            <a:p>
              <a:pPr algn="ctr" rtl="0">
                <a:defRPr/>
              </a:pPr>
              <a:r>
                <a:rPr lang="en-GB" sz="1400" b="1" kern="1200">
                  <a:solidFill>
                    <a:schemeClr val="tx2"/>
                  </a:solidFill>
                  <a:latin typeface="Calibri" panose="020F0502020204030204"/>
                  <a:ea typeface="+mn-ea"/>
                  <a:cs typeface="+mn-cs"/>
                </a:rPr>
                <a:t>Performance</a:t>
              </a:r>
            </a:p>
          </p:txBody>
        </p:sp>
      </p:grpSp>
      <p:grpSp>
        <p:nvGrpSpPr>
          <p:cNvPr id="32" name="Group 31">
            <a:extLst>
              <a:ext uri="{FF2B5EF4-FFF2-40B4-BE49-F238E27FC236}">
                <a16:creationId xmlns:a16="http://schemas.microsoft.com/office/drawing/2014/main" id="{7BD76BAD-8C55-9E9A-7A80-7C58034ACF8F}"/>
              </a:ext>
            </a:extLst>
          </p:cNvPr>
          <p:cNvGrpSpPr/>
          <p:nvPr/>
        </p:nvGrpSpPr>
        <p:grpSpPr>
          <a:xfrm>
            <a:off x="4588903" y="5413530"/>
            <a:ext cx="2950592" cy="607644"/>
            <a:chOff x="4648515" y="5321498"/>
            <a:chExt cx="2950592" cy="607644"/>
          </a:xfrm>
        </p:grpSpPr>
        <p:sp>
          <p:nvSpPr>
            <p:cNvPr id="30" name="Arrow: Down 29">
              <a:extLst>
                <a:ext uri="{FF2B5EF4-FFF2-40B4-BE49-F238E27FC236}">
                  <a16:creationId xmlns:a16="http://schemas.microsoft.com/office/drawing/2014/main" id="{B9FFF623-0134-2D86-7B1F-9FC88A162EFF}"/>
                </a:ext>
              </a:extLst>
            </p:cNvPr>
            <p:cNvSpPr/>
            <p:nvPr/>
          </p:nvSpPr>
          <p:spPr>
            <a:xfrm rot="16200000">
              <a:off x="5938073" y="4268109"/>
              <a:ext cx="371475" cy="2950592"/>
            </a:xfrm>
            <a:prstGeom prst="downArrow">
              <a:avLst/>
            </a:prstGeom>
            <a:solidFill>
              <a:schemeClr val="tx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3F1CCCD2-659E-5EB2-2B8C-0913B7F24442}"/>
                </a:ext>
              </a:extLst>
            </p:cNvPr>
            <p:cNvSpPr txBox="1"/>
            <p:nvPr/>
          </p:nvSpPr>
          <p:spPr>
            <a:xfrm>
              <a:off x="5391090" y="5321498"/>
              <a:ext cx="1465439" cy="307777"/>
            </a:xfrm>
            <a:prstGeom prst="rect">
              <a:avLst/>
            </a:prstGeom>
            <a:noFill/>
          </p:spPr>
          <p:txBody>
            <a:bodyPr wrap="square" rtlCol="0">
              <a:spAutoFit/>
            </a:bodyPr>
            <a:lstStyle/>
            <a:p>
              <a:pPr algn="ctr" rtl="0">
                <a:defRPr/>
              </a:pPr>
              <a:r>
                <a:rPr lang="en-GB" sz="1400" b="1">
                  <a:solidFill>
                    <a:schemeClr val="tx2"/>
                  </a:solidFill>
                  <a:latin typeface="Calibri"/>
                  <a:ea typeface="+mn-ea"/>
                  <a:cs typeface="+mn-cs"/>
                </a:rPr>
                <a:t>Importance</a:t>
              </a:r>
            </a:p>
          </p:txBody>
        </p:sp>
      </p:grpSp>
      <p:sp>
        <p:nvSpPr>
          <p:cNvPr id="3" name="Rectangle 2">
            <a:extLst>
              <a:ext uri="{FF2B5EF4-FFF2-40B4-BE49-F238E27FC236}">
                <a16:creationId xmlns:a16="http://schemas.microsoft.com/office/drawing/2014/main" id="{B795D41E-66B1-483E-C13D-3DBCE0641019}"/>
              </a:ext>
            </a:extLst>
          </p:cNvPr>
          <p:cNvSpPr/>
          <p:nvPr/>
        </p:nvSpPr>
        <p:spPr>
          <a:xfrm>
            <a:off x="216166" y="6311095"/>
            <a:ext cx="6530379" cy="3862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bg1">
                    <a:lumMod val="50000"/>
                  </a:schemeClr>
                </a:solidFill>
              </a:rPr>
              <a:t>Please note that this is a data visualisation technique that shows the </a:t>
            </a:r>
            <a:r>
              <a:rPr lang="en-GB" sz="1200" i="1" u="sng">
                <a:solidFill>
                  <a:schemeClr val="bg1">
                    <a:lumMod val="50000"/>
                  </a:schemeClr>
                </a:solidFill>
              </a:rPr>
              <a:t>relative</a:t>
            </a:r>
            <a:r>
              <a:rPr lang="en-GB" sz="1200" i="1">
                <a:solidFill>
                  <a:schemeClr val="bg1">
                    <a:lumMod val="50000"/>
                  </a:schemeClr>
                </a:solidFill>
              </a:rPr>
              <a:t> strengths and weakness, rather than </a:t>
            </a:r>
            <a:r>
              <a:rPr lang="en-GB" sz="1200" i="1" u="sng">
                <a:solidFill>
                  <a:schemeClr val="bg1">
                    <a:lumMod val="50000"/>
                  </a:schemeClr>
                </a:solidFill>
              </a:rPr>
              <a:t>absolute</a:t>
            </a:r>
            <a:r>
              <a:rPr lang="en-GB" sz="1200" i="1">
                <a:solidFill>
                  <a:schemeClr val="bg1">
                    <a:lumMod val="50000"/>
                  </a:schemeClr>
                </a:solidFill>
              </a:rPr>
              <a:t> values.</a:t>
            </a:r>
          </a:p>
        </p:txBody>
      </p:sp>
    </p:spTree>
    <p:extLst>
      <p:ext uri="{BB962C8B-B14F-4D97-AF65-F5344CB8AC3E}">
        <p14:creationId xmlns:p14="http://schemas.microsoft.com/office/powerpoint/2010/main" val="2818668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659D-441F-BDAF-D16E-625396D4A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89947-0C74-B1A8-BC1A-4ACFAB8173AD}"/>
              </a:ext>
            </a:extLst>
          </p:cNvPr>
          <p:cNvSpPr>
            <a:spLocks noGrp="1"/>
          </p:cNvSpPr>
          <p:nvPr>
            <p:ph type="title"/>
          </p:nvPr>
        </p:nvSpPr>
        <p:spPr/>
        <p:txBody>
          <a:bodyPr>
            <a:normAutofit fontScale="90000"/>
          </a:bodyPr>
          <a:lstStyle/>
          <a:p>
            <a:r>
              <a:rPr lang="en-GB">
                <a:solidFill>
                  <a:srgbClr val="202C4D"/>
                </a:solidFill>
                <a:latin typeface="Calibri" panose="020F0502020204030204"/>
              </a:rPr>
              <a:t>Maintaining the standard of training and promoting standards and quality improvement in pathology services are important roles that respondents perceive </a:t>
            </a:r>
            <a:r>
              <a:rPr lang="en-GB" err="1">
                <a:solidFill>
                  <a:srgbClr val="202C4D"/>
                </a:solidFill>
                <a:latin typeface="Calibri" panose="020F0502020204030204"/>
              </a:rPr>
              <a:t>RCPath</a:t>
            </a:r>
            <a:r>
              <a:rPr lang="en-GB">
                <a:solidFill>
                  <a:srgbClr val="202C4D"/>
                </a:solidFill>
                <a:latin typeface="Calibri" panose="020F0502020204030204"/>
              </a:rPr>
              <a:t> as performing especially well in…</a:t>
            </a:r>
          </a:p>
        </p:txBody>
      </p:sp>
      <p:sp>
        <p:nvSpPr>
          <p:cNvPr id="3" name="Text Placeholder 2">
            <a:extLst>
              <a:ext uri="{FF2B5EF4-FFF2-40B4-BE49-F238E27FC236}">
                <a16:creationId xmlns:a16="http://schemas.microsoft.com/office/drawing/2014/main" id="{67E8114D-5E78-7C0A-868B-E2C54A1D4D72}"/>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a:solidFill>
                  <a:srgbClr val="202C4D"/>
                </a:solidFill>
                <a:latin typeface="Calibri" panose="020F0502020204030204"/>
              </a:rPr>
              <a:t>7a. How important to you is it that the Royal College of Pathologists provides/delivers on the following for its members? Base: Asked to all (1,792)</a:t>
            </a:r>
            <a:br>
              <a:rPr lang="en-GB" sz="800" i="1">
                <a:solidFill>
                  <a:srgbClr val="202C4D"/>
                </a:solidFill>
                <a:latin typeface="Calibri" panose="020F0502020204030204"/>
              </a:rPr>
            </a:br>
            <a:r>
              <a:rPr lang="en-GB" sz="800" i="1">
                <a:solidFill>
                  <a:schemeClr val="tx2"/>
                </a:solidFill>
              </a:rPr>
              <a:t>7b  How well do you feel the Royal College of Pathologists delivers on the following? Base: Asked to all (1,792)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a:solidFill>
                <a:srgbClr val="202C4D"/>
              </a:solidFill>
              <a:latin typeface="Calibri" panose="020F0502020204030204"/>
            </a:endParaRPr>
          </a:p>
        </p:txBody>
      </p:sp>
      <p:grpSp>
        <p:nvGrpSpPr>
          <p:cNvPr id="5" name="Group 4">
            <a:extLst>
              <a:ext uri="{FF2B5EF4-FFF2-40B4-BE49-F238E27FC236}">
                <a16:creationId xmlns:a16="http://schemas.microsoft.com/office/drawing/2014/main" id="{7D23EF15-F7F0-5791-D7F6-7203F44D74B4}"/>
              </a:ext>
            </a:extLst>
          </p:cNvPr>
          <p:cNvGrpSpPr/>
          <p:nvPr/>
        </p:nvGrpSpPr>
        <p:grpSpPr>
          <a:xfrm>
            <a:off x="952484" y="1995722"/>
            <a:ext cx="10058365" cy="3871678"/>
            <a:chOff x="857217" y="1995722"/>
            <a:chExt cx="10248898" cy="4086224"/>
          </a:xfrm>
        </p:grpSpPr>
        <p:sp>
          <p:nvSpPr>
            <p:cNvPr id="7" name="Rectangle 6">
              <a:extLst>
                <a:ext uri="{FF2B5EF4-FFF2-40B4-BE49-F238E27FC236}">
                  <a16:creationId xmlns:a16="http://schemas.microsoft.com/office/drawing/2014/main" id="{C29A2741-7D95-3E7D-5697-8DD6241A8D96}"/>
                </a:ext>
              </a:extLst>
            </p:cNvPr>
            <p:cNvSpPr/>
            <p:nvPr/>
          </p:nvSpPr>
          <p:spPr>
            <a:xfrm>
              <a:off x="5981666" y="1995722"/>
              <a:ext cx="5124449" cy="2043112"/>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8DE3BA3-A071-32DD-EA26-A2B1FA9EA771}"/>
                </a:ext>
              </a:extLst>
            </p:cNvPr>
            <p:cNvSpPr/>
            <p:nvPr/>
          </p:nvSpPr>
          <p:spPr>
            <a:xfrm>
              <a:off x="857217" y="1995722"/>
              <a:ext cx="5124449" cy="2043112"/>
            </a:xfrm>
            <a:prstGeom prst="rect">
              <a:avLst/>
            </a:prstGeom>
            <a:solidFill>
              <a:schemeClr val="accent4">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ACDB269-65AC-2D60-4F55-DDF207B1CFC6}"/>
                </a:ext>
              </a:extLst>
            </p:cNvPr>
            <p:cNvSpPr/>
            <p:nvPr/>
          </p:nvSpPr>
          <p:spPr>
            <a:xfrm>
              <a:off x="857217" y="4038834"/>
              <a:ext cx="5124449" cy="2043112"/>
            </a:xfrm>
            <a:prstGeom prst="rect">
              <a:avLst/>
            </a:prstGeom>
            <a:solidFill>
              <a:schemeClr val="accent2">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2B70207-4DD7-7B7E-C644-F3172279F636}"/>
                </a:ext>
              </a:extLst>
            </p:cNvPr>
            <p:cNvSpPr/>
            <p:nvPr/>
          </p:nvSpPr>
          <p:spPr>
            <a:xfrm>
              <a:off x="5981665" y="4038834"/>
              <a:ext cx="5124449" cy="2043112"/>
            </a:xfrm>
            <a:prstGeom prst="rect">
              <a:avLst/>
            </a:prstGeom>
            <a:solidFill>
              <a:schemeClr val="accent5">
                <a:lumMod val="60000"/>
                <a:lumOff val="4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59670D1F-3489-BE26-CEAA-6522C6F493F3}"/>
              </a:ext>
            </a:extLst>
          </p:cNvPr>
          <p:cNvSpPr txBox="1"/>
          <p:nvPr/>
        </p:nvSpPr>
        <p:spPr>
          <a:xfrm>
            <a:off x="5248945" y="5438341"/>
            <a:ext cx="1465439"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2"/>
                </a:solidFill>
                <a:effectLst/>
                <a:uLnTx/>
                <a:uFillTx/>
                <a:latin typeface="+mn-lt"/>
              </a:rPr>
              <a:t>Importance</a:t>
            </a:r>
          </a:p>
        </p:txBody>
      </p:sp>
      <p:cxnSp>
        <p:nvCxnSpPr>
          <p:cNvPr id="12" name="Straight Arrow Connector 11">
            <a:extLst>
              <a:ext uri="{FF2B5EF4-FFF2-40B4-BE49-F238E27FC236}">
                <a16:creationId xmlns:a16="http://schemas.microsoft.com/office/drawing/2014/main" id="{856BCAE6-025E-CD15-3459-D2B891550186}"/>
              </a:ext>
            </a:extLst>
          </p:cNvPr>
          <p:cNvCxnSpPr/>
          <p:nvPr/>
        </p:nvCxnSpPr>
        <p:spPr>
          <a:xfrm>
            <a:off x="5240973" y="5723753"/>
            <a:ext cx="1393794" cy="0"/>
          </a:xfrm>
          <a:prstGeom prst="straightConnector1">
            <a:avLst/>
          </a:prstGeom>
          <a:noFill/>
          <a:ln w="6350" cap="flat" cmpd="sng" algn="ctr">
            <a:solidFill>
              <a:schemeClr val="tx2"/>
            </a:solidFill>
            <a:prstDash val="solid"/>
            <a:miter lim="800000"/>
            <a:tailEnd type="triangle"/>
          </a:ln>
          <a:effectLst/>
        </p:spPr>
      </p:cxnSp>
      <p:grpSp>
        <p:nvGrpSpPr>
          <p:cNvPr id="13" name="Group 12">
            <a:extLst>
              <a:ext uri="{FF2B5EF4-FFF2-40B4-BE49-F238E27FC236}">
                <a16:creationId xmlns:a16="http://schemas.microsoft.com/office/drawing/2014/main" id="{E8A6989E-B853-D9F2-676A-81DC31DA481F}"/>
              </a:ext>
            </a:extLst>
          </p:cNvPr>
          <p:cNvGrpSpPr/>
          <p:nvPr/>
        </p:nvGrpSpPr>
        <p:grpSpPr>
          <a:xfrm>
            <a:off x="519138" y="3384692"/>
            <a:ext cx="312918" cy="1081907"/>
            <a:chOff x="31671" y="2997040"/>
            <a:chExt cx="312918" cy="1081907"/>
          </a:xfrm>
        </p:grpSpPr>
        <p:sp>
          <p:nvSpPr>
            <p:cNvPr id="14" name="TextBox 13">
              <a:extLst>
                <a:ext uri="{FF2B5EF4-FFF2-40B4-BE49-F238E27FC236}">
                  <a16:creationId xmlns:a16="http://schemas.microsoft.com/office/drawing/2014/main" id="{D283F77C-988B-0CAB-832E-83EBD56DA2B5}"/>
                </a:ext>
              </a:extLst>
            </p:cNvPr>
            <p:cNvSpPr txBox="1"/>
            <p:nvPr/>
          </p:nvSpPr>
          <p:spPr>
            <a:xfrm rot="16200000">
              <a:off x="-370783" y="3399494"/>
              <a:ext cx="10819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2"/>
                  </a:solidFill>
                  <a:effectLst/>
                  <a:uLnTx/>
                  <a:uFillTx/>
                  <a:latin typeface="Calibri" panose="020F0502020204030204"/>
                  <a:ea typeface="+mn-ea"/>
                  <a:cs typeface="+mn-cs"/>
                </a:rPr>
                <a:t>Performance</a:t>
              </a:r>
            </a:p>
          </p:txBody>
        </p:sp>
        <p:cxnSp>
          <p:nvCxnSpPr>
            <p:cNvPr id="15" name="Straight Arrow Connector 14">
              <a:extLst>
                <a:ext uri="{FF2B5EF4-FFF2-40B4-BE49-F238E27FC236}">
                  <a16:creationId xmlns:a16="http://schemas.microsoft.com/office/drawing/2014/main" id="{99277CCA-FEAE-30ED-C5D4-128D50A6DF9F}"/>
                </a:ext>
              </a:extLst>
            </p:cNvPr>
            <p:cNvCxnSpPr>
              <a:cxnSpLocks/>
            </p:cNvCxnSpPr>
            <p:nvPr/>
          </p:nvCxnSpPr>
          <p:spPr>
            <a:xfrm flipV="1">
              <a:off x="344589" y="3134264"/>
              <a:ext cx="0" cy="85028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 name="Chart 3">
            <a:extLst>
              <a:ext uri="{FF2B5EF4-FFF2-40B4-BE49-F238E27FC236}">
                <a16:creationId xmlns:a16="http://schemas.microsoft.com/office/drawing/2014/main" id="{37D74BC4-7BC4-91F1-FBE9-F4D0CC54EFF8}"/>
              </a:ext>
            </a:extLst>
          </p:cNvPr>
          <p:cNvGraphicFramePr>
            <a:graphicFrameLocks/>
          </p:cNvGraphicFramePr>
          <p:nvPr>
            <p:extLst>
              <p:ext uri="{D42A27DB-BD31-4B8C-83A1-F6EECF244321}">
                <p14:modId xmlns:p14="http://schemas.microsoft.com/office/powerpoint/2010/main" val="4131487746"/>
              </p:ext>
            </p:extLst>
          </p:nvPr>
        </p:nvGraphicFramePr>
        <p:xfrm>
          <a:off x="657637" y="1845780"/>
          <a:ext cx="10382249" cy="41597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0988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942D9-170B-04FF-36C6-65453231A54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3436E92E-891D-F82A-34F5-4B3479D48648}"/>
              </a:ext>
            </a:extLst>
          </p:cNvPr>
          <p:cNvGrpSpPr/>
          <p:nvPr/>
        </p:nvGrpSpPr>
        <p:grpSpPr>
          <a:xfrm>
            <a:off x="952484" y="1995722"/>
            <a:ext cx="10058365" cy="3871678"/>
            <a:chOff x="857217" y="1995722"/>
            <a:chExt cx="10248898" cy="4086224"/>
          </a:xfrm>
        </p:grpSpPr>
        <p:sp>
          <p:nvSpPr>
            <p:cNvPr id="7" name="Rectangle 6">
              <a:extLst>
                <a:ext uri="{FF2B5EF4-FFF2-40B4-BE49-F238E27FC236}">
                  <a16:creationId xmlns:a16="http://schemas.microsoft.com/office/drawing/2014/main" id="{4612A62F-95AB-8B46-7FE1-6AC5385BCCFD}"/>
                </a:ext>
              </a:extLst>
            </p:cNvPr>
            <p:cNvSpPr/>
            <p:nvPr/>
          </p:nvSpPr>
          <p:spPr>
            <a:xfrm>
              <a:off x="5981666" y="1995722"/>
              <a:ext cx="5124449" cy="2043112"/>
            </a:xfrm>
            <a:prstGeom prst="rect">
              <a:avLst/>
            </a:prstGeom>
            <a:solidFill>
              <a:schemeClr val="tx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BC514D-4CE1-629B-5187-ED3155D39B6D}"/>
                </a:ext>
              </a:extLst>
            </p:cNvPr>
            <p:cNvSpPr/>
            <p:nvPr/>
          </p:nvSpPr>
          <p:spPr>
            <a:xfrm>
              <a:off x="857217" y="1995722"/>
              <a:ext cx="5124449" cy="2043112"/>
            </a:xfrm>
            <a:prstGeom prst="rect">
              <a:avLst/>
            </a:prstGeom>
            <a:solidFill>
              <a:schemeClr val="accent4">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101AF53-80A3-9BE6-0E4C-746AA97F573B}"/>
                </a:ext>
              </a:extLst>
            </p:cNvPr>
            <p:cNvSpPr/>
            <p:nvPr/>
          </p:nvSpPr>
          <p:spPr>
            <a:xfrm>
              <a:off x="857217" y="4038834"/>
              <a:ext cx="5124449" cy="2043112"/>
            </a:xfrm>
            <a:prstGeom prst="rect">
              <a:avLst/>
            </a:prstGeom>
            <a:solidFill>
              <a:schemeClr val="accent2">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1669E89-4AEF-445E-EBBE-A6DDA0D4C7C6}"/>
                </a:ext>
              </a:extLst>
            </p:cNvPr>
            <p:cNvSpPr/>
            <p:nvPr/>
          </p:nvSpPr>
          <p:spPr>
            <a:xfrm>
              <a:off x="5981665" y="4038834"/>
              <a:ext cx="5124449" cy="2043112"/>
            </a:xfrm>
            <a:prstGeom prst="rect">
              <a:avLst/>
            </a:prstGeom>
            <a:solidFill>
              <a:schemeClr val="accent5">
                <a:lumMod val="60000"/>
                <a:lumOff val="40000"/>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4" name="Chart 3">
            <a:extLst>
              <a:ext uri="{FF2B5EF4-FFF2-40B4-BE49-F238E27FC236}">
                <a16:creationId xmlns:a16="http://schemas.microsoft.com/office/drawing/2014/main" id="{7B3760B3-01B5-3769-EAFC-89401E65346B}"/>
              </a:ext>
            </a:extLst>
          </p:cNvPr>
          <p:cNvGraphicFramePr>
            <a:graphicFrameLocks/>
          </p:cNvGraphicFramePr>
          <p:nvPr>
            <p:extLst>
              <p:ext uri="{D42A27DB-BD31-4B8C-83A1-F6EECF244321}">
                <p14:modId xmlns:p14="http://schemas.microsoft.com/office/powerpoint/2010/main" val="2762329113"/>
              </p:ext>
            </p:extLst>
          </p:nvPr>
        </p:nvGraphicFramePr>
        <p:xfrm>
          <a:off x="695275" y="1845780"/>
          <a:ext cx="10382249" cy="415973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45DF928-FB71-3DCE-2D3D-73CC1E47B61B}"/>
              </a:ext>
            </a:extLst>
          </p:cNvPr>
          <p:cNvSpPr>
            <a:spLocks noGrp="1"/>
          </p:cNvSpPr>
          <p:nvPr>
            <p:ph type="title"/>
          </p:nvPr>
        </p:nvSpPr>
        <p:spPr/>
        <p:txBody>
          <a:bodyPr>
            <a:normAutofit fontScale="90000"/>
          </a:bodyPr>
          <a:lstStyle/>
          <a:p>
            <a:r>
              <a:rPr lang="en-GB">
                <a:solidFill>
                  <a:srgbClr val="202C4D"/>
                </a:solidFill>
                <a:latin typeface="Calibri" panose="020F0502020204030204"/>
              </a:rPr>
              <a:t>…however, respondents note that while </a:t>
            </a:r>
            <a:r>
              <a:rPr lang="en-GB" err="1">
                <a:solidFill>
                  <a:srgbClr val="202C4D"/>
                </a:solidFill>
                <a:latin typeface="Calibri" panose="020F0502020204030204"/>
              </a:rPr>
              <a:t>RCPath’s</a:t>
            </a:r>
            <a:r>
              <a:rPr lang="en-GB">
                <a:solidFill>
                  <a:srgbClr val="202C4D"/>
                </a:solidFill>
                <a:latin typeface="Calibri" panose="020F0502020204030204"/>
              </a:rPr>
              <a:t> role in promoting and supporting workforce planning is important, they do not think the </a:t>
            </a:r>
            <a:r>
              <a:rPr lang="en-GB" err="1">
                <a:solidFill>
                  <a:srgbClr val="202C4D"/>
                </a:solidFill>
                <a:latin typeface="Calibri" panose="020F0502020204030204"/>
              </a:rPr>
              <a:t>RCPath</a:t>
            </a:r>
            <a:r>
              <a:rPr lang="en-GB">
                <a:solidFill>
                  <a:srgbClr val="202C4D"/>
                </a:solidFill>
                <a:latin typeface="Calibri" panose="020F0502020204030204"/>
              </a:rPr>
              <a:t> is performing as well in this area</a:t>
            </a:r>
          </a:p>
        </p:txBody>
      </p:sp>
      <p:sp>
        <p:nvSpPr>
          <p:cNvPr id="3" name="Text Placeholder 2">
            <a:extLst>
              <a:ext uri="{FF2B5EF4-FFF2-40B4-BE49-F238E27FC236}">
                <a16:creationId xmlns:a16="http://schemas.microsoft.com/office/drawing/2014/main" id="{04DECC6A-91EE-5DB1-F7BD-35E55A2802A0}"/>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a:solidFill>
                  <a:srgbClr val="202C4D"/>
                </a:solidFill>
                <a:latin typeface="Calibri" panose="020F0502020204030204"/>
              </a:rPr>
              <a:t>7a. How important to you is it that the Royal College of Pathologists provides/delivers on the following for its members? Base: Asked to all (1,792)</a:t>
            </a:r>
            <a:br>
              <a:rPr lang="en-GB" sz="800" i="1">
                <a:solidFill>
                  <a:srgbClr val="202C4D"/>
                </a:solidFill>
                <a:latin typeface="Calibri" panose="020F0502020204030204"/>
              </a:rPr>
            </a:br>
            <a:r>
              <a:rPr lang="en-GB" sz="800" i="1">
                <a:solidFill>
                  <a:schemeClr val="tx2"/>
                </a:solidFill>
              </a:rPr>
              <a:t>7b  How well do you feel the Royal College of Pathologists delivers on the following? Base: Asked to all (1,792)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i="1">
              <a:solidFill>
                <a:srgbClr val="202C4D"/>
              </a:solidFill>
              <a:latin typeface="Calibri" panose="020F0502020204030204"/>
            </a:endParaRPr>
          </a:p>
          <a:p>
            <a:endParaRPr lang="en-GB"/>
          </a:p>
        </p:txBody>
      </p:sp>
      <p:sp>
        <p:nvSpPr>
          <p:cNvPr id="11" name="TextBox 10">
            <a:extLst>
              <a:ext uri="{FF2B5EF4-FFF2-40B4-BE49-F238E27FC236}">
                <a16:creationId xmlns:a16="http://schemas.microsoft.com/office/drawing/2014/main" id="{026C8EE6-1FA6-62F7-16A1-70FF78EB1C85}"/>
              </a:ext>
            </a:extLst>
          </p:cNvPr>
          <p:cNvSpPr txBox="1"/>
          <p:nvPr/>
        </p:nvSpPr>
        <p:spPr>
          <a:xfrm>
            <a:off x="5248945" y="5438341"/>
            <a:ext cx="1465439"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chemeClr val="tx2"/>
                </a:solidFill>
                <a:effectLst/>
                <a:uLnTx/>
                <a:uFillTx/>
                <a:latin typeface="+mn-lt"/>
              </a:rPr>
              <a:t>Importance</a:t>
            </a:r>
          </a:p>
        </p:txBody>
      </p:sp>
      <p:cxnSp>
        <p:nvCxnSpPr>
          <p:cNvPr id="12" name="Straight Arrow Connector 11">
            <a:extLst>
              <a:ext uri="{FF2B5EF4-FFF2-40B4-BE49-F238E27FC236}">
                <a16:creationId xmlns:a16="http://schemas.microsoft.com/office/drawing/2014/main" id="{2DF7DAE4-A382-E4B4-9BE8-779DA2A2ED3C}"/>
              </a:ext>
            </a:extLst>
          </p:cNvPr>
          <p:cNvCxnSpPr/>
          <p:nvPr/>
        </p:nvCxnSpPr>
        <p:spPr>
          <a:xfrm>
            <a:off x="5240973" y="5723753"/>
            <a:ext cx="1393794" cy="0"/>
          </a:xfrm>
          <a:prstGeom prst="straightConnector1">
            <a:avLst/>
          </a:prstGeom>
          <a:noFill/>
          <a:ln w="6350" cap="flat" cmpd="sng" algn="ctr">
            <a:solidFill>
              <a:schemeClr val="tx2"/>
            </a:solidFill>
            <a:prstDash val="solid"/>
            <a:miter lim="800000"/>
            <a:tailEnd type="triangle"/>
          </a:ln>
          <a:effectLst/>
        </p:spPr>
      </p:cxnSp>
      <p:grpSp>
        <p:nvGrpSpPr>
          <p:cNvPr id="13" name="Group 12">
            <a:extLst>
              <a:ext uri="{FF2B5EF4-FFF2-40B4-BE49-F238E27FC236}">
                <a16:creationId xmlns:a16="http://schemas.microsoft.com/office/drawing/2014/main" id="{3C2716A5-83F4-ABC5-540C-988D77234CC6}"/>
              </a:ext>
            </a:extLst>
          </p:cNvPr>
          <p:cNvGrpSpPr/>
          <p:nvPr/>
        </p:nvGrpSpPr>
        <p:grpSpPr>
          <a:xfrm>
            <a:off x="519138" y="3384692"/>
            <a:ext cx="312918" cy="1081907"/>
            <a:chOff x="31671" y="2997040"/>
            <a:chExt cx="312918" cy="1081907"/>
          </a:xfrm>
        </p:grpSpPr>
        <p:sp>
          <p:nvSpPr>
            <p:cNvPr id="14" name="TextBox 13">
              <a:extLst>
                <a:ext uri="{FF2B5EF4-FFF2-40B4-BE49-F238E27FC236}">
                  <a16:creationId xmlns:a16="http://schemas.microsoft.com/office/drawing/2014/main" id="{091FB463-771E-E1D7-69FA-B1F69FD8B22C}"/>
                </a:ext>
              </a:extLst>
            </p:cNvPr>
            <p:cNvSpPr txBox="1"/>
            <p:nvPr/>
          </p:nvSpPr>
          <p:spPr>
            <a:xfrm rot="16200000">
              <a:off x="-370783" y="3399494"/>
              <a:ext cx="10819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2"/>
                  </a:solidFill>
                  <a:effectLst/>
                  <a:uLnTx/>
                  <a:uFillTx/>
                  <a:latin typeface="Calibri" panose="020F0502020204030204"/>
                  <a:ea typeface="+mn-ea"/>
                  <a:cs typeface="+mn-cs"/>
                </a:rPr>
                <a:t>Performance</a:t>
              </a:r>
            </a:p>
          </p:txBody>
        </p:sp>
        <p:cxnSp>
          <p:nvCxnSpPr>
            <p:cNvPr id="15" name="Straight Arrow Connector 14">
              <a:extLst>
                <a:ext uri="{FF2B5EF4-FFF2-40B4-BE49-F238E27FC236}">
                  <a16:creationId xmlns:a16="http://schemas.microsoft.com/office/drawing/2014/main" id="{CF3AAA75-1DCD-147B-C61B-0F693E66A410}"/>
                </a:ext>
              </a:extLst>
            </p:cNvPr>
            <p:cNvCxnSpPr>
              <a:cxnSpLocks/>
            </p:cNvCxnSpPr>
            <p:nvPr/>
          </p:nvCxnSpPr>
          <p:spPr>
            <a:xfrm flipV="1">
              <a:off x="344589" y="3134264"/>
              <a:ext cx="0" cy="85028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68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79AA-78B1-4BC9-15A6-00BD2DC37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C6E4D-17FF-81BB-EC18-91D12BC8E6B3}"/>
              </a:ext>
            </a:extLst>
          </p:cNvPr>
          <p:cNvSpPr>
            <a:spLocks noGrp="1"/>
          </p:cNvSpPr>
          <p:nvPr>
            <p:ph type="title"/>
          </p:nvPr>
        </p:nvSpPr>
        <p:spPr/>
        <p:txBody>
          <a:bodyPr/>
          <a:lstStyle/>
          <a:p>
            <a:r>
              <a:rPr lang="en-GB">
                <a:solidFill>
                  <a:schemeClr val="accent1"/>
                </a:solidFill>
              </a:rPr>
              <a:t>Participant profile </a:t>
            </a:r>
          </a:p>
        </p:txBody>
      </p:sp>
      <p:sp>
        <p:nvSpPr>
          <p:cNvPr id="3" name="Text Placeholder 2">
            <a:extLst>
              <a:ext uri="{FF2B5EF4-FFF2-40B4-BE49-F238E27FC236}">
                <a16:creationId xmlns:a16="http://schemas.microsoft.com/office/drawing/2014/main" id="{5E70676C-DA8F-3E71-D3D2-C994A6B91FF7}"/>
              </a:ext>
            </a:extLst>
          </p:cNvPr>
          <p:cNvSpPr>
            <a:spLocks noGrp="1"/>
          </p:cNvSpPr>
          <p:nvPr>
            <p:ph type="body" sz="quarter" idx="10"/>
          </p:nvPr>
        </p:nvSpPr>
        <p:spPr/>
        <p:txBody>
          <a:bodyPr vert="horz" lIns="0" tIns="0" rIns="0" bIns="0" rtlCol="0">
            <a:normAutofit/>
          </a:bodyPr>
          <a:lstStyle/>
          <a:p>
            <a:r>
              <a:rPr lang="en-GB" sz="800" i="1">
                <a:solidFill>
                  <a:schemeClr val="tx2"/>
                </a:solidFill>
              </a:rPr>
              <a:t>Data from </a:t>
            </a:r>
            <a:r>
              <a:rPr lang="en-GB" sz="800" i="1" err="1">
                <a:solidFill>
                  <a:schemeClr val="tx2"/>
                </a:solidFill>
              </a:rPr>
              <a:t>RCPath</a:t>
            </a:r>
            <a:r>
              <a:rPr lang="en-GB" sz="800" i="1">
                <a:solidFill>
                  <a:schemeClr val="tx2"/>
                </a:solidFill>
              </a:rPr>
              <a:t> Database. UK / Overseas (1,792), Gender (1,682), Membership class (1,792), Age (1,792). </a:t>
            </a:r>
            <a:br>
              <a:rPr lang="en-GB" sz="800" i="1">
                <a:solidFill>
                  <a:schemeClr val="tx2"/>
                </a:solidFill>
              </a:rPr>
            </a:br>
            <a:r>
              <a:rPr lang="en-GB" sz="800" i="1">
                <a:solidFill>
                  <a:schemeClr val="tx2"/>
                </a:solidFill>
              </a:rPr>
              <a:t>9. Which of these do you feel best describes your career stage? Base: Asked to all (1,792)</a:t>
            </a:r>
          </a:p>
          <a:p>
            <a:endParaRPr lang="en-GB" sz="800" i="1">
              <a:solidFill>
                <a:schemeClr val="tx2"/>
              </a:solidFill>
            </a:endParaRPr>
          </a:p>
        </p:txBody>
      </p:sp>
      <p:cxnSp>
        <p:nvCxnSpPr>
          <p:cNvPr id="5" name="Straight Connector 4">
            <a:extLst>
              <a:ext uri="{FF2B5EF4-FFF2-40B4-BE49-F238E27FC236}">
                <a16:creationId xmlns:a16="http://schemas.microsoft.com/office/drawing/2014/main" id="{34EA45B9-7E32-84AF-9694-B4872C7C69C7}"/>
              </a:ext>
            </a:extLst>
          </p:cNvPr>
          <p:cNvCxnSpPr>
            <a:cxnSpLocks/>
          </p:cNvCxnSpPr>
          <p:nvPr/>
        </p:nvCxnSpPr>
        <p:spPr>
          <a:xfrm>
            <a:off x="590349" y="3741779"/>
            <a:ext cx="11177687" cy="0"/>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E44096C-EF2F-B5CE-B516-D342FA1B2C69}"/>
              </a:ext>
            </a:extLst>
          </p:cNvPr>
          <p:cNvCxnSpPr>
            <a:cxnSpLocks/>
          </p:cNvCxnSpPr>
          <p:nvPr/>
        </p:nvCxnSpPr>
        <p:spPr>
          <a:xfrm>
            <a:off x="8627065" y="1419466"/>
            <a:ext cx="0" cy="2329922"/>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F4819B-2A8F-B3F1-68F2-415705E6F086}"/>
              </a:ext>
            </a:extLst>
          </p:cNvPr>
          <p:cNvCxnSpPr>
            <a:cxnSpLocks/>
          </p:cNvCxnSpPr>
          <p:nvPr/>
        </p:nvCxnSpPr>
        <p:spPr>
          <a:xfrm>
            <a:off x="3664540" y="1381366"/>
            <a:ext cx="0" cy="2329922"/>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8C9550-93D7-8C97-BF9B-61558E511544}"/>
              </a:ext>
            </a:extLst>
          </p:cNvPr>
          <p:cNvCxnSpPr>
            <a:cxnSpLocks/>
          </p:cNvCxnSpPr>
          <p:nvPr/>
        </p:nvCxnSpPr>
        <p:spPr>
          <a:xfrm>
            <a:off x="6096000" y="3741779"/>
            <a:ext cx="0" cy="2329922"/>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26E33EC4-389C-A893-4078-63FCDE7F4691}"/>
              </a:ext>
            </a:extLst>
          </p:cNvPr>
          <p:cNvGraphicFramePr>
            <a:graphicFrameLocks/>
          </p:cNvGraphicFramePr>
          <p:nvPr>
            <p:extLst>
              <p:ext uri="{D42A27DB-BD31-4B8C-83A1-F6EECF244321}">
                <p14:modId xmlns:p14="http://schemas.microsoft.com/office/powerpoint/2010/main" val="1664370241"/>
              </p:ext>
            </p:extLst>
          </p:nvPr>
        </p:nvGraphicFramePr>
        <p:xfrm>
          <a:off x="-1078185" y="1001955"/>
          <a:ext cx="5700327" cy="27960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787126A7-6187-370F-1CE7-7B84422DFB50}"/>
              </a:ext>
            </a:extLst>
          </p:cNvPr>
          <p:cNvGraphicFramePr>
            <a:graphicFrameLocks/>
          </p:cNvGraphicFramePr>
          <p:nvPr>
            <p:extLst>
              <p:ext uri="{D42A27DB-BD31-4B8C-83A1-F6EECF244321}">
                <p14:modId xmlns:p14="http://schemas.microsoft.com/office/powerpoint/2010/main" val="1265262151"/>
              </p:ext>
            </p:extLst>
          </p:nvPr>
        </p:nvGraphicFramePr>
        <p:xfrm>
          <a:off x="7341190" y="968531"/>
          <a:ext cx="5700327" cy="2796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D2835B5D-D314-88EC-774F-BB7F982C9652}"/>
              </a:ext>
            </a:extLst>
          </p:cNvPr>
          <p:cNvGraphicFramePr>
            <a:graphicFrameLocks/>
          </p:cNvGraphicFramePr>
          <p:nvPr>
            <p:extLst>
              <p:ext uri="{D42A27DB-BD31-4B8C-83A1-F6EECF244321}">
                <p14:modId xmlns:p14="http://schemas.microsoft.com/office/powerpoint/2010/main" val="494893181"/>
              </p:ext>
            </p:extLst>
          </p:nvPr>
        </p:nvGraphicFramePr>
        <p:xfrm>
          <a:off x="6576968" y="3990257"/>
          <a:ext cx="4572000" cy="1824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D3C84BBD-E44A-C243-4484-4FD593F91CB9}"/>
              </a:ext>
            </a:extLst>
          </p:cNvPr>
          <p:cNvGraphicFramePr>
            <a:graphicFrameLocks/>
          </p:cNvGraphicFramePr>
          <p:nvPr>
            <p:extLst>
              <p:ext uri="{D42A27DB-BD31-4B8C-83A1-F6EECF244321}">
                <p14:modId xmlns:p14="http://schemas.microsoft.com/office/powerpoint/2010/main" val="3790714076"/>
              </p:ext>
            </p:extLst>
          </p:nvPr>
        </p:nvGraphicFramePr>
        <p:xfrm>
          <a:off x="3809996" y="942331"/>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id="{037DAC11-5185-6A14-16CE-3BEF5F7580E2}"/>
              </a:ext>
            </a:extLst>
          </p:cNvPr>
          <p:cNvGraphicFramePr>
            <a:graphicFrameLocks/>
          </p:cNvGraphicFramePr>
          <p:nvPr>
            <p:extLst>
              <p:ext uri="{D42A27DB-BD31-4B8C-83A1-F6EECF244321}">
                <p14:modId xmlns:p14="http://schemas.microsoft.com/office/powerpoint/2010/main" val="3582306653"/>
              </p:ext>
            </p:extLst>
          </p:nvPr>
        </p:nvGraphicFramePr>
        <p:xfrm>
          <a:off x="435593" y="3848532"/>
          <a:ext cx="5419924" cy="237287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897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C46F9-4600-9CEC-42F0-F084CD0A9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CCA2C-9152-9ED1-919D-4BA4FA49A94A}"/>
              </a:ext>
            </a:extLst>
          </p:cNvPr>
          <p:cNvSpPr>
            <a:spLocks noGrp="1"/>
          </p:cNvSpPr>
          <p:nvPr>
            <p:ph type="title"/>
          </p:nvPr>
        </p:nvSpPr>
        <p:spPr/>
        <p:txBody>
          <a:bodyPr>
            <a:normAutofit/>
          </a:bodyPr>
          <a:lstStyle/>
          <a:p>
            <a:r>
              <a:rPr lang="en-GB">
                <a:solidFill>
                  <a:schemeClr val="tx2"/>
                </a:solidFill>
              </a:rPr>
              <a:t>Respondents highlight the </a:t>
            </a:r>
            <a:r>
              <a:rPr lang="en-GB" err="1">
                <a:solidFill>
                  <a:schemeClr val="tx2"/>
                </a:solidFill>
              </a:rPr>
              <a:t>RCPath</a:t>
            </a:r>
            <a:r>
              <a:rPr lang="en-GB">
                <a:solidFill>
                  <a:schemeClr val="tx2"/>
                </a:solidFill>
              </a:rPr>
              <a:t> should be providing more advocacy for workplace issues by engaging (more) with the UK government…</a:t>
            </a:r>
          </a:p>
        </p:txBody>
      </p:sp>
      <p:sp>
        <p:nvSpPr>
          <p:cNvPr id="3" name="Text Placeholder 2">
            <a:extLst>
              <a:ext uri="{FF2B5EF4-FFF2-40B4-BE49-F238E27FC236}">
                <a16:creationId xmlns:a16="http://schemas.microsoft.com/office/drawing/2014/main" id="{09501260-B8E6-505D-A3A4-DBC9F21893C0}"/>
              </a:ext>
            </a:extLst>
          </p:cNvPr>
          <p:cNvSpPr>
            <a:spLocks noGrp="1"/>
          </p:cNvSpPr>
          <p:nvPr>
            <p:ph type="body" sz="quarter" idx="10"/>
          </p:nvPr>
        </p:nvSpPr>
        <p:spPr/>
        <p:txBody>
          <a:bodyPr vert="horz" lIns="0" tIns="0" rIns="0" bIns="0" rtlCol="0">
            <a:normAutofit/>
          </a:bodyPr>
          <a:lstStyle/>
          <a:p>
            <a:r>
              <a:rPr lang="en-GB" sz="800" i="1">
                <a:solidFill>
                  <a:srgbClr val="202C4D"/>
                </a:solidFill>
                <a:latin typeface="Calibri" panose="020F0502020204030204"/>
              </a:rPr>
              <a:t>7c  Is there anything else you believe the Royal College of Pathologists should be providing/delivering on for its members?</a:t>
            </a:r>
            <a:r>
              <a:rPr lang="en-US" sz="800" i="1">
                <a:solidFill>
                  <a:srgbClr val="202C4D"/>
                </a:solidFill>
                <a:latin typeface="Calibri" panose="020F0502020204030204"/>
              </a:rPr>
              <a:t> Base: Asked to all (563)</a:t>
            </a:r>
            <a:endParaRPr lang="en-GB" sz="800" i="1">
              <a:solidFill>
                <a:srgbClr val="202C4D"/>
              </a:solidFill>
              <a:latin typeface="Calibri" panose="020F0502020204030204"/>
            </a:endParaRPr>
          </a:p>
          <a:p>
            <a:endParaRPr lang="en-GB" sz="800" i="1">
              <a:solidFill>
                <a:srgbClr val="202C4D"/>
              </a:solidFill>
              <a:latin typeface="Calibri" panose="020F0502020204030204"/>
            </a:endParaRPr>
          </a:p>
        </p:txBody>
      </p:sp>
      <p:graphicFrame>
        <p:nvGraphicFramePr>
          <p:cNvPr id="8" name="Table 7">
            <a:extLst>
              <a:ext uri="{FF2B5EF4-FFF2-40B4-BE49-F238E27FC236}">
                <a16:creationId xmlns:a16="http://schemas.microsoft.com/office/drawing/2014/main" id="{6B6DFB7A-463E-20DD-08BF-F53763D9C015}"/>
              </a:ext>
            </a:extLst>
          </p:cNvPr>
          <p:cNvGraphicFramePr>
            <a:graphicFrameLocks noGrp="1"/>
          </p:cNvGraphicFramePr>
          <p:nvPr>
            <p:extLst>
              <p:ext uri="{D42A27DB-BD31-4B8C-83A1-F6EECF244321}">
                <p14:modId xmlns:p14="http://schemas.microsoft.com/office/powerpoint/2010/main" val="491740774"/>
              </p:ext>
            </p:extLst>
          </p:nvPr>
        </p:nvGraphicFramePr>
        <p:xfrm>
          <a:off x="0" y="1845780"/>
          <a:ext cx="12192000" cy="338836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3704250867"/>
                    </a:ext>
                  </a:extLst>
                </a:gridCol>
                <a:gridCol w="4064000">
                  <a:extLst>
                    <a:ext uri="{9D8B030D-6E8A-4147-A177-3AD203B41FA5}">
                      <a16:colId xmlns:a16="http://schemas.microsoft.com/office/drawing/2014/main" val="1969124674"/>
                    </a:ext>
                  </a:extLst>
                </a:gridCol>
                <a:gridCol w="4064000">
                  <a:extLst>
                    <a:ext uri="{9D8B030D-6E8A-4147-A177-3AD203B41FA5}">
                      <a16:colId xmlns:a16="http://schemas.microsoft.com/office/drawing/2014/main" val="403999938"/>
                    </a:ext>
                  </a:extLst>
                </a:gridCol>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tx2"/>
                          </a:solidFill>
                          <a:latin typeface="+mn-lt"/>
                          <a:ea typeface="+mn-ea"/>
                          <a:cs typeface="+mn-cs"/>
                        </a:rPr>
                        <a:t>Workplace Issues and Support</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tx2"/>
                          </a:solidFill>
                          <a:latin typeface="+mn-lt"/>
                          <a:ea typeface="+mn-ea"/>
                          <a:cs typeface="+mn-cs"/>
                        </a:rPr>
                        <a:t>Education, training, and resources</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tx2"/>
                          </a:solidFill>
                          <a:latin typeface="+mn-lt"/>
                          <a:ea typeface="+mn-ea"/>
                          <a:cs typeface="+mn-cs"/>
                        </a:rPr>
                        <a:t>A greater focus on inclusivity</a:t>
                      </a:r>
                    </a:p>
                  </a:txBody>
                  <a:tcPr anchor="ctr"/>
                </a:tc>
                <a:extLst>
                  <a:ext uri="{0D108BD9-81ED-4DB2-BD59-A6C34878D82A}">
                    <a16:rowId xmlns:a16="http://schemas.microsoft.com/office/drawing/2014/main" val="541855126"/>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a:solidFill>
                            <a:schemeClr val="tx2"/>
                          </a:solidFill>
                          <a:latin typeface="+mn-lt"/>
                          <a:ea typeface="+mn-ea"/>
                          <a:cs typeface="+mn-cs"/>
                        </a:rPr>
                        <a:t>Respondents highlight a need for the College to </a:t>
                      </a:r>
                      <a:r>
                        <a:rPr lang="en-GB" sz="1200" b="1">
                          <a:solidFill>
                            <a:schemeClr val="tx2"/>
                          </a:solidFill>
                          <a:latin typeface="+mn-lt"/>
                          <a:ea typeface="+mn-ea"/>
                          <a:cs typeface="+mn-cs"/>
                        </a:rPr>
                        <a:t>address workforce challenges</a:t>
                      </a:r>
                      <a:r>
                        <a:rPr lang="en-GB" sz="1200">
                          <a:solidFill>
                            <a:schemeClr val="tx2"/>
                          </a:solidFill>
                          <a:latin typeface="+mn-lt"/>
                          <a:ea typeface="+mn-ea"/>
                          <a:cs typeface="+mn-cs"/>
                        </a:rPr>
                        <a:t>, particularly by advocating for expansion and improved support. Members believe this is a critical issue and explain that they feel that RCPath has a key role in addressing and supporting members here.</a:t>
                      </a:r>
                    </a:p>
                    <a:p>
                      <a:pPr marL="0" marR="0" lvl="0" indent="0" defTabSz="914400" eaLnBrk="1" fontAlgn="auto" latinLnBrk="0" hangingPunct="1">
                        <a:lnSpc>
                          <a:spcPct val="100000"/>
                        </a:lnSpc>
                        <a:spcBef>
                          <a:spcPts val="0"/>
                        </a:spcBef>
                        <a:spcAft>
                          <a:spcPts val="0"/>
                        </a:spcAft>
                        <a:buClrTx/>
                        <a:buSzTx/>
                        <a:buFontTx/>
                        <a:buNone/>
                        <a:tabLst/>
                        <a:defRPr/>
                      </a:pPr>
                      <a:endParaRPr lang="en-GB" sz="1200">
                        <a:solidFill>
                          <a:schemeClr val="tx2"/>
                        </a:solidFill>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a:solidFill>
                            <a:schemeClr val="tx2"/>
                          </a:solidFill>
                          <a:latin typeface="+mn-lt"/>
                          <a:ea typeface="+mn-ea"/>
                          <a:cs typeface="+mn-cs"/>
                        </a:rPr>
                        <a:t>There is a desire for </a:t>
                      </a:r>
                      <a:r>
                        <a:rPr lang="en-GB" sz="1200" b="1">
                          <a:solidFill>
                            <a:schemeClr val="tx2"/>
                          </a:solidFill>
                          <a:latin typeface="+mn-lt"/>
                          <a:ea typeface="+mn-ea"/>
                          <a:cs typeface="+mn-cs"/>
                        </a:rPr>
                        <a:t>greater engagement with the UK government and the NHS to tackle workforce shortages and improve salaries</a:t>
                      </a:r>
                      <a:r>
                        <a:rPr lang="en-GB" sz="1200">
                          <a:solidFill>
                            <a:schemeClr val="tx2"/>
                          </a:solidFill>
                          <a:latin typeface="+mn-lt"/>
                          <a:ea typeface="+mn-ea"/>
                          <a:cs typeface="+mn-cs"/>
                        </a:rPr>
                        <a:t>, which are viewed as low compared to international standards. </a:t>
                      </a:r>
                    </a:p>
                  </a:txBody>
                  <a:tcPr anchor="ctr"/>
                </a:tc>
                <a:tc>
                  <a:txBody>
                    <a:bodyPr/>
                    <a:lstStyle/>
                    <a:p>
                      <a:r>
                        <a:rPr lang="en-GB" sz="1200">
                          <a:solidFill>
                            <a:schemeClr val="tx2"/>
                          </a:solidFill>
                          <a:latin typeface="+mn-lt"/>
                          <a:ea typeface="+mn-ea"/>
                          <a:cs typeface="+mn-cs"/>
                        </a:rPr>
                        <a:t>The responses highlight that the College needs to </a:t>
                      </a:r>
                      <a:r>
                        <a:rPr lang="en-GB" sz="1200" b="1">
                          <a:solidFill>
                            <a:schemeClr val="tx2"/>
                          </a:solidFill>
                          <a:latin typeface="+mn-lt"/>
                          <a:ea typeface="+mn-ea"/>
                          <a:cs typeface="+mn-cs"/>
                        </a:rPr>
                        <a:t>enhance its educational offerings and professional development opportunities. </a:t>
                      </a:r>
                    </a:p>
                    <a:p>
                      <a:endParaRPr lang="en-GB" sz="1200">
                        <a:solidFill>
                          <a:schemeClr val="tx2"/>
                        </a:solidFill>
                        <a:latin typeface="+mn-lt"/>
                        <a:ea typeface="+mn-ea"/>
                        <a:cs typeface="+mn-cs"/>
                      </a:endParaRPr>
                    </a:p>
                    <a:p>
                      <a:r>
                        <a:rPr lang="en-GB" sz="1200">
                          <a:solidFill>
                            <a:schemeClr val="tx2"/>
                          </a:solidFill>
                          <a:latin typeface="+mn-lt"/>
                          <a:ea typeface="+mn-ea"/>
                          <a:cs typeface="+mn-cs"/>
                        </a:rPr>
                        <a:t>Many respondents ask for </a:t>
                      </a:r>
                      <a:r>
                        <a:rPr lang="en-GB" sz="1200" b="1">
                          <a:solidFill>
                            <a:schemeClr val="tx2"/>
                          </a:solidFill>
                          <a:latin typeface="+mn-lt"/>
                          <a:ea typeface="+mn-ea"/>
                          <a:cs typeface="+mn-cs"/>
                        </a:rPr>
                        <a:t>increased availability of training materials, educational events, and digital resources</a:t>
                      </a:r>
                      <a:r>
                        <a:rPr lang="en-GB" sz="1200">
                          <a:solidFill>
                            <a:schemeClr val="tx2"/>
                          </a:solidFill>
                          <a:latin typeface="+mn-lt"/>
                          <a:ea typeface="+mn-ea"/>
                          <a:cs typeface="+mn-cs"/>
                        </a:rPr>
                        <a:t> to support members across various specialties. </a:t>
                      </a:r>
                    </a:p>
                    <a:p>
                      <a:endParaRPr lang="en-GB" sz="1200">
                        <a:solidFill>
                          <a:schemeClr val="tx2"/>
                        </a:solidFill>
                        <a:latin typeface="+mn-lt"/>
                        <a:ea typeface="+mn-ea"/>
                        <a:cs typeface="+mn-cs"/>
                      </a:endParaRPr>
                    </a:p>
                    <a:p>
                      <a:r>
                        <a:rPr lang="en-GB" sz="1200">
                          <a:solidFill>
                            <a:schemeClr val="tx2"/>
                          </a:solidFill>
                          <a:latin typeface="+mn-lt"/>
                          <a:ea typeface="+mn-ea"/>
                          <a:cs typeface="+mn-cs"/>
                        </a:rPr>
                        <a:t>Suggestions include </a:t>
                      </a:r>
                      <a:r>
                        <a:rPr lang="en-GB" sz="1200" b="1">
                          <a:solidFill>
                            <a:schemeClr val="tx2"/>
                          </a:solidFill>
                          <a:latin typeface="+mn-lt"/>
                          <a:ea typeface="+mn-ea"/>
                          <a:cs typeface="+mn-cs"/>
                        </a:rPr>
                        <a:t>expanding accessible educational initiatives</a:t>
                      </a:r>
                      <a:r>
                        <a:rPr lang="en-GB" sz="1200">
                          <a:solidFill>
                            <a:schemeClr val="tx2"/>
                          </a:solidFill>
                          <a:latin typeface="+mn-lt"/>
                          <a:ea typeface="+mn-ea"/>
                          <a:cs typeface="+mn-cs"/>
                        </a:rPr>
                        <a:t>, offering </a:t>
                      </a:r>
                      <a:r>
                        <a:rPr lang="en-GB" sz="1200" b="1">
                          <a:solidFill>
                            <a:schemeClr val="tx2"/>
                          </a:solidFill>
                          <a:latin typeface="+mn-lt"/>
                          <a:ea typeface="+mn-ea"/>
                          <a:cs typeface="+mn-cs"/>
                        </a:rPr>
                        <a:t>individualised professional support</a:t>
                      </a:r>
                      <a:r>
                        <a:rPr lang="en-GB" sz="1200">
                          <a:solidFill>
                            <a:schemeClr val="tx2"/>
                          </a:solidFill>
                          <a:latin typeface="+mn-lt"/>
                          <a:ea typeface="+mn-ea"/>
                          <a:cs typeface="+mn-cs"/>
                        </a:rPr>
                        <a:t>, and improving clear </a:t>
                      </a:r>
                      <a:r>
                        <a:rPr lang="en-GB" sz="1200" b="1">
                          <a:solidFill>
                            <a:schemeClr val="tx2"/>
                          </a:solidFill>
                          <a:latin typeface="+mn-lt"/>
                          <a:ea typeface="+mn-ea"/>
                          <a:cs typeface="+mn-cs"/>
                        </a:rPr>
                        <a:t>communication of the initiatives the College is involved with, </a:t>
                      </a:r>
                      <a:r>
                        <a:rPr lang="en-GB" sz="1200">
                          <a:solidFill>
                            <a:schemeClr val="tx2"/>
                          </a:solidFill>
                          <a:latin typeface="+mn-lt"/>
                          <a:ea typeface="+mn-ea"/>
                          <a:cs typeface="+mn-cs"/>
                        </a:rPr>
                        <a:t>particularly regarding government and policy interactions. </a:t>
                      </a:r>
                    </a:p>
                  </a:txBody>
                  <a:tcPr anchor="ctr"/>
                </a:tc>
                <a:tc>
                  <a:txBody>
                    <a:bodyPr/>
                    <a:lstStyle/>
                    <a:p>
                      <a:r>
                        <a:rPr lang="en-GB" sz="1200">
                          <a:solidFill>
                            <a:schemeClr val="tx2"/>
                          </a:solidFill>
                          <a:latin typeface="+mn-lt"/>
                          <a:ea typeface="+mn-ea"/>
                          <a:cs typeface="+mn-cs"/>
                        </a:rPr>
                        <a:t>Respondents express concerns about inclusivity and question if the diversity of the different specialties could be managed better within the College. </a:t>
                      </a:r>
                    </a:p>
                    <a:p>
                      <a:endParaRPr lang="en-GB" sz="1200">
                        <a:solidFill>
                          <a:schemeClr val="tx2"/>
                        </a:solidFill>
                        <a:latin typeface="+mn-lt"/>
                        <a:ea typeface="+mn-ea"/>
                        <a:cs typeface="+mn-cs"/>
                      </a:endParaRPr>
                    </a:p>
                    <a:p>
                      <a:r>
                        <a:rPr lang="en-GB" sz="1200">
                          <a:solidFill>
                            <a:schemeClr val="tx2"/>
                          </a:solidFill>
                          <a:latin typeface="+mn-lt"/>
                          <a:ea typeface="+mn-ea"/>
                          <a:cs typeface="+mn-cs"/>
                        </a:rPr>
                        <a:t>Many feel that </a:t>
                      </a:r>
                      <a:r>
                        <a:rPr lang="en-GB" sz="1200" b="1">
                          <a:solidFill>
                            <a:schemeClr val="tx2"/>
                          </a:solidFill>
                          <a:latin typeface="+mn-lt"/>
                          <a:ea typeface="+mn-ea"/>
                          <a:cs typeface="+mn-cs"/>
                        </a:rPr>
                        <a:t>the College places too much of an emphasis on clinical medicine and histopathology</a:t>
                      </a:r>
                      <a:r>
                        <a:rPr lang="en-GB" sz="1200">
                          <a:solidFill>
                            <a:schemeClr val="tx2"/>
                          </a:solidFill>
                          <a:latin typeface="+mn-lt"/>
                          <a:ea typeface="+mn-ea"/>
                          <a:cs typeface="+mn-cs"/>
                        </a:rPr>
                        <a:t>, which </a:t>
                      </a:r>
                      <a:r>
                        <a:rPr lang="en-GB" sz="1200" b="1">
                          <a:solidFill>
                            <a:schemeClr val="tx2"/>
                          </a:solidFill>
                          <a:latin typeface="+mn-lt"/>
                          <a:ea typeface="+mn-ea"/>
                          <a:cs typeface="+mn-cs"/>
                        </a:rPr>
                        <a:t>negatively impacts the visibility and support for smaller specialties </a:t>
                      </a:r>
                      <a:r>
                        <a:rPr lang="en-GB" sz="1200">
                          <a:solidFill>
                            <a:schemeClr val="tx2"/>
                          </a:solidFill>
                          <a:latin typeface="+mn-lt"/>
                          <a:ea typeface="+mn-ea"/>
                          <a:cs typeface="+mn-cs"/>
                        </a:rPr>
                        <a:t>like veterinary pathology, microbiology, and virology. </a:t>
                      </a:r>
                    </a:p>
                    <a:p>
                      <a:endParaRPr lang="en-GB" sz="1200">
                        <a:solidFill>
                          <a:schemeClr val="tx2"/>
                        </a:solidFill>
                        <a:latin typeface="+mn-lt"/>
                        <a:ea typeface="+mn-ea"/>
                        <a:cs typeface="+mn-cs"/>
                      </a:endParaRPr>
                    </a:p>
                    <a:p>
                      <a:r>
                        <a:rPr lang="en-GB" sz="1200">
                          <a:solidFill>
                            <a:schemeClr val="tx2"/>
                          </a:solidFill>
                          <a:latin typeface="+mn-lt"/>
                          <a:ea typeface="+mn-ea"/>
                          <a:cs typeface="+mn-cs"/>
                        </a:rPr>
                        <a:t>Inclusivity is a recurring theme, with many advocating for a </a:t>
                      </a:r>
                      <a:r>
                        <a:rPr lang="en-GB" sz="1200" b="1">
                          <a:solidFill>
                            <a:schemeClr val="tx2"/>
                          </a:solidFill>
                          <a:latin typeface="+mn-lt"/>
                          <a:ea typeface="+mn-ea"/>
                          <a:cs typeface="+mn-cs"/>
                        </a:rPr>
                        <a:t>broader representation of various specialties</a:t>
                      </a:r>
                      <a:r>
                        <a:rPr lang="en-GB" sz="1200">
                          <a:solidFill>
                            <a:schemeClr val="tx2"/>
                          </a:solidFill>
                          <a:latin typeface="+mn-lt"/>
                          <a:ea typeface="+mn-ea"/>
                          <a:cs typeface="+mn-cs"/>
                        </a:rPr>
                        <a:t>, non-clinical pathologists, and members from diverse geographical regions. Suggestions include using more </a:t>
                      </a:r>
                      <a:r>
                        <a:rPr lang="en-GB" sz="1200" b="1">
                          <a:solidFill>
                            <a:schemeClr val="tx2"/>
                          </a:solidFill>
                          <a:latin typeface="+mn-lt"/>
                          <a:ea typeface="+mn-ea"/>
                          <a:cs typeface="+mn-cs"/>
                        </a:rPr>
                        <a:t>inclusive language</a:t>
                      </a:r>
                      <a:r>
                        <a:rPr lang="en-GB" sz="1200">
                          <a:solidFill>
                            <a:schemeClr val="tx2"/>
                          </a:solidFill>
                          <a:latin typeface="+mn-lt"/>
                          <a:ea typeface="+mn-ea"/>
                          <a:cs typeface="+mn-cs"/>
                        </a:rPr>
                        <a:t> and </a:t>
                      </a:r>
                      <a:r>
                        <a:rPr lang="en-GB" sz="1200" b="1">
                          <a:solidFill>
                            <a:schemeClr val="tx2"/>
                          </a:solidFill>
                          <a:latin typeface="+mn-lt"/>
                          <a:ea typeface="+mn-ea"/>
                          <a:cs typeface="+mn-cs"/>
                        </a:rPr>
                        <a:t>fostering a sense of belonging </a:t>
                      </a:r>
                      <a:r>
                        <a:rPr lang="en-GB" sz="1200">
                          <a:solidFill>
                            <a:schemeClr val="tx2"/>
                          </a:solidFill>
                          <a:latin typeface="+mn-lt"/>
                          <a:ea typeface="+mn-ea"/>
                          <a:cs typeface="+mn-cs"/>
                        </a:rPr>
                        <a:t>for all members, regardless of their specialty or location.</a:t>
                      </a:r>
                    </a:p>
                    <a:p>
                      <a:endParaRPr lang="en-GB" sz="1200">
                        <a:solidFill>
                          <a:schemeClr val="tx2"/>
                        </a:solidFill>
                        <a:latin typeface="+mn-lt"/>
                        <a:ea typeface="+mn-ea"/>
                        <a:cs typeface="+mn-cs"/>
                      </a:endParaRPr>
                    </a:p>
                  </a:txBody>
                  <a:tcPr anchor="ctr"/>
                </a:tc>
                <a:extLst>
                  <a:ext uri="{0D108BD9-81ED-4DB2-BD59-A6C34878D82A}">
                    <a16:rowId xmlns:a16="http://schemas.microsoft.com/office/drawing/2014/main" val="3661518043"/>
                  </a:ext>
                </a:extLst>
              </a:tr>
            </a:tbl>
          </a:graphicData>
        </a:graphic>
      </p:graphicFrame>
    </p:spTree>
    <p:extLst>
      <p:ext uri="{BB962C8B-B14F-4D97-AF65-F5344CB8AC3E}">
        <p14:creationId xmlns:p14="http://schemas.microsoft.com/office/powerpoint/2010/main" val="1781064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BDC22-C66B-34DD-D9B4-2CB152144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5CBE5-81B8-290F-4B96-C85395AD47BE}"/>
              </a:ext>
            </a:extLst>
          </p:cNvPr>
          <p:cNvSpPr>
            <a:spLocks noGrp="1"/>
          </p:cNvSpPr>
          <p:nvPr>
            <p:ph type="title"/>
          </p:nvPr>
        </p:nvSpPr>
        <p:spPr/>
        <p:txBody>
          <a:bodyPr>
            <a:normAutofit/>
          </a:bodyPr>
          <a:lstStyle/>
          <a:p>
            <a:r>
              <a:rPr lang="en-GB">
                <a:solidFill>
                  <a:schemeClr val="tx2"/>
                </a:solidFill>
              </a:rPr>
              <a:t>Respondents highlight the </a:t>
            </a:r>
            <a:r>
              <a:rPr lang="en-GB" err="1">
                <a:solidFill>
                  <a:schemeClr val="tx2"/>
                </a:solidFill>
              </a:rPr>
              <a:t>RCPath</a:t>
            </a:r>
            <a:r>
              <a:rPr lang="en-GB">
                <a:solidFill>
                  <a:schemeClr val="tx2"/>
                </a:solidFill>
              </a:rPr>
              <a:t> should be providing more advocacy for workplace issues by engaging (more) with the UK government…</a:t>
            </a:r>
          </a:p>
        </p:txBody>
      </p:sp>
      <p:sp>
        <p:nvSpPr>
          <p:cNvPr id="3" name="Text Placeholder 2">
            <a:extLst>
              <a:ext uri="{FF2B5EF4-FFF2-40B4-BE49-F238E27FC236}">
                <a16:creationId xmlns:a16="http://schemas.microsoft.com/office/drawing/2014/main" id="{535A763D-1A6A-865D-294A-B276C5945C80}"/>
              </a:ext>
            </a:extLst>
          </p:cNvPr>
          <p:cNvSpPr>
            <a:spLocks noGrp="1"/>
          </p:cNvSpPr>
          <p:nvPr>
            <p:ph type="body" sz="quarter" idx="10"/>
          </p:nvPr>
        </p:nvSpPr>
        <p:spPr/>
        <p:txBody>
          <a:bodyPr vert="horz" lIns="0" tIns="0" rIns="0" bIns="0" rtlCol="0">
            <a:normAutofit/>
          </a:bodyPr>
          <a:lstStyle/>
          <a:p>
            <a:r>
              <a:rPr lang="en-GB" sz="800" i="1">
                <a:solidFill>
                  <a:srgbClr val="202C4D"/>
                </a:solidFill>
                <a:latin typeface="Calibri" panose="020F0502020204030204"/>
              </a:rPr>
              <a:t>7c  Is there anything else you believe the Royal College of Pathologists should be providing/delivering on for its members?</a:t>
            </a:r>
            <a:r>
              <a:rPr lang="en-US" sz="800" i="1">
                <a:solidFill>
                  <a:srgbClr val="202C4D"/>
                </a:solidFill>
                <a:latin typeface="Calibri" panose="020F0502020204030204"/>
              </a:rPr>
              <a:t> Base: Asked to all (563)</a:t>
            </a:r>
            <a:endParaRPr lang="en-GB" sz="800" i="1">
              <a:solidFill>
                <a:srgbClr val="202C4D"/>
              </a:solidFill>
              <a:latin typeface="Calibri" panose="020F0502020204030204"/>
            </a:endParaRPr>
          </a:p>
          <a:p>
            <a:endParaRPr lang="en-GB" sz="800" i="1">
              <a:solidFill>
                <a:srgbClr val="202C4D"/>
              </a:solidFill>
              <a:latin typeface="Calibri" panose="020F0502020204030204"/>
            </a:endParaRPr>
          </a:p>
        </p:txBody>
      </p:sp>
      <p:graphicFrame>
        <p:nvGraphicFramePr>
          <p:cNvPr id="8" name="Table 7">
            <a:extLst>
              <a:ext uri="{FF2B5EF4-FFF2-40B4-BE49-F238E27FC236}">
                <a16:creationId xmlns:a16="http://schemas.microsoft.com/office/drawing/2014/main" id="{03E28E85-F726-4CB9-BA9C-B917DDE475BD}"/>
              </a:ext>
            </a:extLst>
          </p:cNvPr>
          <p:cNvGraphicFramePr>
            <a:graphicFrameLocks noGrp="1"/>
          </p:cNvGraphicFramePr>
          <p:nvPr>
            <p:extLst>
              <p:ext uri="{D42A27DB-BD31-4B8C-83A1-F6EECF244321}">
                <p14:modId xmlns:p14="http://schemas.microsoft.com/office/powerpoint/2010/main" val="1668308025"/>
              </p:ext>
            </p:extLst>
          </p:nvPr>
        </p:nvGraphicFramePr>
        <p:xfrm>
          <a:off x="0" y="1760055"/>
          <a:ext cx="12192000" cy="421132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3704250867"/>
                    </a:ext>
                  </a:extLst>
                </a:gridCol>
                <a:gridCol w="4064000">
                  <a:extLst>
                    <a:ext uri="{9D8B030D-6E8A-4147-A177-3AD203B41FA5}">
                      <a16:colId xmlns:a16="http://schemas.microsoft.com/office/drawing/2014/main" val="1969124674"/>
                    </a:ext>
                  </a:extLst>
                </a:gridCol>
                <a:gridCol w="4064000">
                  <a:extLst>
                    <a:ext uri="{9D8B030D-6E8A-4147-A177-3AD203B41FA5}">
                      <a16:colId xmlns:a16="http://schemas.microsoft.com/office/drawing/2014/main" val="403999938"/>
                    </a:ext>
                  </a:extLst>
                </a:gridCol>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tx2"/>
                          </a:solidFill>
                          <a:latin typeface="+mn-lt"/>
                          <a:ea typeface="+mn-ea"/>
                          <a:cs typeface="+mn-cs"/>
                        </a:rPr>
                        <a:t>Workplace Issues and Support</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tx2"/>
                          </a:solidFill>
                          <a:latin typeface="+mn-lt"/>
                          <a:ea typeface="+mn-ea"/>
                          <a:cs typeface="+mn-cs"/>
                        </a:rPr>
                        <a:t>Education, training, and resources</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a:solidFill>
                            <a:schemeClr val="tx2"/>
                          </a:solidFill>
                          <a:latin typeface="+mn-lt"/>
                          <a:ea typeface="+mn-ea"/>
                          <a:cs typeface="+mn-cs"/>
                        </a:rPr>
                        <a:t>A greater focus on inclusivity</a:t>
                      </a:r>
                    </a:p>
                  </a:txBody>
                  <a:tcPr anchor="ctr"/>
                </a:tc>
                <a:extLst>
                  <a:ext uri="{0D108BD9-81ED-4DB2-BD59-A6C34878D82A}">
                    <a16:rowId xmlns:a16="http://schemas.microsoft.com/office/drawing/2014/main" val="541855126"/>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“There is a national shortage of Virology Consultants. Measures need to be urgently undertaken to address this, yet there is minimal recognition of this issue by RCPath, which focuses more heavily on histopathology and haematology speciality interests.”</a:t>
                      </a:r>
                      <a:br>
                        <a:rPr lang="en-GB" sz="1200" b="0" i="1">
                          <a:solidFill>
                            <a:schemeClr val="tx2"/>
                          </a:solidFill>
                          <a:latin typeface="+mn-lt"/>
                          <a:ea typeface="+mn-ea"/>
                          <a:cs typeface="+mn-cs"/>
                        </a:rPr>
                      </a:br>
                      <a:r>
                        <a:rPr lang="en-GB" sz="1200" b="1" i="1">
                          <a:solidFill>
                            <a:schemeClr val="tx2"/>
                          </a:solidFill>
                          <a:latin typeface="+mn-lt"/>
                          <a:ea typeface="+mn-ea"/>
                          <a:cs typeface="+mn-cs"/>
                        </a:rPr>
                        <a:t>-</a:t>
                      </a:r>
                      <a:r>
                        <a:rPr lang="en-GB" sz="1200" b="1" i="0">
                          <a:solidFill>
                            <a:schemeClr val="tx2"/>
                          </a:solidFill>
                          <a:latin typeface="+mn-lt"/>
                          <a:ea typeface="+mn-ea"/>
                          <a:cs typeface="+mn-cs"/>
                        </a:rPr>
                        <a:t> Virology, Fellow, UK</a:t>
                      </a:r>
                      <a:endParaRPr lang="en-GB" sz="1200" b="0" i="1">
                        <a:solidFill>
                          <a:schemeClr val="tx2"/>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“More accessible educational initiatives.”</a:t>
                      </a:r>
                    </a:p>
                    <a:p>
                      <a:pPr marL="0" marR="0" lvl="0" indent="0" algn="ctr" defTabSz="914400" eaLnBrk="1" fontAlgn="auto" latinLnBrk="0" hangingPunct="1">
                        <a:lnSpc>
                          <a:spcPct val="100000"/>
                        </a:lnSpc>
                        <a:spcBef>
                          <a:spcPts val="0"/>
                        </a:spcBef>
                        <a:spcAft>
                          <a:spcPts val="0"/>
                        </a:spcAft>
                        <a:buClrTx/>
                        <a:buSzTx/>
                        <a:buFontTx/>
                        <a:buNone/>
                        <a:tabLst/>
                        <a:defRPr/>
                      </a:pPr>
                      <a:r>
                        <a:rPr lang="en-GB" sz="1200" b="1" i="0">
                          <a:solidFill>
                            <a:schemeClr val="tx2"/>
                          </a:solidFill>
                          <a:latin typeface="+mn-lt"/>
                          <a:ea typeface="+mn-ea"/>
                          <a:cs typeface="+mn-cs"/>
                        </a:rPr>
                        <a:t>- Microbiology, Diplomate, Asia-Pacific</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“Perhaps consider more inclusive language - many of your members are not pathologists…”</a:t>
                      </a:r>
                      <a:endParaRPr lang="en-GB" sz="1200" b="0" i="0">
                        <a:solidFill>
                          <a:schemeClr val="tx2"/>
                        </a:solidFill>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200" b="1" i="0">
                          <a:solidFill>
                            <a:schemeClr val="tx2"/>
                          </a:solidFill>
                          <a:latin typeface="+mn-lt"/>
                          <a:ea typeface="+mn-ea"/>
                          <a:cs typeface="+mn-cs"/>
                        </a:rPr>
                        <a:t>- Clinical Biochemistry, Fellow, UK</a:t>
                      </a:r>
                      <a:endParaRPr lang="en-GB" sz="1200" b="1" i="1">
                        <a:solidFill>
                          <a:schemeClr val="tx2"/>
                        </a:solidFill>
                        <a:latin typeface="+mn-lt"/>
                        <a:ea typeface="+mn-ea"/>
                        <a:cs typeface="+mn-cs"/>
                      </a:endParaRPr>
                    </a:p>
                  </a:txBody>
                  <a:tcPr anchor="ctr"/>
                </a:tc>
                <a:extLst>
                  <a:ext uri="{0D108BD9-81ED-4DB2-BD59-A6C34878D82A}">
                    <a16:rowId xmlns:a16="http://schemas.microsoft.com/office/drawing/2014/main" val="155732365"/>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“Being a voice for the profession.”</a:t>
                      </a:r>
                      <a:br>
                        <a:rPr lang="en-GB" sz="1200" b="0" i="1">
                          <a:solidFill>
                            <a:schemeClr val="tx2"/>
                          </a:solidFill>
                          <a:latin typeface="+mn-lt"/>
                          <a:ea typeface="+mn-ea"/>
                          <a:cs typeface="+mn-cs"/>
                        </a:rPr>
                      </a:br>
                      <a:r>
                        <a:rPr lang="en-GB" sz="1200" b="1" i="0">
                          <a:solidFill>
                            <a:schemeClr val="tx2"/>
                          </a:solidFill>
                          <a:latin typeface="+mn-lt"/>
                          <a:ea typeface="+mn-ea"/>
                          <a:cs typeface="+mn-cs"/>
                        </a:rPr>
                        <a:t>- Cellular Pathology, Fellow, Europe</a:t>
                      </a:r>
                      <a:endParaRPr lang="en-GB" sz="1200" b="0" i="1">
                        <a:solidFill>
                          <a:schemeClr val="tx2"/>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“Being more pro-active with information, ideas, education.”</a:t>
                      </a:r>
                      <a:br>
                        <a:rPr lang="en-GB" sz="1200" b="0" i="1">
                          <a:solidFill>
                            <a:schemeClr val="tx2"/>
                          </a:solidFill>
                          <a:latin typeface="+mn-lt"/>
                          <a:ea typeface="+mn-ea"/>
                          <a:cs typeface="+mn-cs"/>
                        </a:rPr>
                      </a:br>
                      <a:r>
                        <a:rPr lang="en-GB" sz="1200" b="1" i="0">
                          <a:solidFill>
                            <a:schemeClr val="tx2"/>
                          </a:solidFill>
                          <a:latin typeface="+mn-lt"/>
                          <a:ea typeface="+mn-ea"/>
                          <a:cs typeface="+mn-cs"/>
                        </a:rPr>
                        <a:t>- Microbiology, Fellow, UK</a:t>
                      </a:r>
                      <a:endParaRPr lang="en-GB" sz="1200" b="0" i="1">
                        <a:solidFill>
                          <a:schemeClr val="tx2"/>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“Being more inclusive. At present is very clinical medicine focused. Need more representation from vets and scientists.”</a:t>
                      </a:r>
                      <a:br>
                        <a:rPr lang="en-GB" sz="1200" b="0" i="1">
                          <a:solidFill>
                            <a:schemeClr val="tx2"/>
                          </a:solidFill>
                          <a:latin typeface="+mn-lt"/>
                          <a:ea typeface="+mn-ea"/>
                          <a:cs typeface="+mn-cs"/>
                        </a:rPr>
                      </a:br>
                      <a:r>
                        <a:rPr lang="en-GB" sz="1200" b="1" i="0">
                          <a:solidFill>
                            <a:schemeClr val="tx2"/>
                          </a:solidFill>
                          <a:latin typeface="+mn-lt"/>
                          <a:ea typeface="+mn-ea"/>
                          <a:cs typeface="+mn-cs"/>
                        </a:rPr>
                        <a:t>- Virology, Fellow, UK</a:t>
                      </a:r>
                      <a:endParaRPr lang="en-GB" sz="1200" b="0" i="1">
                        <a:solidFill>
                          <a:schemeClr val="tx2"/>
                        </a:solidFill>
                        <a:latin typeface="+mn-lt"/>
                        <a:ea typeface="+mn-ea"/>
                        <a:cs typeface="+mn-cs"/>
                      </a:endParaRPr>
                    </a:p>
                  </a:txBody>
                  <a:tcPr anchor="ctr"/>
                </a:tc>
                <a:extLst>
                  <a:ext uri="{0D108BD9-81ED-4DB2-BD59-A6C34878D82A}">
                    <a16:rowId xmlns:a16="http://schemas.microsoft.com/office/drawing/2014/main" val="603202986"/>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“Be a stronger advocate with the UK government to address workforce issues. Be a stronger advocate with NHS to improve UK pathologist salaries (very low compared to the US and Australia).”</a:t>
                      </a:r>
                      <a:br>
                        <a:rPr lang="en-GB" sz="1200" b="0" i="1">
                          <a:solidFill>
                            <a:schemeClr val="tx2"/>
                          </a:solidFill>
                          <a:latin typeface="+mn-lt"/>
                          <a:ea typeface="+mn-ea"/>
                          <a:cs typeface="+mn-cs"/>
                        </a:rPr>
                      </a:br>
                      <a:r>
                        <a:rPr lang="en-GB" sz="1200" b="1" i="0">
                          <a:solidFill>
                            <a:schemeClr val="tx2"/>
                          </a:solidFill>
                          <a:latin typeface="+mn-lt"/>
                          <a:ea typeface="+mn-ea"/>
                          <a:cs typeface="+mn-cs"/>
                        </a:rPr>
                        <a:t>- Molecular Biology, Fellow, UK</a:t>
                      </a:r>
                      <a:endParaRPr lang="en-GB" sz="1200" b="0" i="1">
                        <a:solidFill>
                          <a:schemeClr val="tx2"/>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“More educational material on important topics in different sub-specialties of pathology such as medical microbiology, clinical chemistry and clinical haematology.”</a:t>
                      </a:r>
                      <a:br>
                        <a:rPr lang="en-GB" sz="1200" b="0" i="1">
                          <a:solidFill>
                            <a:schemeClr val="tx2"/>
                          </a:solidFill>
                          <a:latin typeface="+mn-lt"/>
                          <a:ea typeface="+mn-ea"/>
                          <a:cs typeface="+mn-cs"/>
                        </a:rPr>
                      </a:br>
                      <a:r>
                        <a:rPr lang="en-GB" sz="1200" b="1" i="0">
                          <a:solidFill>
                            <a:schemeClr val="tx2"/>
                          </a:solidFill>
                          <a:latin typeface="+mn-lt"/>
                          <a:ea typeface="+mn-ea"/>
                          <a:cs typeface="+mn-cs"/>
                        </a:rPr>
                        <a:t>- Microbiology, Fellow, Asia-Pacific</a:t>
                      </a:r>
                      <a:endParaRPr lang="en-GB" sz="1200" b="0" i="1">
                        <a:solidFill>
                          <a:schemeClr val="tx2"/>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“Be inclusive of members who are not histopathologists. The microbiologists and virologists appear to have been forgotten by the college!”</a:t>
                      </a:r>
                      <a:br>
                        <a:rPr lang="en-GB" sz="1200" b="0" i="1">
                          <a:solidFill>
                            <a:schemeClr val="tx2"/>
                          </a:solidFill>
                          <a:latin typeface="+mn-lt"/>
                          <a:ea typeface="+mn-ea"/>
                          <a:cs typeface="+mn-cs"/>
                        </a:rPr>
                      </a:br>
                      <a:r>
                        <a:rPr lang="en-GB" sz="1200" b="1" i="0">
                          <a:solidFill>
                            <a:schemeClr val="tx2"/>
                          </a:solidFill>
                          <a:latin typeface="+mn-lt"/>
                          <a:ea typeface="+mn-ea"/>
                          <a:cs typeface="+mn-cs"/>
                        </a:rPr>
                        <a:t>- Microbiology, Fellow, UK</a:t>
                      </a:r>
                      <a:endParaRPr lang="en-GB" sz="1200" b="0" i="1">
                        <a:solidFill>
                          <a:schemeClr val="tx2"/>
                        </a:solidFill>
                        <a:latin typeface="+mn-lt"/>
                        <a:ea typeface="+mn-ea"/>
                        <a:cs typeface="+mn-cs"/>
                      </a:endParaRPr>
                    </a:p>
                  </a:txBody>
                  <a:tcPr anchor="ctr"/>
                </a:tc>
                <a:extLst>
                  <a:ext uri="{0D108BD9-81ED-4DB2-BD59-A6C34878D82A}">
                    <a16:rowId xmlns:a16="http://schemas.microsoft.com/office/drawing/2014/main" val="1118242998"/>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“The greatest crisis at present is the workforce it needs to lobby those that can impact this problem”</a:t>
                      </a:r>
                      <a:br>
                        <a:rPr lang="en-GB" sz="1200" b="0" i="0">
                          <a:solidFill>
                            <a:schemeClr val="tx2"/>
                          </a:solidFill>
                          <a:latin typeface="+mn-lt"/>
                          <a:ea typeface="+mn-ea"/>
                          <a:cs typeface="+mn-cs"/>
                        </a:rPr>
                      </a:br>
                      <a:r>
                        <a:rPr lang="en-GB" sz="1200" b="1" i="0">
                          <a:solidFill>
                            <a:schemeClr val="tx2"/>
                          </a:solidFill>
                          <a:latin typeface="+mn-lt"/>
                          <a:ea typeface="+mn-ea"/>
                          <a:cs typeface="+mn-cs"/>
                        </a:rPr>
                        <a:t>- Microbiology, Fellow, UK</a:t>
                      </a:r>
                      <a:endParaRPr lang="en-GB" sz="1200" b="0" i="1">
                        <a:solidFill>
                          <a:schemeClr val="tx2"/>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“More educational opportunities and updates on interaction with government, policy planners, etc.”</a:t>
                      </a:r>
                      <a:br>
                        <a:rPr lang="en-GB" sz="1200" b="0" i="1">
                          <a:solidFill>
                            <a:schemeClr val="tx2"/>
                          </a:solidFill>
                          <a:latin typeface="+mn-lt"/>
                          <a:ea typeface="+mn-ea"/>
                          <a:cs typeface="+mn-cs"/>
                        </a:rPr>
                      </a:br>
                      <a:r>
                        <a:rPr lang="en-GB" sz="1200" b="1" i="0">
                          <a:solidFill>
                            <a:schemeClr val="tx2"/>
                          </a:solidFill>
                          <a:latin typeface="+mn-lt"/>
                          <a:ea typeface="+mn-ea"/>
                          <a:cs typeface="+mn-cs"/>
                        </a:rPr>
                        <a:t>- Haematology, Fellow, UK</a:t>
                      </a:r>
                      <a:endParaRPr lang="en-GB" sz="1200" b="0" i="1">
                        <a:solidFill>
                          <a:schemeClr val="tx2"/>
                        </a:solidFill>
                        <a:latin typeface="+mn-lt"/>
                        <a:ea typeface="+mn-ea"/>
                        <a:cs typeface="+mn-cs"/>
                      </a:endParaRP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0" i="1">
                          <a:solidFill>
                            <a:schemeClr val="tx2"/>
                          </a:solidFill>
                          <a:latin typeface="+mn-lt"/>
                          <a:ea typeface="+mn-ea"/>
                          <a:cs typeface="+mn-cs"/>
                        </a:rPr>
                        <a:t>“Inclusivity for non-UK members is the main issue. We have no access to the structured training schemes in the UK and most of us must prepare and sit these exams completely independently of any support from </a:t>
                      </a:r>
                      <a:r>
                        <a:rPr lang="en-GB" sz="1200" b="0" i="1" err="1">
                          <a:solidFill>
                            <a:schemeClr val="tx2"/>
                          </a:solidFill>
                          <a:latin typeface="+mn-lt"/>
                          <a:ea typeface="+mn-ea"/>
                          <a:cs typeface="+mn-cs"/>
                        </a:rPr>
                        <a:t>RCPath</a:t>
                      </a:r>
                      <a:r>
                        <a:rPr lang="en-GB" sz="1200" b="0" i="1">
                          <a:solidFill>
                            <a:schemeClr val="tx2"/>
                          </a:solidFill>
                          <a:latin typeface="+mn-lt"/>
                          <a:ea typeface="+mn-ea"/>
                          <a:cs typeface="+mn-cs"/>
                        </a:rPr>
                        <a:t>.”</a:t>
                      </a:r>
                      <a:br>
                        <a:rPr lang="en-GB" sz="1200" b="0" i="1">
                          <a:solidFill>
                            <a:schemeClr val="tx2"/>
                          </a:solidFill>
                          <a:latin typeface="+mn-lt"/>
                          <a:ea typeface="+mn-ea"/>
                          <a:cs typeface="+mn-cs"/>
                        </a:rPr>
                      </a:br>
                      <a:r>
                        <a:rPr lang="en-GB" sz="1200" b="1" i="0">
                          <a:solidFill>
                            <a:schemeClr val="tx2"/>
                          </a:solidFill>
                          <a:latin typeface="+mn-lt"/>
                          <a:ea typeface="+mn-ea"/>
                          <a:cs typeface="+mn-cs"/>
                        </a:rPr>
                        <a:t>- Clinical Biochemistry, Diplomate, Europe</a:t>
                      </a:r>
                      <a:endParaRPr lang="en-GB" sz="1200" b="0" i="1">
                        <a:solidFill>
                          <a:schemeClr val="tx2"/>
                        </a:solidFill>
                        <a:latin typeface="+mn-lt"/>
                        <a:ea typeface="+mn-ea"/>
                        <a:cs typeface="+mn-cs"/>
                      </a:endParaRPr>
                    </a:p>
                  </a:txBody>
                  <a:tcPr anchor="ctr"/>
                </a:tc>
                <a:extLst>
                  <a:ext uri="{0D108BD9-81ED-4DB2-BD59-A6C34878D82A}">
                    <a16:rowId xmlns:a16="http://schemas.microsoft.com/office/drawing/2014/main" val="2629299367"/>
                  </a:ext>
                </a:extLst>
              </a:tr>
            </a:tbl>
          </a:graphicData>
        </a:graphic>
      </p:graphicFrame>
    </p:spTree>
    <p:extLst>
      <p:ext uri="{BB962C8B-B14F-4D97-AF65-F5344CB8AC3E}">
        <p14:creationId xmlns:p14="http://schemas.microsoft.com/office/powerpoint/2010/main" val="652514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AF645-D7F0-846C-724C-EABFE86F5AFE}"/>
              </a:ext>
            </a:extLst>
          </p:cNvPr>
          <p:cNvSpPr>
            <a:spLocks noGrp="1"/>
          </p:cNvSpPr>
          <p:nvPr>
            <p:ph type="title"/>
          </p:nvPr>
        </p:nvSpPr>
        <p:spPr/>
        <p:txBody>
          <a:bodyPr>
            <a:normAutofit fontScale="90000"/>
          </a:bodyPr>
          <a:lstStyle/>
          <a:p>
            <a:r>
              <a:rPr lang="en-GB"/>
              <a:t>Unprompted thoughts about the College</a:t>
            </a:r>
          </a:p>
        </p:txBody>
      </p:sp>
    </p:spTree>
    <p:extLst>
      <p:ext uri="{BB962C8B-B14F-4D97-AF65-F5344CB8AC3E}">
        <p14:creationId xmlns:p14="http://schemas.microsoft.com/office/powerpoint/2010/main" val="1546995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97F1A-1EF8-CF4F-D2EA-6193D8F86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945CF-54A4-F7C4-0B80-1C6CB7C9ED73}"/>
              </a:ext>
            </a:extLst>
          </p:cNvPr>
          <p:cNvSpPr>
            <a:spLocks noGrp="1"/>
          </p:cNvSpPr>
          <p:nvPr>
            <p:ph type="title"/>
          </p:nvPr>
        </p:nvSpPr>
        <p:spPr/>
        <p:txBody>
          <a:bodyPr>
            <a:normAutofit fontScale="90000"/>
          </a:bodyPr>
          <a:lstStyle/>
          <a:p>
            <a:r>
              <a:rPr lang="en-GB"/>
              <a:t>Respondents highlight they would like to see a reduction of fees, many note they are considering cancelling their membership due to high fees and little tangible benefit</a:t>
            </a:r>
          </a:p>
        </p:txBody>
      </p:sp>
      <p:sp>
        <p:nvSpPr>
          <p:cNvPr id="3" name="Text Placeholder 2">
            <a:extLst>
              <a:ext uri="{FF2B5EF4-FFF2-40B4-BE49-F238E27FC236}">
                <a16:creationId xmlns:a16="http://schemas.microsoft.com/office/drawing/2014/main" id="{EFEA2F46-D27D-9EFF-C41B-765569F702FB}"/>
              </a:ext>
            </a:extLst>
          </p:cNvPr>
          <p:cNvSpPr>
            <a:spLocks noGrp="1"/>
          </p:cNvSpPr>
          <p:nvPr>
            <p:ph type="body" sz="quarter" idx="10"/>
          </p:nvPr>
        </p:nvSpPr>
        <p:spPr/>
        <p:txBody>
          <a:bodyPr vert="horz" lIns="0" tIns="0" rIns="0" bIns="0" rtlCol="0">
            <a:normAutofit/>
          </a:bodyPr>
          <a:lstStyle/>
          <a:p>
            <a:r>
              <a:rPr lang="en-GB" sz="800" i="1">
                <a:solidFill>
                  <a:srgbClr val="202C4D"/>
                </a:solidFill>
                <a:latin typeface="Calibri" panose="020F0502020204030204"/>
              </a:rPr>
              <a:t>10. Finally, is there anything else you would like to say about the Royal College of Pathologists or your membership? Base: Asked to all (563)</a:t>
            </a:r>
          </a:p>
        </p:txBody>
      </p:sp>
      <p:sp>
        <p:nvSpPr>
          <p:cNvPr id="7" name="TextBox 6">
            <a:extLst>
              <a:ext uri="{FF2B5EF4-FFF2-40B4-BE49-F238E27FC236}">
                <a16:creationId xmlns:a16="http://schemas.microsoft.com/office/drawing/2014/main" id="{82E4A8B6-CA9F-3DC4-AC0D-3858D383A311}"/>
              </a:ext>
            </a:extLst>
          </p:cNvPr>
          <p:cNvSpPr txBox="1"/>
          <p:nvPr/>
        </p:nvSpPr>
        <p:spPr>
          <a:xfrm>
            <a:off x="609598" y="1845780"/>
            <a:ext cx="10744133" cy="773673"/>
          </a:xfrm>
          <a:prstGeom prst="rect">
            <a:avLst/>
          </a:prstGeom>
          <a:noFill/>
        </p:spPr>
        <p:txBody>
          <a:bodyPr wrap="square">
            <a:spAutoFit/>
          </a:bodyPr>
          <a:lstStyle/>
          <a:p>
            <a:pPr algn="just">
              <a:lnSpc>
                <a:spcPct val="107000"/>
              </a:lnSpc>
              <a:spcAft>
                <a:spcPts val="800"/>
              </a:spcAft>
            </a:pPr>
            <a:r>
              <a:rPr lang="en-GB" sz="1400">
                <a:solidFill>
                  <a:schemeClr val="tx2"/>
                </a:solidFill>
                <a:latin typeface="+mn-lt"/>
                <a:ea typeface="+mn-ea"/>
                <a:cs typeface="+mn-cs"/>
              </a:rPr>
              <a:t>Free text responses reiterate concerns about high fees, particularly from </a:t>
            </a:r>
            <a:r>
              <a:rPr lang="en-GB" sz="1400" b="1">
                <a:solidFill>
                  <a:schemeClr val="tx2"/>
                </a:solidFill>
                <a:latin typeface="+mn-lt"/>
                <a:ea typeface="+mn-ea"/>
                <a:cs typeface="+mn-cs"/>
              </a:rPr>
              <a:t>part-time professionals and international members</a:t>
            </a:r>
            <a:r>
              <a:rPr lang="en-GB" sz="1400">
                <a:solidFill>
                  <a:schemeClr val="tx2"/>
                </a:solidFill>
                <a:latin typeface="+mn-lt"/>
                <a:ea typeface="+mn-ea"/>
                <a:cs typeface="+mn-cs"/>
              </a:rPr>
              <a:t>, who find the fees hard to justify. While some appreciate the CPD portfolio and post-nominals, many feel the benefits do not warrant the costs and seek greater transparency. Some ask for fee reductions, based on qualifying criteria. </a:t>
            </a:r>
          </a:p>
        </p:txBody>
      </p:sp>
      <p:grpSp>
        <p:nvGrpSpPr>
          <p:cNvPr id="16" name="Group 15">
            <a:extLst>
              <a:ext uri="{FF2B5EF4-FFF2-40B4-BE49-F238E27FC236}">
                <a16:creationId xmlns:a16="http://schemas.microsoft.com/office/drawing/2014/main" id="{D7C5F123-D4A0-2750-F7E8-CE1169D9C590}"/>
              </a:ext>
            </a:extLst>
          </p:cNvPr>
          <p:cNvGrpSpPr/>
          <p:nvPr/>
        </p:nvGrpSpPr>
        <p:grpSpPr>
          <a:xfrm>
            <a:off x="609599" y="2730628"/>
            <a:ext cx="10744132" cy="3141240"/>
            <a:chOff x="609597" y="2730628"/>
            <a:chExt cx="9867903" cy="3141240"/>
          </a:xfrm>
        </p:grpSpPr>
        <p:sp>
          <p:nvSpPr>
            <p:cNvPr id="9" name="Speech Bubble: Rectangle 8">
              <a:extLst>
                <a:ext uri="{FF2B5EF4-FFF2-40B4-BE49-F238E27FC236}">
                  <a16:creationId xmlns:a16="http://schemas.microsoft.com/office/drawing/2014/main" id="{96CE8FAC-019E-8C55-22BC-B4F53AE95C4E}"/>
                </a:ext>
              </a:extLst>
            </p:cNvPr>
            <p:cNvSpPr/>
            <p:nvPr/>
          </p:nvSpPr>
          <p:spPr>
            <a:xfrm>
              <a:off x="7467597" y="4008056"/>
              <a:ext cx="3009903" cy="612648"/>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“Membership is too expensive - particularly for part-time non-medics.”</a:t>
              </a:r>
              <a:br>
                <a:rPr lang="en-GB" sz="1200" i="1">
                  <a:solidFill>
                    <a:schemeClr val="tx2"/>
                  </a:solidFill>
                </a:rPr>
              </a:br>
              <a:r>
                <a:rPr lang="en-GB" sz="1200" b="1">
                  <a:solidFill>
                    <a:schemeClr val="tx2"/>
                  </a:solidFill>
                </a:rPr>
                <a:t>- Clinical Biochemistry, Fellow, UK</a:t>
              </a:r>
            </a:p>
          </p:txBody>
        </p:sp>
        <p:sp>
          <p:nvSpPr>
            <p:cNvPr id="10" name="Speech Bubble: Rectangle 9">
              <a:extLst>
                <a:ext uri="{FF2B5EF4-FFF2-40B4-BE49-F238E27FC236}">
                  <a16:creationId xmlns:a16="http://schemas.microsoft.com/office/drawing/2014/main" id="{418D4CC8-A3EB-A70F-FBA9-ACE1F9820AE5}"/>
                </a:ext>
              </a:extLst>
            </p:cNvPr>
            <p:cNvSpPr/>
            <p:nvPr/>
          </p:nvSpPr>
          <p:spPr>
            <a:xfrm>
              <a:off x="609597" y="3617872"/>
              <a:ext cx="3009903" cy="1114123"/>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am afraid I am only a member for the CPD certificate, otherwise I would have left the College a long time ago as I think it's far too expensive for what it gives in return. Everything is done in London.”</a:t>
              </a:r>
              <a:br>
                <a:rPr lang="en-GB" sz="1200" b="1">
                  <a:solidFill>
                    <a:schemeClr val="tx2"/>
                  </a:solidFill>
                </a:rPr>
              </a:br>
              <a:r>
                <a:rPr lang="en-GB" sz="1200" b="1">
                  <a:solidFill>
                    <a:schemeClr val="tx2"/>
                  </a:solidFill>
                </a:rPr>
                <a:t>- Cellular Pathology, Affiliate, UK</a:t>
              </a:r>
            </a:p>
          </p:txBody>
        </p:sp>
        <p:sp>
          <p:nvSpPr>
            <p:cNvPr id="11" name="Speech Bubble: Rectangle 10">
              <a:extLst>
                <a:ext uri="{FF2B5EF4-FFF2-40B4-BE49-F238E27FC236}">
                  <a16:creationId xmlns:a16="http://schemas.microsoft.com/office/drawing/2014/main" id="{AD2A2C37-1C11-5895-83B3-BF6F786119EF}"/>
                </a:ext>
              </a:extLst>
            </p:cNvPr>
            <p:cNvSpPr/>
            <p:nvPr/>
          </p:nvSpPr>
          <p:spPr>
            <a:xfrm>
              <a:off x="4038597" y="2733025"/>
              <a:ext cx="3009903" cy="612648"/>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“The extremely expensive college fees are a rip-off! We get very little for our money.”</a:t>
              </a:r>
              <a:br>
                <a:rPr lang="en-GB" sz="1200" i="1">
                  <a:solidFill>
                    <a:schemeClr val="tx2"/>
                  </a:solidFill>
                </a:rPr>
              </a:br>
              <a:r>
                <a:rPr lang="en-GB" sz="1200" b="1">
                  <a:solidFill>
                    <a:schemeClr val="tx2"/>
                  </a:solidFill>
                </a:rPr>
                <a:t>- Cellular Pathology, Fellow, UK</a:t>
              </a:r>
            </a:p>
          </p:txBody>
        </p:sp>
        <p:sp>
          <p:nvSpPr>
            <p:cNvPr id="12" name="Speech Bubble: Rectangle 11">
              <a:extLst>
                <a:ext uri="{FF2B5EF4-FFF2-40B4-BE49-F238E27FC236}">
                  <a16:creationId xmlns:a16="http://schemas.microsoft.com/office/drawing/2014/main" id="{2F37F48E-1407-EFF7-47AF-9EBA3098745F}"/>
                </a:ext>
              </a:extLst>
            </p:cNvPr>
            <p:cNvSpPr/>
            <p:nvPr/>
          </p:nvSpPr>
          <p:spPr>
            <a:xfrm>
              <a:off x="4038597" y="3615475"/>
              <a:ext cx="3009903" cy="1228519"/>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have met a number of pathologists who have stopped their membership as they felt the cost far outweighed the benefits. This will continue and worsen unless the college is seen to be doing more for its members.”</a:t>
              </a:r>
            </a:p>
            <a:p>
              <a:pPr algn="ctr"/>
              <a:r>
                <a:rPr lang="en-GB" sz="1200" b="1">
                  <a:solidFill>
                    <a:schemeClr val="tx2"/>
                  </a:solidFill>
                </a:rPr>
                <a:t>- Forensic Pathology, Fellow, UK</a:t>
              </a:r>
              <a:r>
                <a:rPr lang="en-GB" sz="1200" b="1" i="1">
                  <a:solidFill>
                    <a:schemeClr val="tx2"/>
                  </a:solidFill>
                </a:rPr>
                <a:t> </a:t>
              </a:r>
              <a:endParaRPr lang="en-GB" sz="1200" b="1">
                <a:solidFill>
                  <a:schemeClr val="tx2"/>
                </a:solidFill>
              </a:endParaRPr>
            </a:p>
          </p:txBody>
        </p:sp>
        <p:sp>
          <p:nvSpPr>
            <p:cNvPr id="13" name="Speech Bubble: Rectangle 12">
              <a:extLst>
                <a:ext uri="{FF2B5EF4-FFF2-40B4-BE49-F238E27FC236}">
                  <a16:creationId xmlns:a16="http://schemas.microsoft.com/office/drawing/2014/main" id="{38EFFB65-C3C1-97B2-52BD-55F47B98B71F}"/>
                </a:ext>
              </a:extLst>
            </p:cNvPr>
            <p:cNvSpPr/>
            <p:nvPr/>
          </p:nvSpPr>
          <p:spPr>
            <a:xfrm>
              <a:off x="7467597" y="2730628"/>
              <a:ext cx="3009903" cy="773672"/>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would like to understand the benefits apart from the recognition.”</a:t>
              </a:r>
              <a:br>
                <a:rPr lang="en-GB" sz="1200" i="1">
                  <a:solidFill>
                    <a:schemeClr val="tx2"/>
                  </a:solidFill>
                </a:rPr>
              </a:br>
              <a:r>
                <a:rPr lang="en-GB" sz="1200" b="1">
                  <a:solidFill>
                    <a:schemeClr val="tx2"/>
                  </a:solidFill>
                </a:rPr>
                <a:t>- Reproductive Science, Diplomate, UK</a:t>
              </a:r>
            </a:p>
          </p:txBody>
        </p:sp>
        <p:sp>
          <p:nvSpPr>
            <p:cNvPr id="14" name="Speech Bubble: Rectangle 13">
              <a:extLst>
                <a:ext uri="{FF2B5EF4-FFF2-40B4-BE49-F238E27FC236}">
                  <a16:creationId xmlns:a16="http://schemas.microsoft.com/office/drawing/2014/main" id="{1E461F9B-D163-E2CC-274E-95AD7A35E3CB}"/>
                </a:ext>
              </a:extLst>
            </p:cNvPr>
            <p:cNvSpPr/>
            <p:nvPr/>
          </p:nvSpPr>
          <p:spPr>
            <a:xfrm>
              <a:off x="609597" y="2742762"/>
              <a:ext cx="3009903" cy="583878"/>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pay my fees to retain the letters after my name. Nothing else.”</a:t>
              </a:r>
              <a:br>
                <a:rPr lang="en-GB" sz="1200" i="1">
                  <a:solidFill>
                    <a:schemeClr val="tx2"/>
                  </a:solidFill>
                </a:rPr>
              </a:br>
              <a:r>
                <a:rPr lang="en-GB" sz="1200" b="1">
                  <a:solidFill>
                    <a:schemeClr val="tx2"/>
                  </a:solidFill>
                </a:rPr>
                <a:t>- Cellular Pathology, Fellow, International</a:t>
              </a:r>
            </a:p>
          </p:txBody>
        </p:sp>
        <p:sp>
          <p:nvSpPr>
            <p:cNvPr id="15" name="Speech Bubble: Rectangle 14">
              <a:extLst>
                <a:ext uri="{FF2B5EF4-FFF2-40B4-BE49-F238E27FC236}">
                  <a16:creationId xmlns:a16="http://schemas.microsoft.com/office/drawing/2014/main" id="{A4C55083-CF41-8257-3337-DFD9599655B2}"/>
                </a:ext>
              </a:extLst>
            </p:cNvPr>
            <p:cNvSpPr/>
            <p:nvPr/>
          </p:nvSpPr>
          <p:spPr>
            <a:xfrm>
              <a:off x="609598" y="5010062"/>
              <a:ext cx="9867902" cy="861806"/>
            </a:xfrm>
            <a:prstGeom prst="wedgeRectCallout">
              <a:avLst>
                <a:gd name="adj1" fmla="val 52663"/>
                <a:gd name="adj2" fmla="val 25562"/>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“A cheaper membership, especially for overseas Pathologists. When I started working in the British Overseas Territory I currently work in my membership fee dropped but all the cost saving then went into paying for continued CPD support which is charged separately for overseas members - in actual fact there was no saving at all!! How can that be fair .....”</a:t>
              </a:r>
              <a:br>
                <a:rPr lang="en-GB" sz="1200" i="1">
                  <a:solidFill>
                    <a:schemeClr val="tx2"/>
                  </a:solidFill>
                </a:rPr>
              </a:br>
              <a:r>
                <a:rPr lang="en-GB" sz="1200" b="1">
                  <a:solidFill>
                    <a:schemeClr val="tx2"/>
                  </a:solidFill>
                </a:rPr>
                <a:t>- Cellular Pathology, Fellow, International</a:t>
              </a:r>
            </a:p>
          </p:txBody>
        </p:sp>
      </p:grpSp>
    </p:spTree>
    <p:extLst>
      <p:ext uri="{BB962C8B-B14F-4D97-AF65-F5344CB8AC3E}">
        <p14:creationId xmlns:p14="http://schemas.microsoft.com/office/powerpoint/2010/main" val="104731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7CE69-E931-F87E-5B6D-E3AD48671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445A2-F88D-1C65-CAF8-20B55D331CA5}"/>
              </a:ext>
            </a:extLst>
          </p:cNvPr>
          <p:cNvSpPr>
            <a:spLocks noGrp="1"/>
          </p:cNvSpPr>
          <p:nvPr>
            <p:ph type="title"/>
          </p:nvPr>
        </p:nvSpPr>
        <p:spPr/>
        <p:txBody>
          <a:bodyPr>
            <a:normAutofit fontScale="90000"/>
          </a:bodyPr>
          <a:lstStyle/>
          <a:p>
            <a:r>
              <a:rPr lang="en-GB"/>
              <a:t>Respondents, particularly those who specialise in microbiology and cellular pathology, want to see the College taking a stronger advocacy role</a:t>
            </a:r>
          </a:p>
        </p:txBody>
      </p:sp>
      <p:sp>
        <p:nvSpPr>
          <p:cNvPr id="3" name="Text Placeholder 2">
            <a:extLst>
              <a:ext uri="{FF2B5EF4-FFF2-40B4-BE49-F238E27FC236}">
                <a16:creationId xmlns:a16="http://schemas.microsoft.com/office/drawing/2014/main" id="{60F7F0D7-A493-C2D3-8FA6-C3C0663F7B51}"/>
              </a:ext>
            </a:extLst>
          </p:cNvPr>
          <p:cNvSpPr>
            <a:spLocks noGrp="1"/>
          </p:cNvSpPr>
          <p:nvPr>
            <p:ph type="body" sz="quarter" idx="10"/>
          </p:nvPr>
        </p:nvSpPr>
        <p:spPr/>
        <p:txBody>
          <a:bodyPr vert="horz" lIns="0" tIns="0" rIns="0" bIns="0" rtlCol="0">
            <a:normAutofit/>
          </a:bodyPr>
          <a:lstStyle/>
          <a:p>
            <a:r>
              <a:rPr lang="en-GB" sz="800" i="1">
                <a:solidFill>
                  <a:srgbClr val="202C4D"/>
                </a:solidFill>
                <a:latin typeface="Calibri" panose="020F0502020204030204"/>
              </a:rPr>
              <a:t>10. Finally, is there anything else you would like to say about the Royal College of Pathologists or your membership? Base: Asked to all (563)</a:t>
            </a:r>
          </a:p>
          <a:p>
            <a:endParaRPr lang="en-GB" sz="800" i="1">
              <a:solidFill>
                <a:srgbClr val="202C4D"/>
              </a:solidFill>
              <a:latin typeface="Calibri" panose="020F0502020204030204"/>
            </a:endParaRPr>
          </a:p>
        </p:txBody>
      </p:sp>
      <p:sp>
        <p:nvSpPr>
          <p:cNvPr id="7" name="TextBox 6">
            <a:extLst>
              <a:ext uri="{FF2B5EF4-FFF2-40B4-BE49-F238E27FC236}">
                <a16:creationId xmlns:a16="http://schemas.microsoft.com/office/drawing/2014/main" id="{935032F9-0E8F-C9B5-9D34-EFD5DBA751AC}"/>
              </a:ext>
            </a:extLst>
          </p:cNvPr>
          <p:cNvSpPr txBox="1"/>
          <p:nvPr/>
        </p:nvSpPr>
        <p:spPr>
          <a:xfrm>
            <a:off x="609600" y="1845780"/>
            <a:ext cx="10972800" cy="1337289"/>
          </a:xfrm>
          <a:prstGeom prst="rect">
            <a:avLst/>
          </a:prstGeom>
          <a:noFill/>
        </p:spPr>
        <p:txBody>
          <a:bodyPr wrap="square">
            <a:spAutoFit/>
          </a:bodyPr>
          <a:lstStyle/>
          <a:p>
            <a:pPr algn="just">
              <a:lnSpc>
                <a:spcPct val="107000"/>
              </a:lnSpc>
              <a:spcAft>
                <a:spcPts val="800"/>
              </a:spcAft>
            </a:pPr>
            <a:r>
              <a:rPr lang="en-GB" sz="1400">
                <a:solidFill>
                  <a:schemeClr val="tx2"/>
                </a:solidFill>
                <a:latin typeface="+mn-lt"/>
                <a:ea typeface="+mn-ea"/>
                <a:cs typeface="+mn-cs"/>
              </a:rPr>
              <a:t>Respondents indicate dissatisfaction with the College’s ability to represent the profession and provide support for certain specialties and professionals. Concerns are also raised about the College's failure to address pressing workforce issues, such as staffing shortages in microbiology. </a:t>
            </a:r>
          </a:p>
          <a:p>
            <a:pPr algn="just">
              <a:lnSpc>
                <a:spcPct val="107000"/>
              </a:lnSpc>
              <a:spcAft>
                <a:spcPts val="800"/>
              </a:spcAft>
            </a:pPr>
            <a:r>
              <a:rPr lang="en-GB" sz="1400">
                <a:solidFill>
                  <a:schemeClr val="tx2"/>
                </a:solidFill>
                <a:latin typeface="+mn-lt"/>
                <a:ea typeface="+mn-ea"/>
                <a:cs typeface="+mn-cs"/>
              </a:rPr>
              <a:t>Many members feel their membership provides little value, especially members’ representation. Some note they are considering leaving the College due to frustrations about its inability to reflect the realities of front-line work and the specific needs of various disciplines. Overall, there is a call for better advocacy, clearer representation, and more recognition for specialists such as microbiologists and medical examiners.</a:t>
            </a:r>
          </a:p>
        </p:txBody>
      </p:sp>
      <p:grpSp>
        <p:nvGrpSpPr>
          <p:cNvPr id="12" name="Group 11">
            <a:extLst>
              <a:ext uri="{FF2B5EF4-FFF2-40B4-BE49-F238E27FC236}">
                <a16:creationId xmlns:a16="http://schemas.microsoft.com/office/drawing/2014/main" id="{088C9C87-DF9E-7B6A-2954-85AB5BC933B7}"/>
              </a:ext>
            </a:extLst>
          </p:cNvPr>
          <p:cNvGrpSpPr/>
          <p:nvPr/>
        </p:nvGrpSpPr>
        <p:grpSpPr>
          <a:xfrm>
            <a:off x="609600" y="3427282"/>
            <a:ext cx="10972800" cy="2311215"/>
            <a:chOff x="609600" y="3746685"/>
            <a:chExt cx="10972800" cy="2311215"/>
          </a:xfrm>
        </p:grpSpPr>
        <p:sp>
          <p:nvSpPr>
            <p:cNvPr id="8" name="Speech Bubble: Rectangle 7">
              <a:extLst>
                <a:ext uri="{FF2B5EF4-FFF2-40B4-BE49-F238E27FC236}">
                  <a16:creationId xmlns:a16="http://schemas.microsoft.com/office/drawing/2014/main" id="{43878EE5-0AE5-C18B-8EE4-9671D5D23313}"/>
                </a:ext>
              </a:extLst>
            </p:cNvPr>
            <p:cNvSpPr/>
            <p:nvPr/>
          </p:nvSpPr>
          <p:spPr>
            <a:xfrm>
              <a:off x="609600" y="3746685"/>
              <a:ext cx="10972800" cy="584298"/>
            </a:xfrm>
            <a:prstGeom prst="wedgeRectCallout">
              <a:avLst>
                <a:gd name="adj1" fmla="val 51760"/>
                <a:gd name="adj2" fmla="val 22105"/>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“Please save us, as a profession we have never had so many challenges and need help urgently to turn the situation around and spark honest discussions about what we can and can't deliver in the meantime to set realistic expectations with the wider healthcare team and clinical service.”</a:t>
              </a:r>
              <a:br>
                <a:rPr lang="en-GB" sz="1200" i="1">
                  <a:solidFill>
                    <a:schemeClr val="tx2"/>
                  </a:solidFill>
                </a:rPr>
              </a:br>
              <a:r>
                <a:rPr lang="en-GB" sz="1200" b="1">
                  <a:solidFill>
                    <a:schemeClr val="tx2"/>
                  </a:solidFill>
                </a:rPr>
                <a:t>- Cellular Pathology, Fellow, UK</a:t>
              </a:r>
            </a:p>
          </p:txBody>
        </p:sp>
        <p:sp>
          <p:nvSpPr>
            <p:cNvPr id="9" name="Speech Bubble: Rectangle 8">
              <a:extLst>
                <a:ext uri="{FF2B5EF4-FFF2-40B4-BE49-F238E27FC236}">
                  <a16:creationId xmlns:a16="http://schemas.microsoft.com/office/drawing/2014/main" id="{A9964252-DB29-8274-8A4A-DCC5BDE326D1}"/>
                </a:ext>
              </a:extLst>
            </p:cNvPr>
            <p:cNvSpPr/>
            <p:nvPr/>
          </p:nvSpPr>
          <p:spPr>
            <a:xfrm>
              <a:off x="609600" y="4435242"/>
              <a:ext cx="3657600" cy="1622658"/>
            </a:xfrm>
            <a:prstGeom prst="wedgeRectCallout">
              <a:avLst>
                <a:gd name="adj1" fmla="val 57922"/>
                <a:gd name="adj2" fmla="val 23279"/>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am disappointed with the way microbiology has been represented by the college. Much more should have been done to promote our involvement with the pandemic, infection control and infection management. The new curriculum has worked against the interests of DGH microbiology and much more needs to be done to support workforce planning.”</a:t>
              </a:r>
              <a:br>
                <a:rPr lang="en-GB" sz="1200" i="1">
                  <a:solidFill>
                    <a:schemeClr val="tx2"/>
                  </a:solidFill>
                </a:rPr>
              </a:br>
              <a:r>
                <a:rPr lang="en-GB" sz="1200" b="1">
                  <a:solidFill>
                    <a:schemeClr val="tx2"/>
                  </a:solidFill>
                </a:rPr>
                <a:t>- Microbiology, Fellow, UK</a:t>
              </a:r>
            </a:p>
          </p:txBody>
        </p:sp>
        <p:sp>
          <p:nvSpPr>
            <p:cNvPr id="10" name="Speech Bubble: Rectangle 9">
              <a:extLst>
                <a:ext uri="{FF2B5EF4-FFF2-40B4-BE49-F238E27FC236}">
                  <a16:creationId xmlns:a16="http://schemas.microsoft.com/office/drawing/2014/main" id="{9453017A-C516-10DB-DDA2-22D69DAEBD3F}"/>
                </a:ext>
              </a:extLst>
            </p:cNvPr>
            <p:cNvSpPr/>
            <p:nvPr/>
          </p:nvSpPr>
          <p:spPr>
            <a:xfrm>
              <a:off x="4629150" y="4435242"/>
              <a:ext cx="6953250" cy="627016"/>
            </a:xfrm>
            <a:prstGeom prst="wedgeRectCallout">
              <a:avLst>
                <a:gd name="adj1" fmla="val 52306"/>
                <a:gd name="adj2" fmla="val 20241"/>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am probably going to give up my membership. It just seems a shame that I do not feel like my hundreds of pounds are contributing at all to my professional development or national representation.”</a:t>
              </a:r>
              <a:br>
                <a:rPr lang="en-GB" sz="1200" i="1">
                  <a:solidFill>
                    <a:schemeClr val="tx2"/>
                  </a:solidFill>
                </a:rPr>
              </a:br>
              <a:r>
                <a:rPr lang="en-GB" sz="1200" b="1">
                  <a:solidFill>
                    <a:schemeClr val="tx2"/>
                  </a:solidFill>
                </a:rPr>
                <a:t>- Microbiology, Fellow, UK</a:t>
              </a:r>
            </a:p>
          </p:txBody>
        </p:sp>
        <p:sp>
          <p:nvSpPr>
            <p:cNvPr id="11" name="Speech Bubble: Rectangle 10">
              <a:extLst>
                <a:ext uri="{FF2B5EF4-FFF2-40B4-BE49-F238E27FC236}">
                  <a16:creationId xmlns:a16="http://schemas.microsoft.com/office/drawing/2014/main" id="{5B55BED3-9200-7870-C478-D355494C240A}"/>
                </a:ext>
              </a:extLst>
            </p:cNvPr>
            <p:cNvSpPr/>
            <p:nvPr/>
          </p:nvSpPr>
          <p:spPr>
            <a:xfrm>
              <a:off x="4629150" y="5251054"/>
              <a:ext cx="6953250" cy="627016"/>
            </a:xfrm>
            <a:prstGeom prst="wedgeRectCallout">
              <a:avLst>
                <a:gd name="adj1" fmla="val 52306"/>
                <a:gd name="adj2" fmla="val 20241"/>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am continually disappointed by those in College roles. One day I hope they will actually represent pathologists instead of simply representing themselves.”</a:t>
              </a:r>
              <a:br>
                <a:rPr lang="en-GB" sz="1200" i="1">
                  <a:solidFill>
                    <a:schemeClr val="tx2"/>
                  </a:solidFill>
                </a:rPr>
              </a:br>
              <a:r>
                <a:rPr lang="en-GB" sz="1200" b="1">
                  <a:solidFill>
                    <a:schemeClr val="tx2"/>
                  </a:solidFill>
                </a:rPr>
                <a:t>- Cellular Pathology, Fellow, UK</a:t>
              </a:r>
            </a:p>
          </p:txBody>
        </p:sp>
      </p:grpSp>
    </p:spTree>
    <p:extLst>
      <p:ext uri="{BB962C8B-B14F-4D97-AF65-F5344CB8AC3E}">
        <p14:creationId xmlns:p14="http://schemas.microsoft.com/office/powerpoint/2010/main" val="295918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75B9E-96C0-D3F5-42EC-E273BF136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C84B3-D07C-329D-5588-F9918893D3F3}"/>
              </a:ext>
            </a:extLst>
          </p:cNvPr>
          <p:cNvSpPr>
            <a:spLocks noGrp="1"/>
          </p:cNvSpPr>
          <p:nvPr>
            <p:ph type="title"/>
          </p:nvPr>
        </p:nvSpPr>
        <p:spPr/>
        <p:txBody>
          <a:bodyPr>
            <a:normAutofit/>
          </a:bodyPr>
          <a:lstStyle/>
          <a:p>
            <a:r>
              <a:rPr lang="en-GB"/>
              <a:t>Some voice their appreciation for their membership and recognise the College’s hard work in supporting its members</a:t>
            </a:r>
          </a:p>
        </p:txBody>
      </p:sp>
      <p:sp>
        <p:nvSpPr>
          <p:cNvPr id="3" name="Text Placeholder 2">
            <a:extLst>
              <a:ext uri="{FF2B5EF4-FFF2-40B4-BE49-F238E27FC236}">
                <a16:creationId xmlns:a16="http://schemas.microsoft.com/office/drawing/2014/main" id="{067D0E00-7140-2D99-135A-1792F8675F36}"/>
              </a:ext>
            </a:extLst>
          </p:cNvPr>
          <p:cNvSpPr>
            <a:spLocks noGrp="1"/>
          </p:cNvSpPr>
          <p:nvPr>
            <p:ph type="body" sz="quarter" idx="10"/>
          </p:nvPr>
        </p:nvSpPr>
        <p:spPr/>
        <p:txBody>
          <a:bodyPr>
            <a:normAutofit/>
          </a:bodyPr>
          <a:lstStyle/>
          <a:p>
            <a:r>
              <a:rPr lang="en-GB" sz="800" i="1">
                <a:solidFill>
                  <a:srgbClr val="202C4D"/>
                </a:solidFill>
                <a:latin typeface="Calibri" panose="020F0502020204030204"/>
              </a:rPr>
              <a:t>10. Finally, is there anything else you would like to say about the Royal College of Pathologists or your membership? Base: Asked to all (563)</a:t>
            </a:r>
          </a:p>
          <a:p>
            <a:endParaRPr lang="en-GB" sz="800"/>
          </a:p>
        </p:txBody>
      </p:sp>
      <p:sp>
        <p:nvSpPr>
          <p:cNvPr id="6" name="TextBox 5">
            <a:extLst>
              <a:ext uri="{FF2B5EF4-FFF2-40B4-BE49-F238E27FC236}">
                <a16:creationId xmlns:a16="http://schemas.microsoft.com/office/drawing/2014/main" id="{1297CB26-9A6F-4AC6-7962-78FB6DDB4A57}"/>
              </a:ext>
            </a:extLst>
          </p:cNvPr>
          <p:cNvSpPr txBox="1"/>
          <p:nvPr/>
        </p:nvSpPr>
        <p:spPr>
          <a:xfrm>
            <a:off x="609600" y="1845780"/>
            <a:ext cx="10744133" cy="1106778"/>
          </a:xfrm>
          <a:prstGeom prst="rect">
            <a:avLst/>
          </a:prstGeom>
          <a:noFill/>
        </p:spPr>
        <p:txBody>
          <a:bodyPr wrap="square">
            <a:spAutoFit/>
          </a:bodyPr>
          <a:lstStyle/>
          <a:p>
            <a:pPr algn="just">
              <a:lnSpc>
                <a:spcPct val="107000"/>
              </a:lnSpc>
              <a:spcAft>
                <a:spcPts val="800"/>
              </a:spcAft>
            </a:pPr>
            <a:r>
              <a:rPr lang="en-GB" sz="1400">
                <a:solidFill>
                  <a:schemeClr val="tx2"/>
                </a:solidFill>
                <a:latin typeface="+mn-lt"/>
                <a:ea typeface="+mn-ea"/>
                <a:cs typeface="+mn-cs"/>
              </a:rPr>
              <a:t>Despite the challenges many feel are impacting the profession and their relationship with the College, many do express pride in their membership and talk warmly about the support and professional development provided by the College. </a:t>
            </a:r>
          </a:p>
          <a:p>
            <a:pPr algn="just">
              <a:lnSpc>
                <a:spcPct val="107000"/>
              </a:lnSpc>
              <a:spcAft>
                <a:spcPts val="800"/>
              </a:spcAft>
            </a:pPr>
            <a:r>
              <a:rPr lang="en-GB" sz="1400">
                <a:solidFill>
                  <a:schemeClr val="tx2"/>
                </a:solidFill>
                <a:latin typeface="+mn-lt"/>
                <a:ea typeface="+mn-ea"/>
                <a:cs typeface="+mn-cs"/>
              </a:rPr>
              <a:t>The </a:t>
            </a:r>
            <a:r>
              <a:rPr lang="en-GB" sz="1400" err="1">
                <a:solidFill>
                  <a:schemeClr val="tx2"/>
                </a:solidFill>
                <a:latin typeface="+mn-lt"/>
                <a:ea typeface="+mn-ea"/>
                <a:cs typeface="+mn-cs"/>
              </a:rPr>
              <a:t>RCPath</a:t>
            </a:r>
            <a:r>
              <a:rPr lang="en-GB" sz="1400">
                <a:solidFill>
                  <a:schemeClr val="tx2"/>
                </a:solidFill>
                <a:latin typeface="+mn-lt"/>
                <a:ea typeface="+mn-ea"/>
                <a:cs typeface="+mn-cs"/>
              </a:rPr>
              <a:t> is viewed as progressing in the right direction. While there is room for improvement, many members are thankful for the College's impact on their careers and continue to support its future growth.</a:t>
            </a:r>
          </a:p>
        </p:txBody>
      </p:sp>
      <p:sp>
        <p:nvSpPr>
          <p:cNvPr id="7" name="Speech Bubble: Rectangle 6">
            <a:extLst>
              <a:ext uri="{FF2B5EF4-FFF2-40B4-BE49-F238E27FC236}">
                <a16:creationId xmlns:a16="http://schemas.microsoft.com/office/drawing/2014/main" id="{77A5D4A0-A5E0-0B11-C9B9-9B2787FC7C27}"/>
              </a:ext>
            </a:extLst>
          </p:cNvPr>
          <p:cNvSpPr/>
          <p:nvPr/>
        </p:nvSpPr>
        <p:spPr>
          <a:xfrm>
            <a:off x="609600" y="3312040"/>
            <a:ext cx="10744132" cy="685191"/>
          </a:xfrm>
          <a:prstGeom prst="wedgeRectCallout">
            <a:avLst>
              <a:gd name="adj1" fmla="val 52436"/>
              <a:gd name="adj2" fmla="val 25095"/>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am honoured to be a Fellow of the Royal College of Pathologists. I am in the middle of the process of registering with the GMC so that I can relocate and work in the UK. I hope to be able to get a job there soon and I am willing to participate actively in the activities of the College. Thank you very much.”</a:t>
            </a:r>
            <a:br>
              <a:rPr lang="en-GB" sz="1200" i="1">
                <a:solidFill>
                  <a:schemeClr val="tx2"/>
                </a:solidFill>
              </a:rPr>
            </a:br>
            <a:r>
              <a:rPr lang="en-GB" sz="1200" b="1">
                <a:solidFill>
                  <a:schemeClr val="tx2"/>
                </a:solidFill>
              </a:rPr>
              <a:t>- Cellular Pathology, Fellow, International</a:t>
            </a:r>
          </a:p>
        </p:txBody>
      </p:sp>
      <p:sp>
        <p:nvSpPr>
          <p:cNvPr id="8" name="Speech Bubble: Rectangle 7">
            <a:extLst>
              <a:ext uri="{FF2B5EF4-FFF2-40B4-BE49-F238E27FC236}">
                <a16:creationId xmlns:a16="http://schemas.microsoft.com/office/drawing/2014/main" id="{E87781BB-15CA-12F4-C06D-203BD1D2CAB6}"/>
              </a:ext>
            </a:extLst>
          </p:cNvPr>
          <p:cNvSpPr/>
          <p:nvPr/>
        </p:nvSpPr>
        <p:spPr>
          <a:xfrm>
            <a:off x="609600" y="4121360"/>
            <a:ext cx="3277170" cy="762000"/>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“Keep up the good work. There's always room for improvement but you are doing a good job.”</a:t>
            </a:r>
            <a:br>
              <a:rPr lang="en-GB" sz="1200" i="1">
                <a:solidFill>
                  <a:schemeClr val="tx2"/>
                </a:solidFill>
              </a:rPr>
            </a:br>
            <a:r>
              <a:rPr lang="en-GB" sz="1200" b="1">
                <a:solidFill>
                  <a:schemeClr val="tx2"/>
                </a:solidFill>
              </a:rPr>
              <a:t>- Microbiology, Diplomate, International</a:t>
            </a:r>
          </a:p>
        </p:txBody>
      </p:sp>
      <p:sp>
        <p:nvSpPr>
          <p:cNvPr id="9" name="Speech Bubble: Rectangle 8">
            <a:extLst>
              <a:ext uri="{FF2B5EF4-FFF2-40B4-BE49-F238E27FC236}">
                <a16:creationId xmlns:a16="http://schemas.microsoft.com/office/drawing/2014/main" id="{E8012ACD-CB9A-741A-821D-2ABF5B822C77}"/>
              </a:ext>
            </a:extLst>
          </p:cNvPr>
          <p:cNvSpPr/>
          <p:nvPr/>
        </p:nvSpPr>
        <p:spPr>
          <a:xfrm>
            <a:off x="609600" y="5097706"/>
            <a:ext cx="6124894" cy="511127"/>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think the College is moving in the right direction but I am not sure the members know this.”</a:t>
            </a:r>
            <a:br>
              <a:rPr lang="en-GB" sz="1200" i="1">
                <a:solidFill>
                  <a:schemeClr val="tx2"/>
                </a:solidFill>
              </a:rPr>
            </a:br>
            <a:r>
              <a:rPr lang="en-GB" sz="1200" b="1">
                <a:solidFill>
                  <a:schemeClr val="tx2"/>
                </a:solidFill>
              </a:rPr>
              <a:t>- Microbiology, Fellow, UK</a:t>
            </a:r>
          </a:p>
        </p:txBody>
      </p:sp>
      <p:sp>
        <p:nvSpPr>
          <p:cNvPr id="10" name="Speech Bubble: Rectangle 9">
            <a:extLst>
              <a:ext uri="{FF2B5EF4-FFF2-40B4-BE49-F238E27FC236}">
                <a16:creationId xmlns:a16="http://schemas.microsoft.com/office/drawing/2014/main" id="{5FCF27D2-9B8B-48B4-8285-F6404AE7B265}"/>
              </a:ext>
            </a:extLst>
          </p:cNvPr>
          <p:cNvSpPr/>
          <p:nvPr/>
        </p:nvSpPr>
        <p:spPr>
          <a:xfrm>
            <a:off x="4343081" y="4121360"/>
            <a:ext cx="3277170" cy="762000"/>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am satisfied and proud to be a member of the college. I will give my full support for the future development of the college.”</a:t>
            </a:r>
            <a:br>
              <a:rPr lang="en-GB" sz="1200" i="1">
                <a:solidFill>
                  <a:schemeClr val="tx2"/>
                </a:solidFill>
              </a:rPr>
            </a:br>
            <a:r>
              <a:rPr lang="en-GB" sz="1200" b="1">
                <a:solidFill>
                  <a:schemeClr val="tx2"/>
                </a:solidFill>
              </a:rPr>
              <a:t>- Cellular Pathology, Fellow, UK</a:t>
            </a:r>
          </a:p>
        </p:txBody>
      </p:sp>
      <p:sp>
        <p:nvSpPr>
          <p:cNvPr id="11" name="Speech Bubble: Rectangle 10">
            <a:extLst>
              <a:ext uri="{FF2B5EF4-FFF2-40B4-BE49-F238E27FC236}">
                <a16:creationId xmlns:a16="http://schemas.microsoft.com/office/drawing/2014/main" id="{351C6430-5769-360F-3FA1-FBF40325E192}"/>
              </a:ext>
            </a:extLst>
          </p:cNvPr>
          <p:cNvSpPr/>
          <p:nvPr/>
        </p:nvSpPr>
        <p:spPr>
          <a:xfrm>
            <a:off x="8076562" y="4121360"/>
            <a:ext cx="3277170" cy="762000"/>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“I thank the College for the support given to me in my professional life.”</a:t>
            </a:r>
            <a:br>
              <a:rPr lang="en-GB" sz="1200" i="1">
                <a:solidFill>
                  <a:schemeClr val="tx2"/>
                </a:solidFill>
              </a:rPr>
            </a:br>
            <a:r>
              <a:rPr lang="en-GB" sz="1200" b="1">
                <a:solidFill>
                  <a:schemeClr val="tx2"/>
                </a:solidFill>
              </a:rPr>
              <a:t>- Cellular Pathology, Affiliate, International</a:t>
            </a:r>
          </a:p>
        </p:txBody>
      </p:sp>
      <p:sp>
        <p:nvSpPr>
          <p:cNvPr id="4" name="Speech Bubble: Rectangle 3">
            <a:extLst>
              <a:ext uri="{FF2B5EF4-FFF2-40B4-BE49-F238E27FC236}">
                <a16:creationId xmlns:a16="http://schemas.microsoft.com/office/drawing/2014/main" id="{5EA49055-EC1B-8154-33F4-A6D13FE906A9}"/>
              </a:ext>
            </a:extLst>
          </p:cNvPr>
          <p:cNvSpPr/>
          <p:nvPr/>
        </p:nvSpPr>
        <p:spPr>
          <a:xfrm>
            <a:off x="8076562" y="5062439"/>
            <a:ext cx="3277170" cy="762000"/>
          </a:xfrm>
          <a:prstGeom prst="wedgeRectCallout">
            <a:avLst>
              <a:gd name="adj1" fmla="val 57489"/>
              <a:gd name="adj2" fmla="val 11194"/>
            </a:avLst>
          </a:prstGeom>
          <a:solidFill>
            <a:schemeClr val="bg1"/>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i="1">
                <a:solidFill>
                  <a:schemeClr val="tx2"/>
                </a:solidFill>
              </a:rPr>
              <a:t>“Thanks to those who work on behalf of us to promote pathology and support professional standard.”</a:t>
            </a:r>
            <a:br>
              <a:rPr lang="en-GB" sz="1200">
                <a:solidFill>
                  <a:schemeClr val="tx2"/>
                </a:solidFill>
              </a:rPr>
            </a:br>
            <a:r>
              <a:rPr lang="en-GB" sz="1200">
                <a:solidFill>
                  <a:schemeClr val="tx2"/>
                </a:solidFill>
              </a:rPr>
              <a:t>-</a:t>
            </a:r>
            <a:r>
              <a:rPr lang="en-GB" sz="1200" b="1">
                <a:solidFill>
                  <a:schemeClr val="tx2"/>
                </a:solidFill>
              </a:rPr>
              <a:t> Clinical Biochemistry, Fellow, UK</a:t>
            </a:r>
            <a:endParaRPr lang="en-GB" sz="1200">
              <a:solidFill>
                <a:schemeClr val="tx2"/>
              </a:solidFill>
            </a:endParaRPr>
          </a:p>
        </p:txBody>
      </p:sp>
    </p:spTree>
    <p:extLst>
      <p:ext uri="{BB962C8B-B14F-4D97-AF65-F5344CB8AC3E}">
        <p14:creationId xmlns:p14="http://schemas.microsoft.com/office/powerpoint/2010/main" val="22848939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52CFCD-98FA-CB86-17EA-478F1DA58DE2}"/>
              </a:ext>
            </a:extLst>
          </p:cNvPr>
          <p:cNvSpPr>
            <a:spLocks noGrp="1"/>
          </p:cNvSpPr>
          <p:nvPr>
            <p:ph type="title"/>
          </p:nvPr>
        </p:nvSpPr>
        <p:spPr/>
        <p:txBody>
          <a:bodyPr>
            <a:normAutofit fontScale="90000"/>
          </a:bodyPr>
          <a:lstStyle/>
          <a:p>
            <a:r>
              <a:rPr lang="en-GB"/>
              <a:t>Executive Summary &amp; Recommendations</a:t>
            </a:r>
          </a:p>
        </p:txBody>
      </p:sp>
    </p:spTree>
    <p:extLst>
      <p:ext uri="{BB962C8B-B14F-4D97-AF65-F5344CB8AC3E}">
        <p14:creationId xmlns:p14="http://schemas.microsoft.com/office/powerpoint/2010/main" val="3560263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72BE-2E9B-6ABA-E2BC-DC180829D3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76328D-0388-535A-CACA-0CBADBBCD49F}"/>
              </a:ext>
            </a:extLst>
          </p:cNvPr>
          <p:cNvSpPr>
            <a:spLocks noGrp="1"/>
          </p:cNvSpPr>
          <p:nvPr>
            <p:ph type="title"/>
          </p:nvPr>
        </p:nvSpPr>
        <p:spPr/>
        <p:txBody>
          <a:bodyPr/>
          <a:lstStyle/>
          <a:p>
            <a:r>
              <a:rPr lang="en-GB">
                <a:solidFill>
                  <a:schemeClr val="bg2"/>
                </a:solidFill>
              </a:rPr>
              <a:t>Executive Summary</a:t>
            </a:r>
          </a:p>
        </p:txBody>
      </p:sp>
      <p:sp>
        <p:nvSpPr>
          <p:cNvPr id="2" name="Rectangle 1">
            <a:extLst>
              <a:ext uri="{FF2B5EF4-FFF2-40B4-BE49-F238E27FC236}">
                <a16:creationId xmlns:a16="http://schemas.microsoft.com/office/drawing/2014/main" id="{BD2B005E-BC0A-0105-C640-E6A596C742E4}"/>
              </a:ext>
            </a:extLst>
          </p:cNvPr>
          <p:cNvSpPr/>
          <p:nvPr/>
        </p:nvSpPr>
        <p:spPr>
          <a:xfrm>
            <a:off x="242675" y="1173861"/>
            <a:ext cx="11587374" cy="3213082"/>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kern="100">
                <a:solidFill>
                  <a:schemeClr val="tx2"/>
                </a:solidFill>
                <a:latin typeface="+mj-lt"/>
                <a:ea typeface="Aptos" panose="020B0004020202020204" pitchFamily="34" charset="0"/>
                <a:cs typeface="Times New Roman" panose="02020603050405020304" pitchFamily="18" charset="0"/>
              </a:rPr>
              <a:t>The results demonstrate key areas in which the College delivers well for its members, and others where improvements can be made. These results provide a marker in the sand from which improvements can be made and measured. The </a:t>
            </a:r>
            <a:r>
              <a:rPr lang="en-GB" sz="1200" kern="100" err="1">
                <a:solidFill>
                  <a:schemeClr val="tx2"/>
                </a:solidFill>
                <a:latin typeface="+mj-lt"/>
                <a:ea typeface="Aptos" panose="020B0004020202020204" pitchFamily="34" charset="0"/>
                <a:cs typeface="Times New Roman" panose="02020603050405020304" pitchFamily="18" charset="0"/>
              </a:rPr>
              <a:t>RCPath</a:t>
            </a:r>
            <a:r>
              <a:rPr lang="en-GB" sz="1200" kern="100">
                <a:solidFill>
                  <a:schemeClr val="tx2"/>
                </a:solidFill>
                <a:latin typeface="+mj-lt"/>
                <a:ea typeface="Aptos" panose="020B0004020202020204" pitchFamily="34" charset="0"/>
                <a:cs typeface="Times New Roman" panose="02020603050405020304" pitchFamily="18" charset="0"/>
              </a:rPr>
              <a:t> KPI metrics are generally weaker compared to </a:t>
            </a:r>
            <a:r>
              <a:rPr lang="en-GB" sz="1200" kern="100" err="1">
                <a:solidFill>
                  <a:schemeClr val="tx2"/>
                </a:solidFill>
                <a:latin typeface="+mj-lt"/>
                <a:ea typeface="Aptos" panose="020B0004020202020204" pitchFamily="34" charset="0"/>
                <a:cs typeface="Times New Roman" panose="02020603050405020304" pitchFamily="18" charset="0"/>
              </a:rPr>
              <a:t>RbD’s</a:t>
            </a:r>
            <a:r>
              <a:rPr lang="en-GB" sz="1200" kern="100">
                <a:solidFill>
                  <a:schemeClr val="tx2"/>
                </a:solidFill>
                <a:latin typeface="+mj-lt"/>
                <a:ea typeface="Aptos" panose="020B0004020202020204" pitchFamily="34" charset="0"/>
                <a:cs typeface="Times New Roman" panose="02020603050405020304" pitchFamily="18" charset="0"/>
              </a:rPr>
              <a:t> normative data for medical royal colleges. </a:t>
            </a:r>
            <a:br>
              <a:rPr lang="en-GB" sz="1200" b="1" u="sng" kern="100">
                <a:solidFill>
                  <a:schemeClr val="tx2"/>
                </a:solidFill>
                <a:latin typeface="+mj-lt"/>
                <a:ea typeface="Aptos" panose="020B0004020202020204" pitchFamily="34" charset="0"/>
                <a:cs typeface="Times New Roman" panose="02020603050405020304" pitchFamily="18" charset="0"/>
              </a:rPr>
            </a:br>
            <a:br>
              <a:rPr lang="en-GB" sz="1200" b="1" u="sng" kern="100">
                <a:solidFill>
                  <a:schemeClr val="tx2"/>
                </a:solidFill>
                <a:latin typeface="+mj-lt"/>
                <a:ea typeface="Aptos" panose="020B0004020202020204" pitchFamily="34" charset="0"/>
                <a:cs typeface="Times New Roman" panose="02020603050405020304" pitchFamily="18" charset="0"/>
              </a:rPr>
            </a:br>
            <a:r>
              <a:rPr lang="en-GB" sz="1200" b="1" kern="100">
                <a:solidFill>
                  <a:schemeClr val="tx2"/>
                </a:solidFill>
                <a:latin typeface="+mj-lt"/>
                <a:ea typeface="Aptos" panose="020B0004020202020204" pitchFamily="34" charset="0"/>
                <a:cs typeface="Times New Roman" panose="02020603050405020304" pitchFamily="18" charset="0"/>
              </a:rPr>
              <a:t>Overall rating score</a:t>
            </a:r>
          </a:p>
          <a:p>
            <a:pPr marL="171450" indent="-171450">
              <a:buFont typeface="Arial" panose="020B0604020202020204" pitchFamily="34" charset="0"/>
              <a:buChar char="•"/>
            </a:pPr>
            <a:r>
              <a:rPr lang="en-GB" sz="1200" kern="100">
                <a:solidFill>
                  <a:schemeClr val="tx2"/>
                </a:solidFill>
                <a:latin typeface="+mj-lt"/>
                <a:ea typeface="Aptos" panose="020B0004020202020204" pitchFamily="34" charset="0"/>
                <a:cs typeface="Times New Roman" panose="02020603050405020304" pitchFamily="18" charset="0"/>
              </a:rPr>
              <a:t>58% of respondents give a positive overall rating to the </a:t>
            </a:r>
            <a:r>
              <a:rPr lang="en-GB" sz="1200" kern="100" err="1">
                <a:solidFill>
                  <a:schemeClr val="tx2"/>
                </a:solidFill>
                <a:latin typeface="+mj-lt"/>
                <a:ea typeface="Aptos" panose="020B0004020202020204" pitchFamily="34" charset="0"/>
                <a:cs typeface="Times New Roman" panose="02020603050405020304" pitchFamily="18" charset="0"/>
              </a:rPr>
              <a:t>RCPath</a:t>
            </a:r>
            <a:r>
              <a:rPr lang="en-GB" sz="1200" kern="100">
                <a:solidFill>
                  <a:schemeClr val="tx2"/>
                </a:solidFill>
                <a:latin typeface="+mj-lt"/>
                <a:ea typeface="Aptos" panose="020B0004020202020204" pitchFamily="34" charset="0"/>
                <a:cs typeface="Times New Roman" panose="02020603050405020304" pitchFamily="18" charset="0"/>
              </a:rPr>
              <a:t>, compared to the norm of 65%. </a:t>
            </a:r>
          </a:p>
          <a:p>
            <a:pPr marL="171450" indent="-171450">
              <a:buFont typeface="Arial" panose="020B0604020202020204" pitchFamily="34" charset="0"/>
              <a:buChar char="•"/>
            </a:pPr>
            <a:r>
              <a:rPr lang="en-GB" sz="1200" kern="100">
                <a:solidFill>
                  <a:schemeClr val="tx2"/>
                </a:solidFill>
                <a:latin typeface="+mj-lt"/>
                <a:ea typeface="Aptos" panose="020B0004020202020204" pitchFamily="34" charset="0"/>
                <a:cs typeface="Times New Roman" panose="02020603050405020304" pitchFamily="18" charset="0"/>
              </a:rPr>
              <a:t>Those who rate the College positively appreciate its excellent standards, strong support for members, and effective communication. </a:t>
            </a:r>
          </a:p>
          <a:p>
            <a:pPr marL="171450" indent="-171450">
              <a:buFont typeface="Arial" panose="020B0604020202020204" pitchFamily="34" charset="0"/>
              <a:buChar char="•"/>
            </a:pPr>
            <a:r>
              <a:rPr lang="en-GB" sz="1200" kern="100">
                <a:solidFill>
                  <a:schemeClr val="tx2"/>
                </a:solidFill>
                <a:latin typeface="+mj-lt"/>
                <a:ea typeface="Aptos" panose="020B0004020202020204" pitchFamily="34" charset="0"/>
                <a:cs typeface="Times New Roman" panose="02020603050405020304" pitchFamily="18" charset="0"/>
              </a:rPr>
              <a:t>However, those who rate it less positively mention issues such as lack of representation, high membership costs, and a sense of disconnection from the College.</a:t>
            </a:r>
          </a:p>
          <a:p>
            <a:endParaRPr lang="en-GB" sz="1200" b="1" u="sng" kern="100">
              <a:solidFill>
                <a:schemeClr val="tx2"/>
              </a:solidFill>
              <a:latin typeface="+mj-lt"/>
              <a:ea typeface="Aptos" panose="020B0004020202020204" pitchFamily="34" charset="0"/>
              <a:cs typeface="Times New Roman" panose="02020603050405020304" pitchFamily="18" charset="0"/>
            </a:endParaRPr>
          </a:p>
          <a:p>
            <a:pPr algn="l"/>
            <a:r>
              <a:rPr lang="en-US" sz="1200" b="1" kern="100">
                <a:solidFill>
                  <a:schemeClr val="tx2"/>
                </a:solidFill>
                <a:latin typeface="+mj-lt"/>
                <a:ea typeface="Aptos" panose="020B0004020202020204" pitchFamily="34" charset="0"/>
                <a:cs typeface="Times New Roman" panose="02020603050405020304" pitchFamily="18" charset="0"/>
              </a:rPr>
              <a:t>Net Promoter Score (NPS)</a:t>
            </a:r>
          </a:p>
          <a:p>
            <a:pPr marL="171450" indent="-171450" algn="l">
              <a:buFont typeface="Arial" panose="020B0604020202020204" pitchFamily="34" charset="0"/>
              <a:buChar char="•"/>
            </a:pPr>
            <a:r>
              <a:rPr lang="en-GB" sz="1200">
                <a:solidFill>
                  <a:schemeClr val="tx2"/>
                </a:solidFill>
              </a:rPr>
              <a:t>The </a:t>
            </a:r>
            <a:r>
              <a:rPr lang="en-GB" sz="1200" err="1">
                <a:solidFill>
                  <a:schemeClr val="tx2"/>
                </a:solidFill>
              </a:rPr>
              <a:t>RCPath's</a:t>
            </a:r>
            <a:r>
              <a:rPr lang="en-GB" sz="1200">
                <a:solidFill>
                  <a:schemeClr val="tx2"/>
                </a:solidFill>
              </a:rPr>
              <a:t> NPS stands at -8, which although negative is more positive than the medical royal college norm of -14. </a:t>
            </a:r>
          </a:p>
          <a:p>
            <a:pPr marL="171450" indent="-171450" algn="l">
              <a:buFont typeface="Arial" panose="020B0604020202020204" pitchFamily="34" charset="0"/>
              <a:buChar char="•"/>
            </a:pPr>
            <a:endParaRPr lang="en-GB" sz="1200" b="1">
              <a:solidFill>
                <a:schemeClr val="tx2"/>
              </a:solidFill>
            </a:endParaRPr>
          </a:p>
          <a:p>
            <a:r>
              <a:rPr lang="en-US" sz="1200" b="1" kern="100">
                <a:solidFill>
                  <a:schemeClr val="tx2"/>
                </a:solidFill>
                <a:latin typeface="+mj-lt"/>
                <a:ea typeface="Aptos" panose="020B0004020202020204" pitchFamily="34" charset="0"/>
                <a:cs typeface="Times New Roman" panose="02020603050405020304" pitchFamily="18" charset="0"/>
              </a:rPr>
              <a:t>Value for money</a:t>
            </a:r>
          </a:p>
          <a:p>
            <a:pPr marL="171450" indent="-171450" algn="l">
              <a:buFont typeface="Arial" panose="020B0604020202020204" pitchFamily="34" charset="0"/>
              <a:buChar char="•"/>
            </a:pPr>
            <a:r>
              <a:rPr lang="en-GB" sz="1200">
                <a:solidFill>
                  <a:schemeClr val="tx2"/>
                </a:solidFill>
              </a:rPr>
              <a:t>42% feel that </a:t>
            </a:r>
            <a:r>
              <a:rPr lang="en-GB" sz="1200" err="1">
                <a:solidFill>
                  <a:schemeClr val="tx2"/>
                </a:solidFill>
              </a:rPr>
              <a:t>RCPath</a:t>
            </a:r>
            <a:r>
              <a:rPr lang="en-GB" sz="1200">
                <a:solidFill>
                  <a:schemeClr val="tx2"/>
                </a:solidFill>
              </a:rPr>
              <a:t> membership represents good/very good value for money, which is weaker than the norm (59%). </a:t>
            </a:r>
          </a:p>
          <a:p>
            <a:pPr marL="171450" indent="-171450" algn="l">
              <a:buFont typeface="Arial" panose="020B0604020202020204" pitchFamily="34" charset="0"/>
              <a:buChar char="•"/>
            </a:pPr>
            <a:r>
              <a:rPr lang="en-GB" sz="1200">
                <a:solidFill>
                  <a:schemeClr val="tx2"/>
                </a:solidFill>
              </a:rPr>
              <a:t>Nearly half of the respondents (46%) believe that </a:t>
            </a:r>
            <a:r>
              <a:rPr lang="en-GB" sz="1200" err="1">
                <a:solidFill>
                  <a:schemeClr val="tx2"/>
                </a:solidFill>
              </a:rPr>
              <a:t>RCPath</a:t>
            </a:r>
            <a:r>
              <a:rPr lang="en-GB" sz="1200">
                <a:solidFill>
                  <a:schemeClr val="tx2"/>
                </a:solidFill>
              </a:rPr>
              <a:t> membership offers (quite/very) poor value for money, versus a norm of 30%.</a:t>
            </a:r>
          </a:p>
          <a:p>
            <a:pPr marL="171450" indent="-171450" algn="l">
              <a:buFont typeface="Arial" panose="020B0604020202020204" pitchFamily="34" charset="0"/>
              <a:buChar char="•"/>
            </a:pPr>
            <a:r>
              <a:rPr lang="en-GB" sz="1200">
                <a:solidFill>
                  <a:schemeClr val="tx2"/>
                </a:solidFill>
              </a:rPr>
              <a:t>Those who give weaker value for money scores lack clarity about the benefits they get from their membership, and feel they struggle with the cost/benefit analysis of what they feel they get versus what they pay. </a:t>
            </a:r>
          </a:p>
        </p:txBody>
      </p:sp>
      <p:sp>
        <p:nvSpPr>
          <p:cNvPr id="3" name="Rectangle 2">
            <a:extLst>
              <a:ext uri="{FF2B5EF4-FFF2-40B4-BE49-F238E27FC236}">
                <a16:creationId xmlns:a16="http://schemas.microsoft.com/office/drawing/2014/main" id="{B03BC85B-837D-D91E-D2EF-A9175463AAAF}"/>
              </a:ext>
            </a:extLst>
          </p:cNvPr>
          <p:cNvSpPr/>
          <p:nvPr/>
        </p:nvSpPr>
        <p:spPr>
          <a:xfrm>
            <a:off x="242674" y="4539343"/>
            <a:ext cx="11587375" cy="1012372"/>
          </a:xfrm>
          <a:prstGeom prst="rect">
            <a:avLst/>
          </a:prstGeom>
          <a:solidFill>
            <a:schemeClr val="bg1"/>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kern="100">
                <a:solidFill>
                  <a:schemeClr val="tx2"/>
                </a:solidFill>
                <a:effectLst/>
                <a:latin typeface="+mj-lt"/>
                <a:ea typeface="Aptos" panose="020B0004020202020204" pitchFamily="34" charset="0"/>
                <a:cs typeface="Times New Roman" panose="02020603050405020304" pitchFamily="18" charset="0"/>
              </a:rPr>
              <a:t>How members describe </a:t>
            </a:r>
            <a:r>
              <a:rPr lang="en-GB" sz="1200" b="1" kern="100" err="1">
                <a:solidFill>
                  <a:schemeClr val="tx2"/>
                </a:solidFill>
                <a:effectLst/>
                <a:latin typeface="+mj-lt"/>
                <a:ea typeface="Aptos" panose="020B0004020202020204" pitchFamily="34" charset="0"/>
                <a:cs typeface="Times New Roman" panose="02020603050405020304" pitchFamily="18" charset="0"/>
              </a:rPr>
              <a:t>RCPath</a:t>
            </a:r>
            <a:endParaRPr lang="en-GB" sz="1200" b="1" kern="100">
              <a:solidFill>
                <a:schemeClr val="tx2"/>
              </a:solidFill>
              <a:effectLst/>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a:solidFill>
                  <a:schemeClr val="tx2"/>
                </a:solidFill>
                <a:latin typeface="+mj-lt"/>
                <a:cs typeface="Times New Roman" panose="02020603050405020304" pitchFamily="18" charset="0"/>
              </a:rPr>
              <a:t>A variety of positive and negative words are used to describe the </a:t>
            </a:r>
            <a:r>
              <a:rPr lang="en-GB" sz="1200" kern="100" err="1">
                <a:solidFill>
                  <a:schemeClr val="tx2"/>
                </a:solidFill>
                <a:latin typeface="+mj-lt"/>
                <a:cs typeface="Times New Roman" panose="02020603050405020304" pitchFamily="18" charset="0"/>
              </a:rPr>
              <a:t>RCPath</a:t>
            </a:r>
            <a:r>
              <a:rPr lang="en-GB" sz="1200" kern="100">
                <a:solidFill>
                  <a:schemeClr val="tx2"/>
                </a:solidFill>
                <a:latin typeface="+mj-lt"/>
                <a:cs typeface="Times New Roman" panose="02020603050405020304" pitchFamily="18" charset="0"/>
              </a:rPr>
              <a:t>. The most frequently mentioned are "professional" (58%), "educational" (50%), and "London-centric" (29%). </a:t>
            </a:r>
          </a:p>
        </p:txBody>
      </p:sp>
    </p:spTree>
    <p:extLst>
      <p:ext uri="{BB962C8B-B14F-4D97-AF65-F5344CB8AC3E}">
        <p14:creationId xmlns:p14="http://schemas.microsoft.com/office/powerpoint/2010/main" val="1499601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5CF9E-B4A4-B08C-BA31-3EB7E22858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930442-80D4-A1A5-98A6-EE2E6E8091B5}"/>
              </a:ext>
            </a:extLst>
          </p:cNvPr>
          <p:cNvSpPr>
            <a:spLocks noGrp="1"/>
          </p:cNvSpPr>
          <p:nvPr>
            <p:ph type="title"/>
          </p:nvPr>
        </p:nvSpPr>
        <p:spPr/>
        <p:txBody>
          <a:bodyPr/>
          <a:lstStyle/>
          <a:p>
            <a:r>
              <a:rPr lang="en-GB">
                <a:solidFill>
                  <a:schemeClr val="bg2"/>
                </a:solidFill>
              </a:rPr>
              <a:t>Executive Summary</a:t>
            </a:r>
          </a:p>
        </p:txBody>
      </p:sp>
      <p:sp>
        <p:nvSpPr>
          <p:cNvPr id="2" name="Rectangle 1">
            <a:extLst>
              <a:ext uri="{FF2B5EF4-FFF2-40B4-BE49-F238E27FC236}">
                <a16:creationId xmlns:a16="http://schemas.microsoft.com/office/drawing/2014/main" id="{791C669F-5E4C-1A60-20B4-1B0C78C897F5}"/>
              </a:ext>
            </a:extLst>
          </p:cNvPr>
          <p:cNvSpPr/>
          <p:nvPr/>
        </p:nvSpPr>
        <p:spPr>
          <a:xfrm>
            <a:off x="242675" y="1241596"/>
            <a:ext cx="11587374" cy="1692104"/>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tx2"/>
                </a:solidFill>
              </a:rPr>
              <a:t>Role of the College and overall performance</a:t>
            </a:r>
          </a:p>
          <a:p>
            <a:pPr marL="171450" indent="-171450">
              <a:buFont typeface="Arial" panose="020B0604020202020204" pitchFamily="34" charset="0"/>
              <a:buChar char="•"/>
            </a:pPr>
            <a:r>
              <a:rPr lang="en-US" sz="1200">
                <a:solidFill>
                  <a:schemeClr val="tx2"/>
                </a:solidFill>
              </a:rPr>
              <a:t>Respondents feel the </a:t>
            </a:r>
            <a:r>
              <a:rPr lang="en-US" sz="1200" err="1">
                <a:solidFill>
                  <a:schemeClr val="tx2"/>
                </a:solidFill>
              </a:rPr>
              <a:t>RCPath</a:t>
            </a:r>
            <a:r>
              <a:rPr lang="en-US" sz="1200">
                <a:solidFill>
                  <a:schemeClr val="tx2"/>
                </a:solidFill>
              </a:rPr>
              <a:t> does a good job in delivering recognition via post-nominals, maintaining standards of training in pathology and promoting of standards and quality improvement. These are all areas that members regard as being important for the College to provide. </a:t>
            </a:r>
          </a:p>
          <a:p>
            <a:pPr marL="171450" indent="-171450">
              <a:buFont typeface="Arial" panose="020B0604020202020204" pitchFamily="34" charset="0"/>
              <a:buChar char="•"/>
            </a:pPr>
            <a:endParaRPr lang="en-US" sz="1200">
              <a:solidFill>
                <a:schemeClr val="tx2"/>
              </a:solidFill>
            </a:endParaRPr>
          </a:p>
          <a:p>
            <a:pPr marL="171450" indent="-171450">
              <a:buFont typeface="Arial" panose="020B0604020202020204" pitchFamily="34" charset="0"/>
              <a:buChar char="•"/>
            </a:pPr>
            <a:r>
              <a:rPr lang="en-US" sz="1200">
                <a:solidFill>
                  <a:schemeClr val="tx2"/>
                </a:solidFill>
              </a:rPr>
              <a:t>Looking at the balance of 'importance' versus 'how well' the </a:t>
            </a:r>
            <a:r>
              <a:rPr lang="en-US" sz="1200" err="1">
                <a:solidFill>
                  <a:schemeClr val="tx2"/>
                </a:solidFill>
              </a:rPr>
              <a:t>RCPath</a:t>
            </a:r>
            <a:r>
              <a:rPr lang="en-US" sz="1200">
                <a:solidFill>
                  <a:schemeClr val="tx2"/>
                </a:solidFill>
              </a:rPr>
              <a:t> delivers, the </a:t>
            </a:r>
            <a:r>
              <a:rPr lang="en-US" sz="1200" err="1">
                <a:solidFill>
                  <a:schemeClr val="tx2"/>
                </a:solidFill>
              </a:rPr>
              <a:t>RCPath</a:t>
            </a:r>
            <a:r>
              <a:rPr lang="en-US" sz="1200">
                <a:solidFill>
                  <a:schemeClr val="tx2"/>
                </a:solidFill>
              </a:rPr>
              <a:t> generally performs well in the areas that are of greatest importance to its members, although they would like to see some improvements in terms of how the College promotes and supports pathologist workforce planning and how it inspires the next generation of pathologists. </a:t>
            </a:r>
            <a:endParaRPr lang="en-GB" sz="1200">
              <a:solidFill>
                <a:schemeClr val="tx2"/>
              </a:solidFill>
            </a:endParaRPr>
          </a:p>
        </p:txBody>
      </p:sp>
      <p:sp>
        <p:nvSpPr>
          <p:cNvPr id="3" name="Rectangle 2">
            <a:extLst>
              <a:ext uri="{FF2B5EF4-FFF2-40B4-BE49-F238E27FC236}">
                <a16:creationId xmlns:a16="http://schemas.microsoft.com/office/drawing/2014/main" id="{63EDA170-CEC7-D093-A731-7E8253814AC1}"/>
              </a:ext>
            </a:extLst>
          </p:cNvPr>
          <p:cNvSpPr/>
          <p:nvPr/>
        </p:nvSpPr>
        <p:spPr>
          <a:xfrm>
            <a:off x="242675" y="3214689"/>
            <a:ext cx="11587375" cy="2565626"/>
          </a:xfrm>
          <a:prstGeom prst="rect">
            <a:avLst/>
          </a:prstGeom>
          <a:solidFill>
            <a:schemeClr val="bg1"/>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kern="100">
                <a:solidFill>
                  <a:schemeClr val="tx2"/>
                </a:solidFill>
                <a:latin typeface="+mj-lt"/>
                <a:ea typeface="Aptos" panose="020B0004020202020204" pitchFamily="34" charset="0"/>
                <a:cs typeface="Times New Roman" panose="02020603050405020304" pitchFamily="18" charset="0"/>
              </a:rPr>
              <a:t>Member Engagement</a:t>
            </a:r>
          </a:p>
          <a:p>
            <a:pPr marL="171450" indent="-171450">
              <a:buFont typeface="Arial" panose="020B0604020202020204" pitchFamily="34" charset="0"/>
              <a:buChar char="•"/>
            </a:pPr>
            <a:r>
              <a:rPr lang="en-GB" sz="1200" kern="100">
                <a:solidFill>
                  <a:schemeClr val="tx2"/>
                </a:solidFill>
                <a:effectLst/>
                <a:latin typeface="+mj-lt"/>
                <a:ea typeface="Aptos" panose="020B0004020202020204" pitchFamily="34" charset="0"/>
                <a:cs typeface="Times New Roman" panose="02020603050405020304" pitchFamily="18" charset="0"/>
              </a:rPr>
              <a:t>43% of members feel they could gain more from the </a:t>
            </a:r>
            <a:r>
              <a:rPr lang="en-GB" sz="1200" kern="100" err="1">
                <a:solidFill>
                  <a:schemeClr val="tx2"/>
                </a:solidFill>
                <a:effectLst/>
                <a:latin typeface="+mj-lt"/>
                <a:ea typeface="Aptos" panose="020B0004020202020204" pitchFamily="34" charset="0"/>
                <a:cs typeface="Times New Roman" panose="02020603050405020304" pitchFamily="18" charset="0"/>
              </a:rPr>
              <a:t>RCPath</a:t>
            </a:r>
            <a:r>
              <a:rPr lang="en-GB" sz="1200" kern="100">
                <a:solidFill>
                  <a:schemeClr val="tx2"/>
                </a:solidFill>
                <a:effectLst/>
                <a:latin typeface="+mj-lt"/>
                <a:ea typeface="Aptos" panose="020B0004020202020204" pitchFamily="34" charset="0"/>
                <a:cs typeface="Times New Roman" panose="02020603050405020304" pitchFamily="18" charset="0"/>
              </a:rPr>
              <a:t>, while 36% express pride in their membership. Both these areas align with the norm for medical royal colleges.</a:t>
            </a:r>
          </a:p>
          <a:p>
            <a:pPr marL="171450" indent="-171450">
              <a:buFont typeface="Arial" panose="020B0604020202020204" pitchFamily="34" charset="0"/>
              <a:buChar char="•"/>
            </a:pPr>
            <a:endParaRPr lang="en-GB" sz="1200" kern="100">
              <a:solidFill>
                <a:schemeClr val="tx2"/>
              </a:solidFill>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a:solidFill>
                  <a:schemeClr val="tx2"/>
                </a:solidFill>
                <a:latin typeface="+mj-lt"/>
                <a:ea typeface="Aptos" panose="020B0004020202020204" pitchFamily="34" charset="0"/>
                <a:cs typeface="Times New Roman" panose="02020603050405020304" pitchFamily="18" charset="0"/>
              </a:rPr>
              <a:t>11% of respondents indicate that they have a strong sense of belonging to the College.</a:t>
            </a:r>
            <a:br>
              <a:rPr lang="en-GB" sz="1200" kern="100">
                <a:solidFill>
                  <a:schemeClr val="tx2"/>
                </a:solidFill>
                <a:latin typeface="+mj-lt"/>
                <a:ea typeface="Aptos" panose="020B0004020202020204" pitchFamily="34" charset="0"/>
                <a:cs typeface="Times New Roman" panose="02020603050405020304" pitchFamily="18" charset="0"/>
              </a:rPr>
            </a:br>
            <a:endParaRPr lang="en-GB" sz="1200" kern="100">
              <a:solidFill>
                <a:schemeClr val="tx2"/>
              </a:solidFill>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a:solidFill>
                  <a:schemeClr val="tx2"/>
                </a:solidFill>
                <a:latin typeface="+mj-lt"/>
                <a:ea typeface="Aptos" panose="020B0004020202020204" pitchFamily="34" charset="0"/>
                <a:cs typeface="Times New Roman" panose="02020603050405020304" pitchFamily="18" charset="0"/>
              </a:rPr>
              <a:t>When comparing the responses to the statements "I am proud to be a part of the College" and "I have a strong sense of belonging to the College" there is a notable difference. A higher percentage of members feel proud to be part of the College compared to those who feel a sense of belonging, suggesting that pride in the College does not necessarily translate into a  personal feeling of belonging.</a:t>
            </a:r>
          </a:p>
          <a:p>
            <a:pPr marL="171450" indent="-171450">
              <a:buFont typeface="Arial" panose="020B0604020202020204" pitchFamily="34" charset="0"/>
              <a:buChar char="•"/>
            </a:pPr>
            <a:endParaRPr lang="en-GB" sz="1200" kern="100">
              <a:solidFill>
                <a:schemeClr val="tx2"/>
              </a:solidFill>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a:solidFill>
                  <a:schemeClr val="tx2"/>
                </a:solidFill>
                <a:effectLst/>
                <a:latin typeface="+mj-lt"/>
                <a:ea typeface="Aptos" panose="020B0004020202020204" pitchFamily="34" charset="0"/>
                <a:cs typeface="Times New Roman" panose="02020603050405020304" pitchFamily="18" charset="0"/>
              </a:rPr>
              <a:t>Just over a quarter (29%) of members are content that they receive what they need from the College without contributing much</a:t>
            </a:r>
            <a:r>
              <a:rPr lang="en-GB" sz="1200" kern="100">
                <a:solidFill>
                  <a:schemeClr val="tx2"/>
                </a:solidFill>
                <a:latin typeface="+mj-lt"/>
                <a:ea typeface="Aptos" panose="020B0004020202020204" pitchFamily="34" charset="0"/>
                <a:cs typeface="Times New Roman" panose="02020603050405020304" pitchFamily="18" charset="0"/>
              </a:rPr>
              <a:t>. The same proportion (29%) feel they are </a:t>
            </a:r>
            <a:r>
              <a:rPr lang="en-US" sz="1200" kern="100">
                <a:solidFill>
                  <a:schemeClr val="tx2"/>
                </a:solidFill>
                <a:latin typeface="+mj-lt"/>
                <a:ea typeface="Aptos" panose="020B0004020202020204" pitchFamily="34" charset="0"/>
                <a:cs typeface="Times New Roman" panose="02020603050405020304" pitchFamily="18" charset="0"/>
              </a:rPr>
              <a:t>currently not getting as much as they could from their membership and feel the College could do more to improve this. Overall, engagement metrics indicate that </a:t>
            </a:r>
            <a:r>
              <a:rPr lang="en-GB" sz="1200" kern="100">
                <a:solidFill>
                  <a:schemeClr val="tx2"/>
                </a:solidFill>
                <a:effectLst/>
                <a:latin typeface="+mj-lt"/>
                <a:ea typeface="Aptos" panose="020B0004020202020204" pitchFamily="34" charset="0"/>
                <a:cs typeface="Times New Roman" panose="02020603050405020304" pitchFamily="18" charset="0"/>
              </a:rPr>
              <a:t>some members' connection and involvement with the College could be improved.</a:t>
            </a:r>
          </a:p>
        </p:txBody>
      </p:sp>
    </p:spTree>
    <p:extLst>
      <p:ext uri="{BB962C8B-B14F-4D97-AF65-F5344CB8AC3E}">
        <p14:creationId xmlns:p14="http://schemas.microsoft.com/office/powerpoint/2010/main" val="22922903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28E8BFD-67A3-60A7-826B-FFA08234CE45}"/>
              </a:ext>
            </a:extLst>
          </p:cNvPr>
          <p:cNvSpPr/>
          <p:nvPr/>
        </p:nvSpPr>
        <p:spPr>
          <a:xfrm>
            <a:off x="3762375" y="1343025"/>
            <a:ext cx="1055832" cy="4034694"/>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E7D1B7-9FC4-4962-08D2-A256A410614D}"/>
              </a:ext>
            </a:extLst>
          </p:cNvPr>
          <p:cNvSpPr>
            <a:spLocks noGrp="1"/>
          </p:cNvSpPr>
          <p:nvPr>
            <p:ph type="title"/>
          </p:nvPr>
        </p:nvSpPr>
        <p:spPr/>
        <p:txBody>
          <a:bodyPr/>
          <a:lstStyle/>
          <a:p>
            <a:r>
              <a:rPr lang="en-US">
                <a:solidFill>
                  <a:schemeClr val="bg2"/>
                </a:solidFill>
              </a:rPr>
              <a:t>KPI summary</a:t>
            </a:r>
            <a:endParaRPr lang="en-GB">
              <a:solidFill>
                <a:schemeClr val="bg2"/>
              </a:solidFill>
            </a:endParaRPr>
          </a:p>
        </p:txBody>
      </p:sp>
      <p:grpSp>
        <p:nvGrpSpPr>
          <p:cNvPr id="3" name="Group 2">
            <a:extLst>
              <a:ext uri="{FF2B5EF4-FFF2-40B4-BE49-F238E27FC236}">
                <a16:creationId xmlns:a16="http://schemas.microsoft.com/office/drawing/2014/main" id="{D6390588-74CE-5888-B235-4845ADCF5275}"/>
              </a:ext>
            </a:extLst>
          </p:cNvPr>
          <p:cNvGrpSpPr/>
          <p:nvPr/>
        </p:nvGrpSpPr>
        <p:grpSpPr>
          <a:xfrm>
            <a:off x="828675" y="2187703"/>
            <a:ext cx="11363324" cy="2782652"/>
            <a:chOff x="1887541" y="2187703"/>
            <a:chExt cx="8294684" cy="2782652"/>
          </a:xfrm>
        </p:grpSpPr>
        <p:sp>
          <p:nvSpPr>
            <p:cNvPr id="4" name="Rectangle 3">
              <a:extLst>
                <a:ext uri="{FF2B5EF4-FFF2-40B4-BE49-F238E27FC236}">
                  <a16:creationId xmlns:a16="http://schemas.microsoft.com/office/drawing/2014/main" id="{6ED86D21-EC7E-DAC7-9AA2-D104C1E00F97}"/>
                </a:ext>
              </a:extLst>
            </p:cNvPr>
            <p:cNvSpPr/>
            <p:nvPr/>
          </p:nvSpPr>
          <p:spPr>
            <a:xfrm>
              <a:off x="1887542" y="2187703"/>
              <a:ext cx="8294683" cy="584775"/>
            </a:xfrm>
            <a:prstGeom prst="rect">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92ACA9E-90C1-BBEF-63D0-50F36C62D997}"/>
                </a:ext>
              </a:extLst>
            </p:cNvPr>
            <p:cNvSpPr/>
            <p:nvPr/>
          </p:nvSpPr>
          <p:spPr>
            <a:xfrm>
              <a:off x="1887542" y="3305718"/>
              <a:ext cx="8294683" cy="584775"/>
            </a:xfrm>
            <a:prstGeom prst="rect">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F70AC2DD-B7A2-E76C-0E1F-FE67C473F185}"/>
                </a:ext>
              </a:extLst>
            </p:cNvPr>
            <p:cNvSpPr/>
            <p:nvPr/>
          </p:nvSpPr>
          <p:spPr>
            <a:xfrm>
              <a:off x="1887542" y="4385580"/>
              <a:ext cx="8294683" cy="584775"/>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5438C1C0-69B5-21CE-0F49-07BC4DEE5772}"/>
                </a:ext>
              </a:extLst>
            </p:cNvPr>
            <p:cNvSpPr txBox="1"/>
            <p:nvPr/>
          </p:nvSpPr>
          <p:spPr>
            <a:xfrm>
              <a:off x="1887541" y="2187703"/>
              <a:ext cx="2156757" cy="5309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Overall rating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000000"/>
                  </a:solidFill>
                  <a:effectLst/>
                  <a:uLnTx/>
                  <a:uFillTx/>
                  <a:latin typeface="Calibri"/>
                  <a:ea typeface="+mn-ea"/>
                  <a:cs typeface="+mn-cs"/>
                </a:rPr>
                <a:t>Top 2 </a:t>
              </a:r>
              <a:r>
                <a:rPr lang="en-GB" sz="1050" i="1" kern="1200">
                  <a:solidFill>
                    <a:srgbClr val="000000"/>
                  </a:solidFill>
                  <a:latin typeface="Calibri"/>
                  <a:ea typeface="+mn-ea"/>
                  <a:cs typeface="+mn-cs"/>
                </a:rPr>
                <a:t>(Those selecting 5 or 4 out of a 5-point scale)</a:t>
              </a:r>
              <a:endParaRPr kumimoji="0" lang="en-GB" sz="1050" b="0" i="1" u="none" strike="noStrike" kern="1200" cap="none" spc="0" normalizeH="0" baseline="0" noProof="0">
                <a:ln>
                  <a:noFill/>
                </a:ln>
                <a:solidFill>
                  <a:srgbClr val="00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6D70655B-8442-8150-91F4-691B0F02419A}"/>
                </a:ext>
              </a:extLst>
            </p:cNvPr>
            <p:cNvSpPr txBox="1"/>
            <p:nvPr/>
          </p:nvSpPr>
          <p:spPr>
            <a:xfrm>
              <a:off x="1887542" y="3315983"/>
              <a:ext cx="2156757" cy="8079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Value for money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000000"/>
                  </a:solidFill>
                  <a:effectLst/>
                  <a:uLnTx/>
                  <a:uFillTx/>
                  <a:latin typeface="Calibri"/>
                  <a:ea typeface="+mn-ea"/>
                  <a:cs typeface="+mn-cs"/>
                </a:rPr>
                <a:t>Top 2 (Those selecting 5 or 4 out of a 4-point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632D042A-16B9-2408-6E03-91991A09A909}"/>
                </a:ext>
              </a:extLst>
            </p:cNvPr>
            <p:cNvSpPr txBox="1"/>
            <p:nvPr/>
          </p:nvSpPr>
          <p:spPr>
            <a:xfrm>
              <a:off x="1887542" y="4482849"/>
              <a:ext cx="2125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NPS </a:t>
              </a:r>
              <a:endParaRPr kumimoji="0" lang="en-GB" sz="1800" b="0" i="1" u="none" strike="noStrike" kern="1200" cap="none" spc="0" normalizeH="0" baseline="0" noProof="0">
                <a:ln>
                  <a:noFill/>
                </a:ln>
                <a:solidFill>
                  <a:srgbClr val="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6B477142-5C04-2686-6AC4-E3E36402BB33}"/>
              </a:ext>
            </a:extLst>
          </p:cNvPr>
          <p:cNvSpPr txBox="1"/>
          <p:nvPr/>
        </p:nvSpPr>
        <p:spPr>
          <a:xfrm>
            <a:off x="4010827" y="2295424"/>
            <a:ext cx="587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58%</a:t>
            </a:r>
          </a:p>
        </p:txBody>
      </p:sp>
      <p:sp>
        <p:nvSpPr>
          <p:cNvPr id="19" name="TextBox 18">
            <a:extLst>
              <a:ext uri="{FF2B5EF4-FFF2-40B4-BE49-F238E27FC236}">
                <a16:creationId xmlns:a16="http://schemas.microsoft.com/office/drawing/2014/main" id="{73C0E49D-C1B6-2D65-B391-26CAF56049CF}"/>
              </a:ext>
            </a:extLst>
          </p:cNvPr>
          <p:cNvSpPr txBox="1"/>
          <p:nvPr/>
        </p:nvSpPr>
        <p:spPr>
          <a:xfrm>
            <a:off x="6118251" y="2295424"/>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65%</a:t>
            </a:r>
          </a:p>
        </p:txBody>
      </p:sp>
      <p:sp>
        <p:nvSpPr>
          <p:cNvPr id="20" name="TextBox 19">
            <a:extLst>
              <a:ext uri="{FF2B5EF4-FFF2-40B4-BE49-F238E27FC236}">
                <a16:creationId xmlns:a16="http://schemas.microsoft.com/office/drawing/2014/main" id="{688CE98C-A530-DCAA-2C04-84E8BA3E8184}"/>
              </a:ext>
            </a:extLst>
          </p:cNvPr>
          <p:cNvSpPr txBox="1"/>
          <p:nvPr/>
        </p:nvSpPr>
        <p:spPr>
          <a:xfrm>
            <a:off x="8276887" y="2295424"/>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66%</a:t>
            </a:r>
          </a:p>
        </p:txBody>
      </p:sp>
      <p:sp>
        <p:nvSpPr>
          <p:cNvPr id="21" name="TextBox 20">
            <a:extLst>
              <a:ext uri="{FF2B5EF4-FFF2-40B4-BE49-F238E27FC236}">
                <a16:creationId xmlns:a16="http://schemas.microsoft.com/office/drawing/2014/main" id="{F27851C8-1C32-7202-2BFF-26FECF9C4B39}"/>
              </a:ext>
            </a:extLst>
          </p:cNvPr>
          <p:cNvSpPr txBox="1"/>
          <p:nvPr/>
        </p:nvSpPr>
        <p:spPr>
          <a:xfrm>
            <a:off x="4018058" y="3429000"/>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42%</a:t>
            </a:r>
          </a:p>
        </p:txBody>
      </p:sp>
      <p:sp>
        <p:nvSpPr>
          <p:cNvPr id="22" name="TextBox 21">
            <a:extLst>
              <a:ext uri="{FF2B5EF4-FFF2-40B4-BE49-F238E27FC236}">
                <a16:creationId xmlns:a16="http://schemas.microsoft.com/office/drawing/2014/main" id="{AF97282C-F777-5219-964B-06A0EEE276D6}"/>
              </a:ext>
            </a:extLst>
          </p:cNvPr>
          <p:cNvSpPr txBox="1"/>
          <p:nvPr/>
        </p:nvSpPr>
        <p:spPr>
          <a:xfrm>
            <a:off x="6139778" y="3413439"/>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59%</a:t>
            </a:r>
          </a:p>
        </p:txBody>
      </p:sp>
      <p:sp>
        <p:nvSpPr>
          <p:cNvPr id="23" name="TextBox 22">
            <a:extLst>
              <a:ext uri="{FF2B5EF4-FFF2-40B4-BE49-F238E27FC236}">
                <a16:creationId xmlns:a16="http://schemas.microsoft.com/office/drawing/2014/main" id="{0386BB29-5527-A90A-F56F-FC4179F86C39}"/>
              </a:ext>
            </a:extLst>
          </p:cNvPr>
          <p:cNvSpPr txBox="1"/>
          <p:nvPr/>
        </p:nvSpPr>
        <p:spPr>
          <a:xfrm>
            <a:off x="8276887" y="3429000"/>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67%</a:t>
            </a:r>
          </a:p>
        </p:txBody>
      </p:sp>
      <p:sp>
        <p:nvSpPr>
          <p:cNvPr id="24" name="TextBox 23">
            <a:extLst>
              <a:ext uri="{FF2B5EF4-FFF2-40B4-BE49-F238E27FC236}">
                <a16:creationId xmlns:a16="http://schemas.microsoft.com/office/drawing/2014/main" id="{7CCFBDA3-45F5-3148-0014-7BF1437E9225}"/>
              </a:ext>
            </a:extLst>
          </p:cNvPr>
          <p:cNvSpPr txBox="1"/>
          <p:nvPr/>
        </p:nvSpPr>
        <p:spPr>
          <a:xfrm>
            <a:off x="4087855" y="4513935"/>
            <a:ext cx="3722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-9</a:t>
            </a:r>
          </a:p>
        </p:txBody>
      </p:sp>
      <p:sp>
        <p:nvSpPr>
          <p:cNvPr id="25" name="TextBox 24">
            <a:extLst>
              <a:ext uri="{FF2B5EF4-FFF2-40B4-BE49-F238E27FC236}">
                <a16:creationId xmlns:a16="http://schemas.microsoft.com/office/drawing/2014/main" id="{DD481327-28D8-BD92-FD70-2B90002A532F}"/>
              </a:ext>
            </a:extLst>
          </p:cNvPr>
          <p:cNvSpPr txBox="1"/>
          <p:nvPr/>
        </p:nvSpPr>
        <p:spPr>
          <a:xfrm>
            <a:off x="6187067" y="4493301"/>
            <a:ext cx="4892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-14</a:t>
            </a:r>
          </a:p>
        </p:txBody>
      </p:sp>
      <p:sp>
        <p:nvSpPr>
          <p:cNvPr id="26" name="TextBox 25">
            <a:extLst>
              <a:ext uri="{FF2B5EF4-FFF2-40B4-BE49-F238E27FC236}">
                <a16:creationId xmlns:a16="http://schemas.microsoft.com/office/drawing/2014/main" id="{4A829FBC-8991-8ADC-B29C-8CA0A0F50AB3}"/>
              </a:ext>
            </a:extLst>
          </p:cNvPr>
          <p:cNvSpPr txBox="1"/>
          <p:nvPr/>
        </p:nvSpPr>
        <p:spPr>
          <a:xfrm>
            <a:off x="8360243" y="4511436"/>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+8</a:t>
            </a:r>
          </a:p>
        </p:txBody>
      </p:sp>
      <p:sp>
        <p:nvSpPr>
          <p:cNvPr id="27" name="TextBox 26">
            <a:extLst>
              <a:ext uri="{FF2B5EF4-FFF2-40B4-BE49-F238E27FC236}">
                <a16:creationId xmlns:a16="http://schemas.microsoft.com/office/drawing/2014/main" id="{5ED4B9B1-CA41-0C03-9ABF-BA8C91AE4984}"/>
              </a:ext>
            </a:extLst>
          </p:cNvPr>
          <p:cNvSpPr txBox="1"/>
          <p:nvPr/>
        </p:nvSpPr>
        <p:spPr>
          <a:xfrm>
            <a:off x="3869891" y="1480281"/>
            <a:ext cx="868892" cy="646331"/>
          </a:xfrm>
          <a:prstGeom prst="rect">
            <a:avLst/>
          </a:prstGeom>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err="1">
                <a:solidFill>
                  <a:srgbClr val="000000"/>
                </a:solidFill>
                <a:latin typeface="Calibri"/>
                <a:ea typeface="+mn-ea"/>
                <a:cs typeface="+mn-cs"/>
              </a:rPr>
              <a:t>RCPath</a:t>
            </a:r>
            <a:endParaRPr lang="en-US" b="1" kern="1200">
              <a:solidFill>
                <a:srgbClr val="000000"/>
              </a:solidFill>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2024</a:t>
            </a:r>
            <a:endParaRPr lang="en-GB" b="1" kern="1200">
              <a:solidFill>
                <a:srgbClr val="000000"/>
              </a:solidFill>
              <a:latin typeface="Calibri"/>
              <a:ea typeface="+mn-ea"/>
              <a:cs typeface="+mn-cs"/>
            </a:endParaRPr>
          </a:p>
        </p:txBody>
      </p:sp>
      <p:sp>
        <p:nvSpPr>
          <p:cNvPr id="28" name="TextBox 27">
            <a:extLst>
              <a:ext uri="{FF2B5EF4-FFF2-40B4-BE49-F238E27FC236}">
                <a16:creationId xmlns:a16="http://schemas.microsoft.com/office/drawing/2014/main" id="{BC3ABFBB-664D-5E51-4CB8-BA8E6F7692D9}"/>
              </a:ext>
            </a:extLst>
          </p:cNvPr>
          <p:cNvSpPr txBox="1"/>
          <p:nvPr/>
        </p:nvSpPr>
        <p:spPr>
          <a:xfrm>
            <a:off x="5633894" y="1480281"/>
            <a:ext cx="1595582" cy="64633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Medical Royal College Norm</a:t>
            </a:r>
            <a:endParaRPr lang="en-GB" b="1" kern="1200">
              <a:solidFill>
                <a:srgbClr val="000000"/>
              </a:solidFill>
              <a:latin typeface="Calibri"/>
              <a:ea typeface="+mn-ea"/>
              <a:cs typeface="+mn-cs"/>
            </a:endParaRPr>
          </a:p>
        </p:txBody>
      </p:sp>
      <p:sp>
        <p:nvSpPr>
          <p:cNvPr id="29" name="TextBox 28">
            <a:extLst>
              <a:ext uri="{FF2B5EF4-FFF2-40B4-BE49-F238E27FC236}">
                <a16:creationId xmlns:a16="http://schemas.microsoft.com/office/drawing/2014/main" id="{C49A014A-DA09-732D-1050-4DB3D886F081}"/>
              </a:ext>
            </a:extLst>
          </p:cNvPr>
          <p:cNvSpPr txBox="1"/>
          <p:nvPr/>
        </p:nvSpPr>
        <p:spPr>
          <a:xfrm>
            <a:off x="7914320" y="1480281"/>
            <a:ext cx="1477329" cy="64633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Membership Norm</a:t>
            </a:r>
            <a:endParaRPr lang="en-GB" b="1" kern="1200">
              <a:solidFill>
                <a:srgbClr val="000000"/>
              </a:solidFill>
              <a:latin typeface="Calibri"/>
              <a:ea typeface="+mn-ea"/>
              <a:cs typeface="+mn-cs"/>
            </a:endParaRPr>
          </a:p>
        </p:txBody>
      </p:sp>
      <p:sp>
        <p:nvSpPr>
          <p:cNvPr id="7" name="Text Placeholder 2">
            <a:extLst>
              <a:ext uri="{FF2B5EF4-FFF2-40B4-BE49-F238E27FC236}">
                <a16:creationId xmlns:a16="http://schemas.microsoft.com/office/drawing/2014/main" id="{F1195E15-B125-0C57-57A1-1F38E7E34184}"/>
              </a:ext>
            </a:extLst>
          </p:cNvPr>
          <p:cNvSpPr>
            <a:spLocks noGrp="1"/>
          </p:cNvSpPr>
          <p:nvPr>
            <p:ph type="body" sz="quarter" idx="10"/>
          </p:nvPr>
        </p:nvSpPr>
        <p:spPr>
          <a:xfrm>
            <a:off x="242674" y="6231888"/>
            <a:ext cx="6729625" cy="511126"/>
          </a:xfr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i="1">
                <a:solidFill>
                  <a:schemeClr val="tx2"/>
                </a:solidFill>
              </a:rPr>
              <a:t>1a  How do you rate the Royal College of Pathologists as an organisation? Using a scale of 1 to 5, where 1 is very poor and 5 is excellent. Base: Asked to all (1,792)</a:t>
            </a:r>
            <a:br>
              <a:rPr lang="en-GB" sz="700" i="1">
                <a:solidFill>
                  <a:schemeClr val="tx2"/>
                </a:solidFill>
              </a:rPr>
            </a:br>
            <a:r>
              <a:rPr lang="en-GB" sz="700" i="1">
                <a:solidFill>
                  <a:schemeClr val="tx2"/>
                </a:solidFill>
              </a:rPr>
              <a:t>2  How likely are you to recommend membership of the Royal College of Pathologists to colleagues and peers? Using a scale of 0 to 10, where 0 is not at all likely and 10 is extremely likely. Base: Asked to all (1,792)</a:t>
            </a:r>
          </a:p>
          <a:p>
            <a:pPr algn="l" rtl="0">
              <a:defRPr/>
            </a:pPr>
            <a:r>
              <a:rPr lang="en-GB" sz="700" i="1">
                <a:solidFill>
                  <a:schemeClr val="tx2"/>
                </a:solidFill>
              </a:rPr>
              <a:t>3a. How do you rate membership of the Royal College of Pathologists in terms of value for money? Base: Asked to all (1,792)</a:t>
            </a:r>
            <a:br>
              <a:rPr lang="en-GB" sz="700" i="1">
                <a:solidFill>
                  <a:srgbClr val="202C4D"/>
                </a:solidFill>
                <a:latin typeface="Calibri" panose="020F0502020204030204"/>
              </a:rPr>
            </a:br>
            <a:r>
              <a:rPr lang="en-GB" sz="700" i="1">
                <a:solidFill>
                  <a:srgbClr val="202C4D"/>
                </a:solidFill>
                <a:latin typeface="Calibri" panose="020F0502020204030204"/>
              </a:rPr>
              <a:t>RbD normative database: Medical Royal Colleges: Overall rating (44,745), Value for money (36,288), NPS (35,196). Membership Norm: Overall rating (183,109), Value for money (101,871), NPS (96,600)</a:t>
            </a:r>
            <a:endParaRPr lang="en-GB" sz="700"/>
          </a:p>
        </p:txBody>
      </p:sp>
    </p:spTree>
    <p:extLst>
      <p:ext uri="{BB962C8B-B14F-4D97-AF65-F5344CB8AC3E}">
        <p14:creationId xmlns:p14="http://schemas.microsoft.com/office/powerpoint/2010/main" val="7539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5E44-B468-B6D5-54A9-22195D7E6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E77EB-2669-C546-E5C9-19EABA560BF8}"/>
              </a:ext>
            </a:extLst>
          </p:cNvPr>
          <p:cNvSpPr>
            <a:spLocks noGrp="1"/>
          </p:cNvSpPr>
          <p:nvPr>
            <p:ph type="title"/>
          </p:nvPr>
        </p:nvSpPr>
        <p:spPr/>
        <p:txBody>
          <a:bodyPr>
            <a:normAutofit/>
          </a:bodyPr>
          <a:lstStyle/>
          <a:p>
            <a:r>
              <a:rPr lang="en-GB">
                <a:solidFill>
                  <a:schemeClr val="accent1"/>
                </a:solidFill>
              </a:rPr>
              <a:t>The data throughout this report has been weighted in order to draw meaningful conclusions that apply across </a:t>
            </a:r>
            <a:r>
              <a:rPr lang="en-GB" err="1">
                <a:solidFill>
                  <a:schemeClr val="accent1"/>
                </a:solidFill>
              </a:rPr>
              <a:t>RCPath</a:t>
            </a:r>
            <a:r>
              <a:rPr lang="en-GB">
                <a:solidFill>
                  <a:schemeClr val="accent1"/>
                </a:solidFill>
              </a:rPr>
              <a:t> membership </a:t>
            </a:r>
          </a:p>
        </p:txBody>
      </p:sp>
      <p:graphicFrame>
        <p:nvGraphicFramePr>
          <p:cNvPr id="7" name="Table 6">
            <a:extLst>
              <a:ext uri="{FF2B5EF4-FFF2-40B4-BE49-F238E27FC236}">
                <a16:creationId xmlns:a16="http://schemas.microsoft.com/office/drawing/2014/main" id="{98AA856E-28ED-C095-70FA-3FFECD3FB018}"/>
              </a:ext>
            </a:extLst>
          </p:cNvPr>
          <p:cNvGraphicFramePr>
            <a:graphicFrameLocks noGrp="1"/>
          </p:cNvGraphicFramePr>
          <p:nvPr>
            <p:extLst>
              <p:ext uri="{D42A27DB-BD31-4B8C-83A1-F6EECF244321}">
                <p14:modId xmlns:p14="http://schemas.microsoft.com/office/powerpoint/2010/main" val="3068734526"/>
              </p:ext>
            </p:extLst>
          </p:nvPr>
        </p:nvGraphicFramePr>
        <p:xfrm>
          <a:off x="2612571" y="1845780"/>
          <a:ext cx="6977997" cy="1849120"/>
        </p:xfrm>
        <a:graphic>
          <a:graphicData uri="http://schemas.openxmlformats.org/drawingml/2006/table">
            <a:tbl>
              <a:tblPr firstRow="1" bandRow="1">
                <a:tableStyleId>{5C22544A-7EE6-4342-B048-85BDC9FD1C3A}</a:tableStyleId>
              </a:tblPr>
              <a:tblGrid>
                <a:gridCol w="2325999">
                  <a:extLst>
                    <a:ext uri="{9D8B030D-6E8A-4147-A177-3AD203B41FA5}">
                      <a16:colId xmlns:a16="http://schemas.microsoft.com/office/drawing/2014/main" val="3708034044"/>
                    </a:ext>
                  </a:extLst>
                </a:gridCol>
                <a:gridCol w="2325999">
                  <a:extLst>
                    <a:ext uri="{9D8B030D-6E8A-4147-A177-3AD203B41FA5}">
                      <a16:colId xmlns:a16="http://schemas.microsoft.com/office/drawing/2014/main" val="2865094202"/>
                    </a:ext>
                  </a:extLst>
                </a:gridCol>
                <a:gridCol w="2325999">
                  <a:extLst>
                    <a:ext uri="{9D8B030D-6E8A-4147-A177-3AD203B41FA5}">
                      <a16:colId xmlns:a16="http://schemas.microsoft.com/office/drawing/2014/main" val="2775135831"/>
                    </a:ext>
                  </a:extLst>
                </a:gridCol>
              </a:tblGrid>
              <a:tr h="328506">
                <a:tc>
                  <a:txBody>
                    <a:bodyPr/>
                    <a:lstStyle/>
                    <a:p>
                      <a:pPr algn="ctr"/>
                      <a:endParaRPr lang="en-GB">
                        <a:latin typeface="Calibri (Body)"/>
                      </a:endParaRPr>
                    </a:p>
                  </a:txBody>
                  <a:tcPr anchor="ctr"/>
                </a:tc>
                <a:tc gridSpan="2">
                  <a:txBody>
                    <a:bodyPr/>
                    <a:lstStyle/>
                    <a:p>
                      <a:pPr algn="ctr"/>
                      <a:r>
                        <a:rPr lang="en-GB">
                          <a:latin typeface="Calibri (Body)"/>
                        </a:rPr>
                        <a:t>UK vs Overseas</a:t>
                      </a:r>
                    </a:p>
                  </a:txBody>
                  <a:tcPr anchor="ctr"/>
                </a:tc>
                <a:tc hMerge="1">
                  <a:txBody>
                    <a:bodyPr/>
                    <a:lstStyle/>
                    <a:p>
                      <a:pPr algn="ctr"/>
                      <a:endParaRPr lang="en-GB">
                        <a:latin typeface="Calibri (Body)"/>
                      </a:endParaRPr>
                    </a:p>
                  </a:txBody>
                  <a:tcPr anchor="ctr"/>
                </a:tc>
                <a:extLst>
                  <a:ext uri="{0D108BD9-81ED-4DB2-BD59-A6C34878D82A}">
                    <a16:rowId xmlns:a16="http://schemas.microsoft.com/office/drawing/2014/main" val="2640965765"/>
                  </a:ext>
                </a:extLst>
              </a:tr>
              <a:tr h="370840">
                <a:tc>
                  <a:txBody>
                    <a:bodyPr/>
                    <a:lstStyle/>
                    <a:p>
                      <a:pPr algn="ctr" fontAlgn="ctr"/>
                      <a:r>
                        <a:rPr lang="en-GB" sz="1200" b="0" i="0" u="none" strike="noStrike">
                          <a:solidFill>
                            <a:srgbClr val="000000"/>
                          </a:solidFill>
                          <a:effectLst/>
                          <a:latin typeface="Calibri (Body)"/>
                        </a:rPr>
                        <a:t> </a:t>
                      </a:r>
                    </a:p>
                  </a:txBody>
                  <a:tcPr marL="9525" marR="9525" marT="9525" marB="0" anchor="ctr"/>
                </a:tc>
                <a:tc>
                  <a:txBody>
                    <a:bodyPr/>
                    <a:lstStyle/>
                    <a:p>
                      <a:pPr algn="ctr" fontAlgn="ctr"/>
                      <a:r>
                        <a:rPr lang="en-GB" sz="1200" b="1" i="0" u="none" strike="noStrike">
                          <a:solidFill>
                            <a:srgbClr val="000000"/>
                          </a:solidFill>
                          <a:effectLst/>
                          <a:latin typeface="Calibri (Body)"/>
                        </a:rPr>
                        <a:t>UK</a:t>
                      </a:r>
                    </a:p>
                  </a:txBody>
                  <a:tcPr marL="9525" marR="9525" marT="9525" marB="0" anchor="ctr"/>
                </a:tc>
                <a:tc>
                  <a:txBody>
                    <a:bodyPr/>
                    <a:lstStyle/>
                    <a:p>
                      <a:pPr algn="ctr" fontAlgn="ctr"/>
                      <a:r>
                        <a:rPr lang="en-GB" sz="1200" b="1" i="0" u="none" strike="noStrike">
                          <a:solidFill>
                            <a:srgbClr val="000000"/>
                          </a:solidFill>
                          <a:effectLst/>
                          <a:latin typeface="Calibri (Body)"/>
                        </a:rPr>
                        <a:t>Overseas</a:t>
                      </a:r>
                    </a:p>
                  </a:txBody>
                  <a:tcPr marL="9525" marR="9525" marT="9525" marB="0" anchor="ctr"/>
                </a:tc>
                <a:extLst>
                  <a:ext uri="{0D108BD9-81ED-4DB2-BD59-A6C34878D82A}">
                    <a16:rowId xmlns:a16="http://schemas.microsoft.com/office/drawing/2014/main" val="3928218509"/>
                  </a:ext>
                </a:extLst>
              </a:tr>
              <a:tr h="370840">
                <a:tc>
                  <a:txBody>
                    <a:bodyPr/>
                    <a:lstStyle/>
                    <a:p>
                      <a:pPr algn="ctr" fontAlgn="ctr"/>
                      <a:r>
                        <a:rPr lang="en-GB" sz="1200" b="1" i="0" u="none" strike="noStrike">
                          <a:solidFill>
                            <a:srgbClr val="000000"/>
                          </a:solidFill>
                          <a:effectLst/>
                          <a:latin typeface="Calibri (Body)"/>
                        </a:rPr>
                        <a:t>Database %</a:t>
                      </a:r>
                    </a:p>
                  </a:txBody>
                  <a:tcPr marL="9525" marR="9525" marT="9525" marB="0" anchor="ctr"/>
                </a:tc>
                <a:tc>
                  <a:txBody>
                    <a:bodyPr/>
                    <a:lstStyle/>
                    <a:p>
                      <a:pPr algn="ctr" fontAlgn="ctr"/>
                      <a:r>
                        <a:rPr lang="en-GB" sz="1200" b="0" i="0" u="none" strike="noStrike">
                          <a:solidFill>
                            <a:srgbClr val="000000"/>
                          </a:solidFill>
                          <a:effectLst/>
                          <a:latin typeface="Calibri (Body)"/>
                        </a:rPr>
                        <a:t>76%</a:t>
                      </a:r>
                    </a:p>
                  </a:txBody>
                  <a:tcPr marL="9525" marR="9525" marT="9525" marB="0" anchor="ctr"/>
                </a:tc>
                <a:tc>
                  <a:txBody>
                    <a:bodyPr/>
                    <a:lstStyle/>
                    <a:p>
                      <a:pPr algn="ctr" fontAlgn="ctr"/>
                      <a:r>
                        <a:rPr lang="en-GB" sz="1200" b="0" i="0" u="none" strike="noStrike">
                          <a:solidFill>
                            <a:srgbClr val="000000"/>
                          </a:solidFill>
                          <a:effectLst/>
                          <a:latin typeface="Calibri (Body)"/>
                        </a:rPr>
                        <a:t>24%</a:t>
                      </a:r>
                    </a:p>
                  </a:txBody>
                  <a:tcPr marL="9525" marR="9525" marT="9525" marB="0" anchor="ctr"/>
                </a:tc>
                <a:extLst>
                  <a:ext uri="{0D108BD9-81ED-4DB2-BD59-A6C34878D82A}">
                    <a16:rowId xmlns:a16="http://schemas.microsoft.com/office/drawing/2014/main" val="3180030039"/>
                  </a:ext>
                </a:extLst>
              </a:tr>
              <a:tr h="370840">
                <a:tc>
                  <a:txBody>
                    <a:bodyPr/>
                    <a:lstStyle/>
                    <a:p>
                      <a:pPr algn="ctr" fontAlgn="ctr"/>
                      <a:r>
                        <a:rPr lang="en-GB" sz="1200" b="1" i="0" u="none" strike="noStrike">
                          <a:solidFill>
                            <a:srgbClr val="000000"/>
                          </a:solidFill>
                          <a:effectLst/>
                          <a:latin typeface="Calibri (Body)"/>
                        </a:rPr>
                        <a:t>Survey %</a:t>
                      </a:r>
                    </a:p>
                  </a:txBody>
                  <a:tcPr marL="9525" marR="9525" marT="9525" marB="0" anchor="ctr"/>
                </a:tc>
                <a:tc>
                  <a:txBody>
                    <a:bodyPr/>
                    <a:lstStyle/>
                    <a:p>
                      <a:pPr algn="ctr" fontAlgn="ctr"/>
                      <a:r>
                        <a:rPr lang="en-GB" sz="1200" b="0" i="0" u="none" strike="noStrike">
                          <a:solidFill>
                            <a:srgbClr val="000000"/>
                          </a:solidFill>
                          <a:effectLst/>
                          <a:latin typeface="Calibri (Body)"/>
                        </a:rPr>
                        <a:t>72%</a:t>
                      </a:r>
                    </a:p>
                  </a:txBody>
                  <a:tcPr marL="9525" marR="9525" marT="9525" marB="0" anchor="ctr"/>
                </a:tc>
                <a:tc>
                  <a:txBody>
                    <a:bodyPr/>
                    <a:lstStyle/>
                    <a:p>
                      <a:pPr algn="ctr" fontAlgn="ctr"/>
                      <a:r>
                        <a:rPr lang="en-GB" sz="1200" b="0" i="0" u="none" strike="noStrike">
                          <a:solidFill>
                            <a:srgbClr val="000000"/>
                          </a:solidFill>
                          <a:effectLst/>
                          <a:latin typeface="Calibri (Body)"/>
                        </a:rPr>
                        <a:t>28%</a:t>
                      </a:r>
                    </a:p>
                  </a:txBody>
                  <a:tcPr marL="9525" marR="9525" marT="9525" marB="0" anchor="ctr"/>
                </a:tc>
                <a:extLst>
                  <a:ext uri="{0D108BD9-81ED-4DB2-BD59-A6C34878D82A}">
                    <a16:rowId xmlns:a16="http://schemas.microsoft.com/office/drawing/2014/main" val="2297806190"/>
                  </a:ext>
                </a:extLst>
              </a:tr>
              <a:tr h="370840">
                <a:tc>
                  <a:txBody>
                    <a:bodyPr/>
                    <a:lstStyle/>
                    <a:p>
                      <a:pPr algn="ctr" fontAlgn="ctr"/>
                      <a:r>
                        <a:rPr lang="en-US" sz="1200" b="1" i="0" u="none" strike="noStrike">
                          <a:solidFill>
                            <a:srgbClr val="000000"/>
                          </a:solidFill>
                          <a:effectLst/>
                          <a:latin typeface="Calibri (Body)"/>
                        </a:rPr>
                        <a:t>Difference</a:t>
                      </a:r>
                      <a:endParaRPr lang="en-GB" sz="1200" b="1" i="0" u="none" strike="noStrike">
                        <a:solidFill>
                          <a:srgbClr val="000000"/>
                        </a:solidFill>
                        <a:effectLst/>
                        <a:latin typeface="Calibri (Body)"/>
                      </a:endParaRPr>
                    </a:p>
                  </a:txBody>
                  <a:tcPr marL="9525" marR="9525" marT="9525" marB="0" anchor="ctr"/>
                </a:tc>
                <a:tc>
                  <a:txBody>
                    <a:bodyPr/>
                    <a:lstStyle/>
                    <a:p>
                      <a:pPr algn="ctr" fontAlgn="ctr"/>
                      <a:r>
                        <a:rPr lang="en-US" sz="1200" b="0" i="0" u="none" strike="noStrike">
                          <a:solidFill>
                            <a:srgbClr val="000000"/>
                          </a:solidFill>
                          <a:effectLst/>
                          <a:latin typeface="Calibri (Body)"/>
                        </a:rPr>
                        <a:t>-4%</a:t>
                      </a:r>
                      <a:endParaRPr lang="en-GB" sz="1200" b="0" i="0" u="none" strike="noStrike">
                        <a:solidFill>
                          <a:srgbClr val="000000"/>
                        </a:solidFill>
                        <a:effectLst/>
                        <a:latin typeface="Calibri (Body)"/>
                      </a:endParaRPr>
                    </a:p>
                  </a:txBody>
                  <a:tcPr marL="9525" marR="9525" marT="9525" marB="0" anchor="ctr"/>
                </a:tc>
                <a:tc>
                  <a:txBody>
                    <a:bodyPr/>
                    <a:lstStyle/>
                    <a:p>
                      <a:pPr algn="ctr" fontAlgn="ctr"/>
                      <a:r>
                        <a:rPr lang="en-US" sz="1200" b="0" i="0" u="none" strike="noStrike">
                          <a:solidFill>
                            <a:srgbClr val="000000"/>
                          </a:solidFill>
                          <a:effectLst/>
                          <a:latin typeface="Calibri (Body)"/>
                        </a:rPr>
                        <a:t>+4%</a:t>
                      </a:r>
                      <a:endParaRPr lang="en-GB" sz="1200" b="0" i="0" u="none" strike="noStrike">
                        <a:solidFill>
                          <a:srgbClr val="000000"/>
                        </a:solidFill>
                        <a:effectLst/>
                        <a:latin typeface="Calibri (Body)"/>
                      </a:endParaRPr>
                    </a:p>
                  </a:txBody>
                  <a:tcPr marL="9525" marR="9525" marT="9525" marB="0" anchor="ctr"/>
                </a:tc>
                <a:extLst>
                  <a:ext uri="{0D108BD9-81ED-4DB2-BD59-A6C34878D82A}">
                    <a16:rowId xmlns:a16="http://schemas.microsoft.com/office/drawing/2014/main" val="1576052864"/>
                  </a:ext>
                </a:extLst>
              </a:tr>
            </a:tbl>
          </a:graphicData>
        </a:graphic>
      </p:graphicFrame>
      <p:sp>
        <p:nvSpPr>
          <p:cNvPr id="12" name="Rectangle 11">
            <a:extLst>
              <a:ext uri="{FF2B5EF4-FFF2-40B4-BE49-F238E27FC236}">
                <a16:creationId xmlns:a16="http://schemas.microsoft.com/office/drawing/2014/main" id="{C3078DC9-CCA6-6832-FADF-46019FF00F39}"/>
              </a:ext>
            </a:extLst>
          </p:cNvPr>
          <p:cNvSpPr/>
          <p:nvPr/>
        </p:nvSpPr>
        <p:spPr>
          <a:xfrm>
            <a:off x="7255331" y="3319174"/>
            <a:ext cx="2324098" cy="360685"/>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8CBA0E4-7BCD-07AD-F38A-F6369B66B3FD}"/>
              </a:ext>
            </a:extLst>
          </p:cNvPr>
          <p:cNvSpPr txBox="1"/>
          <p:nvPr/>
        </p:nvSpPr>
        <p:spPr>
          <a:xfrm>
            <a:off x="609600" y="3990810"/>
            <a:ext cx="11110332" cy="2031325"/>
          </a:xfrm>
          <a:prstGeom prst="rect">
            <a:avLst/>
          </a:prstGeom>
          <a:noFill/>
        </p:spPr>
        <p:txBody>
          <a:bodyPr wrap="square" lIns="0" rIns="0" rtlCol="0" anchor="t">
            <a:spAutoFit/>
          </a:bodyPr>
          <a:lstStyle/>
          <a:p>
            <a:r>
              <a:rPr lang="en-GB" sz="1400">
                <a:solidFill>
                  <a:schemeClr val="tx2"/>
                </a:solidFill>
                <a:latin typeface="+mn-lt"/>
              </a:rPr>
              <a:t>Typically, in membership surveys, we assess whether or not we need to </a:t>
            </a:r>
            <a:r>
              <a:rPr lang="en-GB" sz="1400" b="1">
                <a:solidFill>
                  <a:srgbClr val="3680EA"/>
                </a:solidFill>
                <a:latin typeface="Calibri"/>
              </a:rPr>
              <a:t>weight the data </a:t>
            </a:r>
            <a:r>
              <a:rPr lang="en-GB" sz="1400">
                <a:solidFill>
                  <a:schemeClr val="tx2"/>
                </a:solidFill>
                <a:latin typeface="+mn-lt"/>
              </a:rPr>
              <a:t>to ensure the profile of those completing the survey </a:t>
            </a:r>
            <a:r>
              <a:rPr lang="en-GB" sz="1400" b="1">
                <a:solidFill>
                  <a:srgbClr val="3680EA"/>
                </a:solidFill>
                <a:latin typeface="Calibri"/>
              </a:rPr>
              <a:t>represents the proportions </a:t>
            </a:r>
            <a:r>
              <a:rPr lang="en-GB" sz="1400">
                <a:solidFill>
                  <a:schemeClr val="tx2"/>
                </a:solidFill>
                <a:latin typeface="+mn-lt"/>
              </a:rPr>
              <a:t>within the </a:t>
            </a:r>
            <a:r>
              <a:rPr lang="en-GB" sz="1400" b="1">
                <a:solidFill>
                  <a:srgbClr val="3680EA"/>
                </a:solidFill>
                <a:latin typeface="Calibri"/>
              </a:rPr>
              <a:t>membership database</a:t>
            </a:r>
            <a:r>
              <a:rPr lang="en-GB" sz="1400">
                <a:solidFill>
                  <a:srgbClr val="000000"/>
                </a:solidFill>
                <a:latin typeface="Calibri"/>
              </a:rPr>
              <a:t>.</a:t>
            </a:r>
          </a:p>
          <a:p>
            <a:endParaRPr lang="en-GB" sz="1400">
              <a:solidFill>
                <a:srgbClr val="000000"/>
              </a:solidFill>
              <a:latin typeface="Calibri"/>
            </a:endParaRPr>
          </a:p>
          <a:p>
            <a:pPr algn="l"/>
            <a:r>
              <a:rPr lang="en-GB" sz="1400">
                <a:solidFill>
                  <a:schemeClr val="tx2"/>
                </a:solidFill>
                <a:latin typeface="+mn-lt"/>
              </a:rPr>
              <a:t>As a principle, weighting should </a:t>
            </a:r>
            <a:r>
              <a:rPr lang="en-GB" sz="1400" b="1">
                <a:solidFill>
                  <a:srgbClr val="3680EA"/>
                </a:solidFill>
                <a:latin typeface="Calibri"/>
              </a:rPr>
              <a:t>tweak the proportions</a:t>
            </a:r>
            <a:r>
              <a:rPr lang="en-GB" sz="1400">
                <a:solidFill>
                  <a:schemeClr val="tx2"/>
                </a:solidFill>
                <a:latin typeface="+mn-lt"/>
              </a:rPr>
              <a:t>, rather than radically change them. Weighting is applied when there is a difference between the database % and the survey %.</a:t>
            </a:r>
          </a:p>
          <a:p>
            <a:endParaRPr lang="en-GB" sz="1400">
              <a:solidFill>
                <a:srgbClr val="000000"/>
              </a:solidFill>
              <a:latin typeface="Calibri"/>
            </a:endParaRPr>
          </a:p>
          <a:p>
            <a:r>
              <a:rPr lang="en-GB" sz="1400">
                <a:solidFill>
                  <a:srgbClr val="000000"/>
                </a:solidFill>
                <a:latin typeface="Calibri"/>
              </a:rPr>
              <a:t>The </a:t>
            </a:r>
            <a:r>
              <a:rPr lang="en-GB" sz="1400" b="1">
                <a:solidFill>
                  <a:srgbClr val="3680EA"/>
                </a:solidFill>
                <a:latin typeface="Calibri"/>
              </a:rPr>
              <a:t>survey responses were closely matched to the </a:t>
            </a:r>
            <a:r>
              <a:rPr lang="en-GB" sz="1400" b="1" err="1">
                <a:solidFill>
                  <a:srgbClr val="3680EA"/>
                </a:solidFill>
                <a:latin typeface="Calibri"/>
              </a:rPr>
              <a:t>RCPath</a:t>
            </a:r>
            <a:r>
              <a:rPr lang="en-GB" sz="1400" b="1">
                <a:solidFill>
                  <a:srgbClr val="3680EA"/>
                </a:solidFill>
                <a:latin typeface="Calibri"/>
              </a:rPr>
              <a:t> membership database </a:t>
            </a:r>
            <a:r>
              <a:rPr lang="en-GB" sz="1400">
                <a:solidFill>
                  <a:schemeClr val="tx2"/>
                </a:solidFill>
                <a:latin typeface="+mn-lt"/>
              </a:rPr>
              <a:t>for the majority of demographic metrics, but location and member grade were slightly out. </a:t>
            </a:r>
            <a:r>
              <a:rPr lang="en-GB" sz="1400" b="1">
                <a:solidFill>
                  <a:srgbClr val="3680EA"/>
                </a:solidFill>
                <a:latin typeface="Calibri"/>
              </a:rPr>
              <a:t>Weighting was applied to correct those imbalances, </a:t>
            </a:r>
            <a:r>
              <a:rPr lang="en-GB" sz="1400">
                <a:solidFill>
                  <a:schemeClr val="tx2"/>
                </a:solidFill>
                <a:latin typeface="+mn-lt"/>
              </a:rPr>
              <a:t>and </a:t>
            </a:r>
            <a:r>
              <a:rPr lang="en-US" sz="1400">
                <a:solidFill>
                  <a:schemeClr val="tx2"/>
                </a:solidFill>
                <a:latin typeface="+mn-lt"/>
              </a:rPr>
              <a:t>to ensure that the data is representative of </a:t>
            </a:r>
            <a:r>
              <a:rPr lang="en-US" sz="1400" err="1">
                <a:solidFill>
                  <a:schemeClr val="tx2"/>
                </a:solidFill>
                <a:latin typeface="+mn-lt"/>
              </a:rPr>
              <a:t>RCPath</a:t>
            </a:r>
            <a:r>
              <a:rPr lang="en-US" sz="1400">
                <a:solidFill>
                  <a:schemeClr val="tx2"/>
                </a:solidFill>
                <a:latin typeface="+mn-lt"/>
              </a:rPr>
              <a:t> membership so that accurate conclusions can be made.</a:t>
            </a:r>
            <a:endParaRPr lang="en-GB" sz="1400">
              <a:solidFill>
                <a:schemeClr val="tx2"/>
              </a:solidFill>
              <a:latin typeface="+mn-lt"/>
            </a:endParaRPr>
          </a:p>
        </p:txBody>
      </p:sp>
      <p:sp>
        <p:nvSpPr>
          <p:cNvPr id="3" name="Rectangle 2">
            <a:extLst>
              <a:ext uri="{FF2B5EF4-FFF2-40B4-BE49-F238E27FC236}">
                <a16:creationId xmlns:a16="http://schemas.microsoft.com/office/drawing/2014/main" id="{89E9FD35-34FF-8283-28D8-F497CFF97443}"/>
              </a:ext>
            </a:extLst>
          </p:cNvPr>
          <p:cNvSpPr/>
          <p:nvPr/>
        </p:nvSpPr>
        <p:spPr>
          <a:xfrm>
            <a:off x="4939520" y="3316999"/>
            <a:ext cx="2324098" cy="360685"/>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90714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24">
            <a:extLst>
              <a:ext uri="{FF2B5EF4-FFF2-40B4-BE49-F238E27FC236}">
                <a16:creationId xmlns:a16="http://schemas.microsoft.com/office/drawing/2014/main" id="{53B8F14B-A3CE-8EDF-51AF-B7E39204BB6E}"/>
              </a:ext>
            </a:extLst>
          </p:cNvPr>
          <p:cNvSpPr>
            <a:spLocks noGrp="1"/>
          </p:cNvSpPr>
          <p:nvPr>
            <p:ph type="title"/>
          </p:nvPr>
        </p:nvSpPr>
        <p:spPr/>
        <p:txBody>
          <a:bodyPr/>
          <a:lstStyle/>
          <a:p>
            <a:r>
              <a:rPr lang="en-GB">
                <a:solidFill>
                  <a:schemeClr val="bg2"/>
                </a:solidFill>
              </a:rPr>
              <a:t>The recommendations following this research are split into two tiers…</a:t>
            </a:r>
          </a:p>
        </p:txBody>
      </p:sp>
      <p:grpSp>
        <p:nvGrpSpPr>
          <p:cNvPr id="146" name="Group 145">
            <a:extLst>
              <a:ext uri="{FF2B5EF4-FFF2-40B4-BE49-F238E27FC236}">
                <a16:creationId xmlns:a16="http://schemas.microsoft.com/office/drawing/2014/main" id="{A8ABB14D-2F49-E748-7CB8-DCC991311D49}"/>
              </a:ext>
            </a:extLst>
          </p:cNvPr>
          <p:cNvGrpSpPr/>
          <p:nvPr/>
        </p:nvGrpSpPr>
        <p:grpSpPr>
          <a:xfrm>
            <a:off x="242675" y="1769806"/>
            <a:ext cx="8965277" cy="3711677"/>
            <a:chOff x="528996" y="2919828"/>
            <a:chExt cx="7067054" cy="2925802"/>
          </a:xfrm>
        </p:grpSpPr>
        <p:sp>
          <p:nvSpPr>
            <p:cNvPr id="128" name="Freeform 3">
              <a:extLst>
                <a:ext uri="{FF2B5EF4-FFF2-40B4-BE49-F238E27FC236}">
                  <a16:creationId xmlns:a16="http://schemas.microsoft.com/office/drawing/2014/main" id="{75937BE9-C877-873A-71C4-5B1E9C2C4703}"/>
                </a:ext>
              </a:extLst>
            </p:cNvPr>
            <p:cNvSpPr/>
            <p:nvPr/>
          </p:nvSpPr>
          <p:spPr>
            <a:xfrm>
              <a:off x="609600" y="3601983"/>
              <a:ext cx="1801920" cy="1558827"/>
            </a:xfrm>
            <a:custGeom>
              <a:avLst/>
              <a:gdLst>
                <a:gd name="connsiteX0" fmla="*/ 268088 w 357450"/>
                <a:gd name="connsiteY0" fmla="*/ 0 h 309227"/>
                <a:gd name="connsiteX1" fmla="*/ 89363 w 357450"/>
                <a:gd name="connsiteY1" fmla="*/ 0 h 309227"/>
                <a:gd name="connsiteX2" fmla="*/ 0 w 357450"/>
                <a:gd name="connsiteY2" fmla="*/ 154878 h 309227"/>
                <a:gd name="connsiteX3" fmla="*/ 89363 w 357450"/>
                <a:gd name="connsiteY3" fmla="*/ 309228 h 309227"/>
                <a:gd name="connsiteX4" fmla="*/ 268088 w 357450"/>
                <a:gd name="connsiteY4" fmla="*/ 309228 h 309227"/>
                <a:gd name="connsiteX5" fmla="*/ 357451 w 357450"/>
                <a:gd name="connsiteY5" fmla="*/ 154878 h 309227"/>
                <a:gd name="connsiteX6" fmla="*/ 268088 w 357450"/>
                <a:gd name="connsiteY6" fmla="*/ 0 h 3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50" h="309227">
                  <a:moveTo>
                    <a:pt x="268088" y="0"/>
                  </a:moveTo>
                  <a:lnTo>
                    <a:pt x="89363" y="0"/>
                  </a:lnTo>
                  <a:lnTo>
                    <a:pt x="0" y="154878"/>
                  </a:lnTo>
                  <a:lnTo>
                    <a:pt x="89363" y="309228"/>
                  </a:lnTo>
                  <a:lnTo>
                    <a:pt x="268088" y="309228"/>
                  </a:lnTo>
                  <a:lnTo>
                    <a:pt x="357451" y="154878"/>
                  </a:lnTo>
                  <a:lnTo>
                    <a:pt x="268088" y="0"/>
                  </a:lnTo>
                  <a:close/>
                </a:path>
              </a:pathLst>
            </a:custGeom>
            <a:solidFill>
              <a:schemeClr val="tx2"/>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grpSp>
          <p:nvGrpSpPr>
            <p:cNvPr id="129" name="Group 128">
              <a:extLst>
                <a:ext uri="{FF2B5EF4-FFF2-40B4-BE49-F238E27FC236}">
                  <a16:creationId xmlns:a16="http://schemas.microsoft.com/office/drawing/2014/main" id="{1C9000D6-E6C0-E455-010E-968D1E6DBD3F}"/>
                </a:ext>
              </a:extLst>
            </p:cNvPr>
            <p:cNvGrpSpPr/>
            <p:nvPr/>
          </p:nvGrpSpPr>
          <p:grpSpPr>
            <a:xfrm>
              <a:off x="2046342" y="2919828"/>
              <a:ext cx="5549708" cy="1420265"/>
              <a:chOff x="2515517" y="2125949"/>
              <a:chExt cx="5549708" cy="1420265"/>
            </a:xfrm>
          </p:grpSpPr>
          <p:sp>
            <p:nvSpPr>
              <p:cNvPr id="140" name="Freeform 6">
                <a:extLst>
                  <a:ext uri="{FF2B5EF4-FFF2-40B4-BE49-F238E27FC236}">
                    <a16:creationId xmlns:a16="http://schemas.microsoft.com/office/drawing/2014/main" id="{DB339096-5861-8D5B-2633-B07EB56DA567}"/>
                  </a:ext>
                </a:extLst>
              </p:cNvPr>
              <p:cNvSpPr/>
              <p:nvPr/>
            </p:nvSpPr>
            <p:spPr>
              <a:xfrm>
                <a:off x="2683303" y="2125949"/>
                <a:ext cx="5381922" cy="1380744"/>
              </a:xfrm>
              <a:custGeom>
                <a:avLst/>
                <a:gdLst>
                  <a:gd name="connsiteX0" fmla="*/ 761433 w 897856"/>
                  <a:gd name="connsiteY0" fmla="*/ 0 h 273283"/>
                  <a:gd name="connsiteX1" fmla="*/ 0 w 897856"/>
                  <a:gd name="connsiteY1" fmla="*/ 0 h 273283"/>
                  <a:gd name="connsiteX2" fmla="*/ 0 w 897856"/>
                  <a:gd name="connsiteY2" fmla="*/ 273283 h 273283"/>
                  <a:gd name="connsiteX3" fmla="*/ 761433 w 897856"/>
                  <a:gd name="connsiteY3" fmla="*/ 273283 h 273283"/>
                  <a:gd name="connsiteX4" fmla="*/ 897856 w 897856"/>
                  <a:gd name="connsiteY4" fmla="*/ 136906 h 273283"/>
                  <a:gd name="connsiteX5" fmla="*/ 897856 w 897856"/>
                  <a:gd name="connsiteY5" fmla="*/ 136906 h 273283"/>
                  <a:gd name="connsiteX6" fmla="*/ 761433 w 897856"/>
                  <a:gd name="connsiteY6" fmla="*/ 529 h 273283"/>
                  <a:gd name="connsiteX7" fmla="*/ 757731 w 897856"/>
                  <a:gd name="connsiteY7" fmla="*/ 259011 h 273283"/>
                  <a:gd name="connsiteX8" fmla="*/ 635056 w 897856"/>
                  <a:gd name="connsiteY8" fmla="*/ 136377 h 273283"/>
                  <a:gd name="connsiteX9" fmla="*/ 757731 w 897856"/>
                  <a:gd name="connsiteY9" fmla="*/ 13743 h 273283"/>
                  <a:gd name="connsiteX10" fmla="*/ 880407 w 897856"/>
                  <a:gd name="connsiteY10" fmla="*/ 136377 h 273283"/>
                  <a:gd name="connsiteX11" fmla="*/ 757731 w 897856"/>
                  <a:gd name="connsiteY11" fmla="*/ 259011 h 273283"/>
                  <a:gd name="connsiteX0" fmla="*/ 761733 w 898156"/>
                  <a:gd name="connsiteY0" fmla="*/ 0 h 273283"/>
                  <a:gd name="connsiteX1" fmla="*/ 300 w 898156"/>
                  <a:gd name="connsiteY1" fmla="*/ 0 h 273283"/>
                  <a:gd name="connsiteX2" fmla="*/ 0 w 898156"/>
                  <a:gd name="connsiteY2" fmla="*/ 138231 h 273283"/>
                  <a:gd name="connsiteX3" fmla="*/ 300 w 898156"/>
                  <a:gd name="connsiteY3" fmla="*/ 273283 h 273283"/>
                  <a:gd name="connsiteX4" fmla="*/ 761733 w 898156"/>
                  <a:gd name="connsiteY4" fmla="*/ 273283 h 273283"/>
                  <a:gd name="connsiteX5" fmla="*/ 898156 w 898156"/>
                  <a:gd name="connsiteY5" fmla="*/ 136906 h 273283"/>
                  <a:gd name="connsiteX6" fmla="*/ 898156 w 898156"/>
                  <a:gd name="connsiteY6" fmla="*/ 136906 h 273283"/>
                  <a:gd name="connsiteX7" fmla="*/ 761733 w 898156"/>
                  <a:gd name="connsiteY7" fmla="*/ 529 h 273283"/>
                  <a:gd name="connsiteX8" fmla="*/ 761733 w 898156"/>
                  <a:gd name="connsiteY8" fmla="*/ 0 h 273283"/>
                  <a:gd name="connsiteX9" fmla="*/ 758031 w 898156"/>
                  <a:gd name="connsiteY9" fmla="*/ 259011 h 273283"/>
                  <a:gd name="connsiteX10" fmla="*/ 635356 w 898156"/>
                  <a:gd name="connsiteY10" fmla="*/ 136377 h 273283"/>
                  <a:gd name="connsiteX11" fmla="*/ 758031 w 898156"/>
                  <a:gd name="connsiteY11" fmla="*/ 13743 h 273283"/>
                  <a:gd name="connsiteX12" fmla="*/ 880707 w 898156"/>
                  <a:gd name="connsiteY12" fmla="*/ 136377 h 273283"/>
                  <a:gd name="connsiteX13" fmla="*/ 758031 w 898156"/>
                  <a:gd name="connsiteY13" fmla="*/ 259011 h 273283"/>
                  <a:gd name="connsiteX0" fmla="*/ 784056 w 920479"/>
                  <a:gd name="connsiteY0" fmla="*/ 0 h 273283"/>
                  <a:gd name="connsiteX1" fmla="*/ 22623 w 920479"/>
                  <a:gd name="connsiteY1" fmla="*/ 0 h 273283"/>
                  <a:gd name="connsiteX2" fmla="*/ 0 w 920479"/>
                  <a:gd name="connsiteY2" fmla="*/ 139519 h 273283"/>
                  <a:gd name="connsiteX3" fmla="*/ 22623 w 920479"/>
                  <a:gd name="connsiteY3" fmla="*/ 273283 h 273283"/>
                  <a:gd name="connsiteX4" fmla="*/ 784056 w 920479"/>
                  <a:gd name="connsiteY4" fmla="*/ 273283 h 273283"/>
                  <a:gd name="connsiteX5" fmla="*/ 920479 w 920479"/>
                  <a:gd name="connsiteY5" fmla="*/ 136906 h 273283"/>
                  <a:gd name="connsiteX6" fmla="*/ 920479 w 920479"/>
                  <a:gd name="connsiteY6" fmla="*/ 136906 h 273283"/>
                  <a:gd name="connsiteX7" fmla="*/ 784056 w 920479"/>
                  <a:gd name="connsiteY7" fmla="*/ 529 h 273283"/>
                  <a:gd name="connsiteX8" fmla="*/ 784056 w 920479"/>
                  <a:gd name="connsiteY8" fmla="*/ 0 h 273283"/>
                  <a:gd name="connsiteX9" fmla="*/ 780354 w 920479"/>
                  <a:gd name="connsiteY9" fmla="*/ 259011 h 273283"/>
                  <a:gd name="connsiteX10" fmla="*/ 657679 w 920479"/>
                  <a:gd name="connsiteY10" fmla="*/ 136377 h 273283"/>
                  <a:gd name="connsiteX11" fmla="*/ 780354 w 920479"/>
                  <a:gd name="connsiteY11" fmla="*/ 13743 h 273283"/>
                  <a:gd name="connsiteX12" fmla="*/ 903030 w 920479"/>
                  <a:gd name="connsiteY12" fmla="*/ 136377 h 273283"/>
                  <a:gd name="connsiteX13" fmla="*/ 780354 w 920479"/>
                  <a:gd name="connsiteY13" fmla="*/ 259011 h 273283"/>
                  <a:gd name="connsiteX0" fmla="*/ 931198 w 1067621"/>
                  <a:gd name="connsiteY0" fmla="*/ 0 h 273283"/>
                  <a:gd name="connsiteX1" fmla="*/ 169765 w 1067621"/>
                  <a:gd name="connsiteY1" fmla="*/ 0 h 273283"/>
                  <a:gd name="connsiteX2" fmla="*/ 0 w 1067621"/>
                  <a:gd name="connsiteY2" fmla="*/ 154706 h 273283"/>
                  <a:gd name="connsiteX3" fmla="*/ 169765 w 1067621"/>
                  <a:gd name="connsiteY3" fmla="*/ 273283 h 273283"/>
                  <a:gd name="connsiteX4" fmla="*/ 931198 w 1067621"/>
                  <a:gd name="connsiteY4" fmla="*/ 273283 h 273283"/>
                  <a:gd name="connsiteX5" fmla="*/ 1067621 w 1067621"/>
                  <a:gd name="connsiteY5" fmla="*/ 136906 h 273283"/>
                  <a:gd name="connsiteX6" fmla="*/ 1067621 w 1067621"/>
                  <a:gd name="connsiteY6" fmla="*/ 136906 h 273283"/>
                  <a:gd name="connsiteX7" fmla="*/ 931198 w 1067621"/>
                  <a:gd name="connsiteY7" fmla="*/ 529 h 273283"/>
                  <a:gd name="connsiteX8" fmla="*/ 931198 w 1067621"/>
                  <a:gd name="connsiteY8" fmla="*/ 0 h 273283"/>
                  <a:gd name="connsiteX9" fmla="*/ 927496 w 1067621"/>
                  <a:gd name="connsiteY9" fmla="*/ 259011 h 273283"/>
                  <a:gd name="connsiteX10" fmla="*/ 804821 w 1067621"/>
                  <a:gd name="connsiteY10" fmla="*/ 136377 h 273283"/>
                  <a:gd name="connsiteX11" fmla="*/ 927496 w 1067621"/>
                  <a:gd name="connsiteY11" fmla="*/ 13743 h 273283"/>
                  <a:gd name="connsiteX12" fmla="*/ 1050172 w 1067621"/>
                  <a:gd name="connsiteY12" fmla="*/ 136377 h 273283"/>
                  <a:gd name="connsiteX13" fmla="*/ 927496 w 1067621"/>
                  <a:gd name="connsiteY13" fmla="*/ 259011 h 27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7621" h="273283">
                    <a:moveTo>
                      <a:pt x="931198" y="0"/>
                    </a:moveTo>
                    <a:lnTo>
                      <a:pt x="169765" y="0"/>
                    </a:lnTo>
                    <a:lnTo>
                      <a:pt x="0" y="154706"/>
                    </a:lnTo>
                    <a:lnTo>
                      <a:pt x="169765" y="273283"/>
                    </a:lnTo>
                    <a:lnTo>
                      <a:pt x="931198" y="273283"/>
                    </a:lnTo>
                    <a:cubicBezTo>
                      <a:pt x="1006812" y="273283"/>
                      <a:pt x="1067621" y="211966"/>
                      <a:pt x="1067621" y="136906"/>
                    </a:cubicBezTo>
                    <a:lnTo>
                      <a:pt x="1067621" y="136906"/>
                    </a:lnTo>
                    <a:cubicBezTo>
                      <a:pt x="1067621" y="61317"/>
                      <a:pt x="1006284" y="529"/>
                      <a:pt x="931198" y="529"/>
                    </a:cubicBezTo>
                    <a:lnTo>
                      <a:pt x="931198" y="0"/>
                    </a:lnTo>
                    <a:close/>
                    <a:moveTo>
                      <a:pt x="927496" y="259011"/>
                    </a:moveTo>
                    <a:cubicBezTo>
                      <a:pt x="859814" y="259011"/>
                      <a:pt x="804821" y="204037"/>
                      <a:pt x="804821" y="136377"/>
                    </a:cubicBezTo>
                    <a:cubicBezTo>
                      <a:pt x="804821" y="68717"/>
                      <a:pt x="859814" y="13743"/>
                      <a:pt x="927496" y="13743"/>
                    </a:cubicBezTo>
                    <a:cubicBezTo>
                      <a:pt x="995180" y="13743"/>
                      <a:pt x="1050172" y="68717"/>
                      <a:pt x="1050172" y="136377"/>
                    </a:cubicBezTo>
                    <a:cubicBezTo>
                      <a:pt x="1050172" y="204037"/>
                      <a:pt x="995180" y="259011"/>
                      <a:pt x="927496" y="259011"/>
                    </a:cubicBezTo>
                    <a:close/>
                  </a:path>
                </a:pathLst>
              </a:custGeom>
              <a:solidFill>
                <a:schemeClr val="bg2"/>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grpSp>
            <p:nvGrpSpPr>
              <p:cNvPr id="141" name="Group 140">
                <a:extLst>
                  <a:ext uri="{FF2B5EF4-FFF2-40B4-BE49-F238E27FC236}">
                    <a16:creationId xmlns:a16="http://schemas.microsoft.com/office/drawing/2014/main" id="{6BF7AF2B-2445-4E73-C592-5706F56A9389}"/>
                  </a:ext>
                </a:extLst>
              </p:cNvPr>
              <p:cNvGrpSpPr/>
              <p:nvPr/>
            </p:nvGrpSpPr>
            <p:grpSpPr>
              <a:xfrm>
                <a:off x="3665770" y="2247970"/>
                <a:ext cx="3001529" cy="1222511"/>
                <a:chOff x="8921977" y="1488121"/>
                <a:chExt cx="2926080" cy="1345211"/>
              </a:xfrm>
            </p:grpSpPr>
            <p:sp>
              <p:nvSpPr>
                <p:cNvPr id="144" name="TextBox 8">
                  <a:extLst>
                    <a:ext uri="{FF2B5EF4-FFF2-40B4-BE49-F238E27FC236}">
                      <a16:creationId xmlns:a16="http://schemas.microsoft.com/office/drawing/2014/main" id="{326730AF-9712-8CB9-AFBC-A2873350B33C}"/>
                    </a:ext>
                  </a:extLst>
                </p:cNvPr>
                <p:cNvSpPr txBox="1"/>
                <p:nvPr/>
              </p:nvSpPr>
              <p:spPr>
                <a:xfrm>
                  <a:off x="8921977" y="1488121"/>
                  <a:ext cx="2926080" cy="44026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chemeClr val="bg1"/>
                      </a:solidFill>
                    </a:rPr>
                    <a:t>Tier 1</a:t>
                  </a:r>
                </a:p>
              </p:txBody>
            </p:sp>
            <p:sp>
              <p:nvSpPr>
                <p:cNvPr id="145" name="TextBox 9">
                  <a:extLst>
                    <a:ext uri="{FF2B5EF4-FFF2-40B4-BE49-F238E27FC236}">
                      <a16:creationId xmlns:a16="http://schemas.microsoft.com/office/drawing/2014/main" id="{F7AE0116-2E62-2E01-622C-EC00977284A2}"/>
                    </a:ext>
                  </a:extLst>
                </p:cNvPr>
                <p:cNvSpPr txBox="1"/>
                <p:nvPr/>
              </p:nvSpPr>
              <p:spPr>
                <a:xfrm>
                  <a:off x="8921977" y="1898968"/>
                  <a:ext cx="2926080" cy="93436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1">
                      <a:solidFill>
                        <a:schemeClr val="bg1"/>
                      </a:solidFill>
                    </a:rPr>
                    <a:t>Tier 1 recommendations focus on the overall RCPath membership – providing actionable recommendations that would benefit the </a:t>
                  </a:r>
                  <a:r>
                    <a:rPr lang="en-GB" sz="1600" u="sng" noProof="1">
                      <a:solidFill>
                        <a:schemeClr val="bg1"/>
                      </a:solidFill>
                    </a:rPr>
                    <a:t>broad</a:t>
                  </a:r>
                  <a:r>
                    <a:rPr lang="en-GB" sz="1600" noProof="1">
                      <a:solidFill>
                        <a:schemeClr val="bg1"/>
                      </a:solidFill>
                    </a:rPr>
                    <a:t> membership.</a:t>
                  </a:r>
                  <a:endParaRPr lang="en-US" sz="1600" noProof="1">
                    <a:solidFill>
                      <a:schemeClr val="bg1"/>
                    </a:solidFill>
                  </a:endParaRPr>
                </a:p>
              </p:txBody>
            </p:sp>
          </p:grpSp>
          <p:sp>
            <p:nvSpPr>
              <p:cNvPr id="142" name="Freeform 5">
                <a:extLst>
                  <a:ext uri="{FF2B5EF4-FFF2-40B4-BE49-F238E27FC236}">
                    <a16:creationId xmlns:a16="http://schemas.microsoft.com/office/drawing/2014/main" id="{23A57DC4-7AF8-76A3-8C81-7ED7AA92B2CE}"/>
                  </a:ext>
                </a:extLst>
              </p:cNvPr>
              <p:cNvSpPr/>
              <p:nvPr/>
            </p:nvSpPr>
            <p:spPr>
              <a:xfrm>
                <a:off x="2515517" y="2125951"/>
                <a:ext cx="1020907" cy="1420263"/>
              </a:xfrm>
              <a:custGeom>
                <a:avLst/>
                <a:gdLst>
                  <a:gd name="connsiteX0" fmla="*/ 0 w 202519"/>
                  <a:gd name="connsiteY0" fmla="*/ 126863 h 281740"/>
                  <a:gd name="connsiteX1" fmla="*/ 202520 w 202519"/>
                  <a:gd name="connsiteY1" fmla="*/ 0 h 281740"/>
                  <a:gd name="connsiteX2" fmla="*/ 202520 w 202519"/>
                  <a:gd name="connsiteY2" fmla="*/ 273283 h 281740"/>
                  <a:gd name="connsiteX3" fmla="*/ 89363 w 202519"/>
                  <a:gd name="connsiteY3" fmla="*/ 281741 h 281740"/>
                  <a:gd name="connsiteX4" fmla="*/ 0 w 202519"/>
                  <a:gd name="connsiteY4" fmla="*/ 126863 h 28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19" h="281740">
                    <a:moveTo>
                      <a:pt x="0" y="126863"/>
                    </a:moveTo>
                    <a:lnTo>
                      <a:pt x="202520" y="0"/>
                    </a:lnTo>
                    <a:lnTo>
                      <a:pt x="202520" y="273283"/>
                    </a:lnTo>
                    <a:lnTo>
                      <a:pt x="89363" y="281741"/>
                    </a:lnTo>
                    <a:lnTo>
                      <a:pt x="0" y="126863"/>
                    </a:lnTo>
                    <a:close/>
                  </a:path>
                </a:pathLst>
              </a:custGeom>
              <a:solidFill>
                <a:srgbClr val="583F7B"/>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43" name="TextBox 38">
                <a:extLst>
                  <a:ext uri="{FF2B5EF4-FFF2-40B4-BE49-F238E27FC236}">
                    <a16:creationId xmlns:a16="http://schemas.microsoft.com/office/drawing/2014/main" id="{63A6D56D-B315-91D5-1A25-8524E5D8E928}"/>
                  </a:ext>
                </a:extLst>
              </p:cNvPr>
              <p:cNvSpPr txBox="1"/>
              <p:nvPr/>
            </p:nvSpPr>
            <p:spPr>
              <a:xfrm>
                <a:off x="2895356" y="2659422"/>
                <a:ext cx="625060" cy="338554"/>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1">
                    <a:solidFill>
                      <a:schemeClr val="bg1"/>
                    </a:solidFill>
                  </a:rPr>
                  <a:t>01</a:t>
                </a:r>
              </a:p>
            </p:txBody>
          </p:sp>
        </p:grpSp>
        <p:grpSp>
          <p:nvGrpSpPr>
            <p:cNvPr id="130" name="Group 129">
              <a:extLst>
                <a:ext uri="{FF2B5EF4-FFF2-40B4-BE49-F238E27FC236}">
                  <a16:creationId xmlns:a16="http://schemas.microsoft.com/office/drawing/2014/main" id="{45B99F6F-115B-CDF0-7205-0743442A8AB9}"/>
                </a:ext>
              </a:extLst>
            </p:cNvPr>
            <p:cNvGrpSpPr/>
            <p:nvPr/>
          </p:nvGrpSpPr>
          <p:grpSpPr>
            <a:xfrm>
              <a:off x="2046342" y="4425367"/>
              <a:ext cx="5549708" cy="1420263"/>
              <a:chOff x="2515517" y="3631488"/>
              <a:chExt cx="5549708" cy="1420263"/>
            </a:xfrm>
          </p:grpSpPr>
          <p:sp>
            <p:nvSpPr>
              <p:cNvPr id="134" name="Freeform 7">
                <a:extLst>
                  <a:ext uri="{FF2B5EF4-FFF2-40B4-BE49-F238E27FC236}">
                    <a16:creationId xmlns:a16="http://schemas.microsoft.com/office/drawing/2014/main" id="{8EE3B718-E8C6-2C8B-637B-EA47BA0B68C0}"/>
                  </a:ext>
                </a:extLst>
              </p:cNvPr>
              <p:cNvSpPr/>
              <p:nvPr/>
            </p:nvSpPr>
            <p:spPr>
              <a:xfrm>
                <a:off x="2682617" y="3671007"/>
                <a:ext cx="5382608" cy="1380744"/>
              </a:xfrm>
              <a:custGeom>
                <a:avLst/>
                <a:gdLst>
                  <a:gd name="connsiteX0" fmla="*/ 761433 w 897856"/>
                  <a:gd name="connsiteY0" fmla="*/ 0 h 273283"/>
                  <a:gd name="connsiteX1" fmla="*/ 0 w 897856"/>
                  <a:gd name="connsiteY1" fmla="*/ 0 h 273283"/>
                  <a:gd name="connsiteX2" fmla="*/ 0 w 897856"/>
                  <a:gd name="connsiteY2" fmla="*/ 273283 h 273283"/>
                  <a:gd name="connsiteX3" fmla="*/ 761433 w 897856"/>
                  <a:gd name="connsiteY3" fmla="*/ 273283 h 273283"/>
                  <a:gd name="connsiteX4" fmla="*/ 897856 w 897856"/>
                  <a:gd name="connsiteY4" fmla="*/ 136906 h 273283"/>
                  <a:gd name="connsiteX5" fmla="*/ 897856 w 897856"/>
                  <a:gd name="connsiteY5" fmla="*/ 136906 h 273283"/>
                  <a:gd name="connsiteX6" fmla="*/ 761433 w 897856"/>
                  <a:gd name="connsiteY6" fmla="*/ 528 h 273283"/>
                  <a:gd name="connsiteX7" fmla="*/ 757731 w 897856"/>
                  <a:gd name="connsiteY7" fmla="*/ 259011 h 273283"/>
                  <a:gd name="connsiteX8" fmla="*/ 635056 w 897856"/>
                  <a:gd name="connsiteY8" fmla="*/ 136377 h 273283"/>
                  <a:gd name="connsiteX9" fmla="*/ 757731 w 897856"/>
                  <a:gd name="connsiteY9" fmla="*/ 13743 h 273283"/>
                  <a:gd name="connsiteX10" fmla="*/ 880407 w 897856"/>
                  <a:gd name="connsiteY10" fmla="*/ 136377 h 273283"/>
                  <a:gd name="connsiteX11" fmla="*/ 757731 w 897856"/>
                  <a:gd name="connsiteY11" fmla="*/ 259011 h 273283"/>
                  <a:gd name="connsiteX0" fmla="*/ 761733 w 898156"/>
                  <a:gd name="connsiteY0" fmla="*/ 0 h 273283"/>
                  <a:gd name="connsiteX1" fmla="*/ 300 w 898156"/>
                  <a:gd name="connsiteY1" fmla="*/ 0 h 273283"/>
                  <a:gd name="connsiteX2" fmla="*/ 0 w 898156"/>
                  <a:gd name="connsiteY2" fmla="*/ 136770 h 273283"/>
                  <a:gd name="connsiteX3" fmla="*/ 300 w 898156"/>
                  <a:gd name="connsiteY3" fmla="*/ 273283 h 273283"/>
                  <a:gd name="connsiteX4" fmla="*/ 761733 w 898156"/>
                  <a:gd name="connsiteY4" fmla="*/ 273283 h 273283"/>
                  <a:gd name="connsiteX5" fmla="*/ 898156 w 898156"/>
                  <a:gd name="connsiteY5" fmla="*/ 136906 h 273283"/>
                  <a:gd name="connsiteX6" fmla="*/ 898156 w 898156"/>
                  <a:gd name="connsiteY6" fmla="*/ 136906 h 273283"/>
                  <a:gd name="connsiteX7" fmla="*/ 761733 w 898156"/>
                  <a:gd name="connsiteY7" fmla="*/ 528 h 273283"/>
                  <a:gd name="connsiteX8" fmla="*/ 761733 w 898156"/>
                  <a:gd name="connsiteY8" fmla="*/ 0 h 273283"/>
                  <a:gd name="connsiteX9" fmla="*/ 758031 w 898156"/>
                  <a:gd name="connsiteY9" fmla="*/ 259011 h 273283"/>
                  <a:gd name="connsiteX10" fmla="*/ 635356 w 898156"/>
                  <a:gd name="connsiteY10" fmla="*/ 136377 h 273283"/>
                  <a:gd name="connsiteX11" fmla="*/ 758031 w 898156"/>
                  <a:gd name="connsiteY11" fmla="*/ 13743 h 273283"/>
                  <a:gd name="connsiteX12" fmla="*/ 880707 w 898156"/>
                  <a:gd name="connsiteY12" fmla="*/ 136377 h 273283"/>
                  <a:gd name="connsiteX13" fmla="*/ 758031 w 898156"/>
                  <a:gd name="connsiteY13" fmla="*/ 259011 h 273283"/>
                  <a:gd name="connsiteX0" fmla="*/ 782339 w 918762"/>
                  <a:gd name="connsiteY0" fmla="*/ 0 h 273283"/>
                  <a:gd name="connsiteX1" fmla="*/ 20906 w 918762"/>
                  <a:gd name="connsiteY1" fmla="*/ 0 h 273283"/>
                  <a:gd name="connsiteX2" fmla="*/ 0 w 918762"/>
                  <a:gd name="connsiteY2" fmla="*/ 137629 h 273283"/>
                  <a:gd name="connsiteX3" fmla="*/ 20906 w 918762"/>
                  <a:gd name="connsiteY3" fmla="*/ 273283 h 273283"/>
                  <a:gd name="connsiteX4" fmla="*/ 782339 w 918762"/>
                  <a:gd name="connsiteY4" fmla="*/ 273283 h 273283"/>
                  <a:gd name="connsiteX5" fmla="*/ 918762 w 918762"/>
                  <a:gd name="connsiteY5" fmla="*/ 136906 h 273283"/>
                  <a:gd name="connsiteX6" fmla="*/ 918762 w 918762"/>
                  <a:gd name="connsiteY6" fmla="*/ 136906 h 273283"/>
                  <a:gd name="connsiteX7" fmla="*/ 782339 w 918762"/>
                  <a:gd name="connsiteY7" fmla="*/ 528 h 273283"/>
                  <a:gd name="connsiteX8" fmla="*/ 782339 w 918762"/>
                  <a:gd name="connsiteY8" fmla="*/ 0 h 273283"/>
                  <a:gd name="connsiteX9" fmla="*/ 778637 w 918762"/>
                  <a:gd name="connsiteY9" fmla="*/ 259011 h 273283"/>
                  <a:gd name="connsiteX10" fmla="*/ 655962 w 918762"/>
                  <a:gd name="connsiteY10" fmla="*/ 136377 h 273283"/>
                  <a:gd name="connsiteX11" fmla="*/ 778637 w 918762"/>
                  <a:gd name="connsiteY11" fmla="*/ 13743 h 273283"/>
                  <a:gd name="connsiteX12" fmla="*/ 901313 w 918762"/>
                  <a:gd name="connsiteY12" fmla="*/ 136377 h 273283"/>
                  <a:gd name="connsiteX13" fmla="*/ 778637 w 918762"/>
                  <a:gd name="connsiteY13" fmla="*/ 259011 h 273283"/>
                  <a:gd name="connsiteX0" fmla="*/ 793071 w 929494"/>
                  <a:gd name="connsiteY0" fmla="*/ 0 h 273283"/>
                  <a:gd name="connsiteX1" fmla="*/ 31638 w 929494"/>
                  <a:gd name="connsiteY1" fmla="*/ 0 h 273283"/>
                  <a:gd name="connsiteX2" fmla="*/ 0 w 929494"/>
                  <a:gd name="connsiteY2" fmla="*/ 138481 h 273283"/>
                  <a:gd name="connsiteX3" fmla="*/ 31638 w 929494"/>
                  <a:gd name="connsiteY3" fmla="*/ 273283 h 273283"/>
                  <a:gd name="connsiteX4" fmla="*/ 793071 w 929494"/>
                  <a:gd name="connsiteY4" fmla="*/ 273283 h 273283"/>
                  <a:gd name="connsiteX5" fmla="*/ 929494 w 929494"/>
                  <a:gd name="connsiteY5" fmla="*/ 136906 h 273283"/>
                  <a:gd name="connsiteX6" fmla="*/ 929494 w 929494"/>
                  <a:gd name="connsiteY6" fmla="*/ 136906 h 273283"/>
                  <a:gd name="connsiteX7" fmla="*/ 793071 w 929494"/>
                  <a:gd name="connsiteY7" fmla="*/ 528 h 273283"/>
                  <a:gd name="connsiteX8" fmla="*/ 793071 w 929494"/>
                  <a:gd name="connsiteY8" fmla="*/ 0 h 273283"/>
                  <a:gd name="connsiteX9" fmla="*/ 789369 w 929494"/>
                  <a:gd name="connsiteY9" fmla="*/ 259011 h 273283"/>
                  <a:gd name="connsiteX10" fmla="*/ 666694 w 929494"/>
                  <a:gd name="connsiteY10" fmla="*/ 136377 h 273283"/>
                  <a:gd name="connsiteX11" fmla="*/ 789369 w 929494"/>
                  <a:gd name="connsiteY11" fmla="*/ 13743 h 273283"/>
                  <a:gd name="connsiteX12" fmla="*/ 912045 w 929494"/>
                  <a:gd name="connsiteY12" fmla="*/ 136377 h 273283"/>
                  <a:gd name="connsiteX13" fmla="*/ 789369 w 929494"/>
                  <a:gd name="connsiteY13" fmla="*/ 259011 h 273283"/>
                  <a:gd name="connsiteX0" fmla="*/ 931334 w 1067757"/>
                  <a:gd name="connsiteY0" fmla="*/ 0 h 273283"/>
                  <a:gd name="connsiteX1" fmla="*/ 169901 w 1067757"/>
                  <a:gd name="connsiteY1" fmla="*/ 0 h 273283"/>
                  <a:gd name="connsiteX2" fmla="*/ 0 w 1067757"/>
                  <a:gd name="connsiteY2" fmla="*/ 132153 h 273283"/>
                  <a:gd name="connsiteX3" fmla="*/ 169901 w 1067757"/>
                  <a:gd name="connsiteY3" fmla="*/ 273283 h 273283"/>
                  <a:gd name="connsiteX4" fmla="*/ 931334 w 1067757"/>
                  <a:gd name="connsiteY4" fmla="*/ 273283 h 273283"/>
                  <a:gd name="connsiteX5" fmla="*/ 1067757 w 1067757"/>
                  <a:gd name="connsiteY5" fmla="*/ 136906 h 273283"/>
                  <a:gd name="connsiteX6" fmla="*/ 1067757 w 1067757"/>
                  <a:gd name="connsiteY6" fmla="*/ 136906 h 273283"/>
                  <a:gd name="connsiteX7" fmla="*/ 931334 w 1067757"/>
                  <a:gd name="connsiteY7" fmla="*/ 528 h 273283"/>
                  <a:gd name="connsiteX8" fmla="*/ 931334 w 1067757"/>
                  <a:gd name="connsiteY8" fmla="*/ 0 h 273283"/>
                  <a:gd name="connsiteX9" fmla="*/ 927632 w 1067757"/>
                  <a:gd name="connsiteY9" fmla="*/ 259011 h 273283"/>
                  <a:gd name="connsiteX10" fmla="*/ 804957 w 1067757"/>
                  <a:gd name="connsiteY10" fmla="*/ 136377 h 273283"/>
                  <a:gd name="connsiteX11" fmla="*/ 927632 w 1067757"/>
                  <a:gd name="connsiteY11" fmla="*/ 13743 h 273283"/>
                  <a:gd name="connsiteX12" fmla="*/ 1050308 w 1067757"/>
                  <a:gd name="connsiteY12" fmla="*/ 136377 h 273283"/>
                  <a:gd name="connsiteX13" fmla="*/ 927632 w 1067757"/>
                  <a:gd name="connsiteY13" fmla="*/ 259011 h 27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7757" h="273283">
                    <a:moveTo>
                      <a:pt x="931334" y="0"/>
                    </a:moveTo>
                    <a:lnTo>
                      <a:pt x="169901" y="0"/>
                    </a:lnTo>
                    <a:lnTo>
                      <a:pt x="0" y="132153"/>
                    </a:lnTo>
                    <a:lnTo>
                      <a:pt x="169901" y="273283"/>
                    </a:lnTo>
                    <a:lnTo>
                      <a:pt x="931334" y="273283"/>
                    </a:lnTo>
                    <a:cubicBezTo>
                      <a:pt x="1006948" y="273283"/>
                      <a:pt x="1067757" y="211966"/>
                      <a:pt x="1067757" y="136906"/>
                    </a:cubicBezTo>
                    <a:lnTo>
                      <a:pt x="1067757" y="136906"/>
                    </a:lnTo>
                    <a:cubicBezTo>
                      <a:pt x="1067757" y="61317"/>
                      <a:pt x="1006420" y="528"/>
                      <a:pt x="931334" y="528"/>
                    </a:cubicBezTo>
                    <a:lnTo>
                      <a:pt x="931334" y="0"/>
                    </a:lnTo>
                    <a:close/>
                    <a:moveTo>
                      <a:pt x="927632" y="259011"/>
                    </a:moveTo>
                    <a:cubicBezTo>
                      <a:pt x="859950" y="259011"/>
                      <a:pt x="804957" y="204037"/>
                      <a:pt x="804957" y="136377"/>
                    </a:cubicBezTo>
                    <a:cubicBezTo>
                      <a:pt x="804957" y="68717"/>
                      <a:pt x="859950" y="13743"/>
                      <a:pt x="927632" y="13743"/>
                    </a:cubicBezTo>
                    <a:cubicBezTo>
                      <a:pt x="995316" y="13743"/>
                      <a:pt x="1050308" y="68717"/>
                      <a:pt x="1050308" y="136377"/>
                    </a:cubicBezTo>
                    <a:cubicBezTo>
                      <a:pt x="1050308" y="204037"/>
                      <a:pt x="995316" y="259011"/>
                      <a:pt x="927632" y="259011"/>
                    </a:cubicBezTo>
                    <a:close/>
                  </a:path>
                </a:pathLst>
              </a:custGeom>
              <a:solidFill>
                <a:schemeClr val="accent2"/>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grpSp>
            <p:nvGrpSpPr>
              <p:cNvPr id="135" name="Group 134">
                <a:extLst>
                  <a:ext uri="{FF2B5EF4-FFF2-40B4-BE49-F238E27FC236}">
                    <a16:creationId xmlns:a16="http://schemas.microsoft.com/office/drawing/2014/main" id="{D17BDCCD-53D7-C2C5-E90E-901B5087F83A}"/>
                  </a:ext>
                </a:extLst>
              </p:cNvPr>
              <p:cNvGrpSpPr/>
              <p:nvPr/>
            </p:nvGrpSpPr>
            <p:grpSpPr>
              <a:xfrm>
                <a:off x="3665770" y="3796140"/>
                <a:ext cx="3001529" cy="1197144"/>
                <a:chOff x="8921977" y="1488121"/>
                <a:chExt cx="2926080" cy="1317298"/>
              </a:xfrm>
            </p:grpSpPr>
            <p:sp>
              <p:nvSpPr>
                <p:cNvPr id="138" name="TextBox 11">
                  <a:extLst>
                    <a:ext uri="{FF2B5EF4-FFF2-40B4-BE49-F238E27FC236}">
                      <a16:creationId xmlns:a16="http://schemas.microsoft.com/office/drawing/2014/main" id="{6BA52237-3742-82E1-A8E1-AEE942CA9309}"/>
                    </a:ext>
                  </a:extLst>
                </p:cNvPr>
                <p:cNvSpPr txBox="1"/>
                <p:nvPr/>
              </p:nvSpPr>
              <p:spPr>
                <a:xfrm>
                  <a:off x="8921977" y="1488121"/>
                  <a:ext cx="2926080" cy="44026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chemeClr val="bg1"/>
                      </a:solidFill>
                    </a:rPr>
                    <a:t>Tier 2</a:t>
                  </a:r>
                </a:p>
              </p:txBody>
            </p:sp>
            <p:sp>
              <p:nvSpPr>
                <p:cNvPr id="139" name="TextBox 12">
                  <a:extLst>
                    <a:ext uri="{FF2B5EF4-FFF2-40B4-BE49-F238E27FC236}">
                      <a16:creationId xmlns:a16="http://schemas.microsoft.com/office/drawing/2014/main" id="{13E7D34C-F037-81A5-A186-0C398938F62E}"/>
                    </a:ext>
                  </a:extLst>
                </p:cNvPr>
                <p:cNvSpPr txBox="1"/>
                <p:nvPr/>
              </p:nvSpPr>
              <p:spPr>
                <a:xfrm>
                  <a:off x="8921977" y="1821389"/>
                  <a:ext cx="2926080" cy="98403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1600">
                      <a:solidFill>
                        <a:schemeClr val="bg1"/>
                      </a:solidFill>
                    </a:rPr>
                    <a:t>Tier 2 recommendations focus on specific </a:t>
                  </a:r>
                  <a:r>
                    <a:rPr lang="en-GB" sz="1600" u="sng">
                      <a:solidFill>
                        <a:schemeClr val="bg1"/>
                      </a:solidFill>
                    </a:rPr>
                    <a:t>niches</a:t>
                  </a:r>
                  <a:r>
                    <a:rPr lang="en-GB" sz="1600">
                      <a:solidFill>
                        <a:schemeClr val="bg1"/>
                      </a:solidFill>
                    </a:rPr>
                    <a:t> within the </a:t>
                  </a:r>
                  <a:r>
                    <a:rPr lang="en-GB" sz="1600" err="1">
                      <a:solidFill>
                        <a:schemeClr val="bg1"/>
                      </a:solidFill>
                    </a:rPr>
                    <a:t>RCPath</a:t>
                  </a:r>
                  <a:r>
                    <a:rPr lang="en-GB" sz="1600">
                      <a:solidFill>
                        <a:schemeClr val="bg1"/>
                      </a:solidFill>
                    </a:rPr>
                    <a:t> membership, these recommendations will address areas that can be targeted towards specific groups.</a:t>
                  </a:r>
                </a:p>
              </p:txBody>
            </p:sp>
          </p:grpSp>
          <p:sp>
            <p:nvSpPr>
              <p:cNvPr id="136" name="Freeform 4">
                <a:extLst>
                  <a:ext uri="{FF2B5EF4-FFF2-40B4-BE49-F238E27FC236}">
                    <a16:creationId xmlns:a16="http://schemas.microsoft.com/office/drawing/2014/main" id="{4B212087-0ADA-55E5-0BD6-66E345F48084}"/>
                  </a:ext>
                </a:extLst>
              </p:cNvPr>
              <p:cNvSpPr/>
              <p:nvPr/>
            </p:nvSpPr>
            <p:spPr>
              <a:xfrm>
                <a:off x="2515517" y="3631488"/>
                <a:ext cx="1020907" cy="1420263"/>
              </a:xfrm>
              <a:custGeom>
                <a:avLst/>
                <a:gdLst>
                  <a:gd name="connsiteX0" fmla="*/ 202520 w 202519"/>
                  <a:gd name="connsiteY0" fmla="*/ 281741 h 281740"/>
                  <a:gd name="connsiteX1" fmla="*/ 0 w 202519"/>
                  <a:gd name="connsiteY1" fmla="*/ 154878 h 281740"/>
                  <a:gd name="connsiteX2" fmla="*/ 89363 w 202519"/>
                  <a:gd name="connsiteY2" fmla="*/ 0 h 281740"/>
                  <a:gd name="connsiteX3" fmla="*/ 202520 w 202519"/>
                  <a:gd name="connsiteY3" fmla="*/ 8458 h 281740"/>
                  <a:gd name="connsiteX4" fmla="*/ 202520 w 202519"/>
                  <a:gd name="connsiteY4" fmla="*/ 281741 h 28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19" h="281740">
                    <a:moveTo>
                      <a:pt x="202520" y="281741"/>
                    </a:moveTo>
                    <a:lnTo>
                      <a:pt x="0" y="154878"/>
                    </a:lnTo>
                    <a:lnTo>
                      <a:pt x="89363" y="0"/>
                    </a:lnTo>
                    <a:lnTo>
                      <a:pt x="202520" y="8458"/>
                    </a:lnTo>
                    <a:lnTo>
                      <a:pt x="202520" y="281741"/>
                    </a:lnTo>
                    <a:close/>
                  </a:path>
                </a:pathLst>
              </a:custGeom>
              <a:solidFill>
                <a:schemeClr val="accent2">
                  <a:lumMod val="75000"/>
                </a:schemeClr>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37" name="TextBox 39">
                <a:extLst>
                  <a:ext uri="{FF2B5EF4-FFF2-40B4-BE49-F238E27FC236}">
                    <a16:creationId xmlns:a16="http://schemas.microsoft.com/office/drawing/2014/main" id="{35EB9EAF-8D28-1AE1-7C00-AD2A1BA50D64}"/>
                  </a:ext>
                </a:extLst>
              </p:cNvPr>
              <p:cNvSpPr txBox="1"/>
              <p:nvPr/>
            </p:nvSpPr>
            <p:spPr>
              <a:xfrm>
                <a:off x="2895356" y="4207593"/>
                <a:ext cx="625060" cy="338554"/>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1">
                    <a:solidFill>
                      <a:schemeClr val="bg1"/>
                    </a:solidFill>
                  </a:rPr>
                  <a:t>02</a:t>
                </a:r>
              </a:p>
            </p:txBody>
          </p:sp>
        </p:grpSp>
        <p:sp>
          <p:nvSpPr>
            <p:cNvPr id="132" name="TextBox 44">
              <a:extLst>
                <a:ext uri="{FF2B5EF4-FFF2-40B4-BE49-F238E27FC236}">
                  <a16:creationId xmlns:a16="http://schemas.microsoft.com/office/drawing/2014/main" id="{CAF91D80-74D9-FC8D-2999-FE6623749A90}"/>
                </a:ext>
              </a:extLst>
            </p:cNvPr>
            <p:cNvSpPr txBox="1"/>
            <p:nvPr/>
          </p:nvSpPr>
          <p:spPr>
            <a:xfrm>
              <a:off x="528996" y="4213452"/>
              <a:ext cx="1963128" cy="338554"/>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1">
                  <a:solidFill>
                    <a:schemeClr val="bg1"/>
                  </a:solidFill>
                </a:rPr>
                <a:t>Recommendations</a:t>
              </a:r>
            </a:p>
          </p:txBody>
        </p:sp>
      </p:grpSp>
      <p:sp>
        <p:nvSpPr>
          <p:cNvPr id="148" name="TextBox 147">
            <a:extLst>
              <a:ext uri="{FF2B5EF4-FFF2-40B4-BE49-F238E27FC236}">
                <a16:creationId xmlns:a16="http://schemas.microsoft.com/office/drawing/2014/main" id="{9E72304F-7BD2-DA43-EEED-44B1106B60E5}"/>
              </a:ext>
            </a:extLst>
          </p:cNvPr>
          <p:cNvSpPr txBox="1"/>
          <p:nvPr/>
        </p:nvSpPr>
        <p:spPr>
          <a:xfrm>
            <a:off x="9352009" y="2240487"/>
            <a:ext cx="2597316" cy="2978764"/>
          </a:xfrm>
          <a:prstGeom prst="rect">
            <a:avLst/>
          </a:prstGeom>
          <a:solidFill>
            <a:schemeClr val="bg1">
              <a:lumMod val="85000"/>
            </a:schemeClr>
          </a:solidFill>
        </p:spPr>
        <p:txBody>
          <a:bodyPr wrap="square">
            <a:spAutoFit/>
          </a:bodyPr>
          <a:lstStyle/>
          <a:p>
            <a:pPr algn="ctr">
              <a:lnSpc>
                <a:spcPct val="107000"/>
              </a:lnSpc>
              <a:spcAft>
                <a:spcPts val="800"/>
              </a:spcAft>
            </a:pPr>
            <a:r>
              <a:rPr lang="en-GB" sz="1600" kern="1200">
                <a:solidFill>
                  <a:schemeClr val="tx2"/>
                </a:solidFill>
                <a:latin typeface="+mn-lt"/>
                <a:ea typeface="+mn-ea"/>
                <a:cs typeface="+mn-cs"/>
              </a:rPr>
              <a:t>Considering recommendations for both Tier 1 and Tier 2 will help </a:t>
            </a:r>
            <a:r>
              <a:rPr lang="en-GB" sz="1600" kern="1200" err="1">
                <a:solidFill>
                  <a:schemeClr val="tx2"/>
                </a:solidFill>
                <a:latin typeface="+mn-lt"/>
                <a:ea typeface="+mn-ea"/>
                <a:cs typeface="+mn-cs"/>
              </a:rPr>
              <a:t>RCPath</a:t>
            </a:r>
            <a:r>
              <a:rPr lang="en-GB" sz="1600" kern="1200">
                <a:solidFill>
                  <a:schemeClr val="tx2"/>
                </a:solidFill>
                <a:latin typeface="+mn-lt"/>
                <a:ea typeface="+mn-ea"/>
                <a:cs typeface="+mn-cs"/>
              </a:rPr>
              <a:t> target the needs of the profession as a whole – while also ensuring that the specific needs of smaller groups are heard, acknowledged and actioned to </a:t>
            </a:r>
            <a:r>
              <a:rPr lang="en-GB" sz="1600" b="1" kern="1200">
                <a:solidFill>
                  <a:schemeClr val="tx2"/>
                </a:solidFill>
                <a:latin typeface="+mn-lt"/>
                <a:ea typeface="+mn-ea"/>
                <a:cs typeface="+mn-cs"/>
              </a:rPr>
              <a:t>maximise the impact of this research.</a:t>
            </a:r>
          </a:p>
        </p:txBody>
      </p:sp>
      <p:pic>
        <p:nvPicPr>
          <p:cNvPr id="1026" name="Picture 2" descr="Community Icon 7460400">
            <a:extLst>
              <a:ext uri="{FF2B5EF4-FFF2-40B4-BE49-F238E27FC236}">
                <a16:creationId xmlns:a16="http://schemas.microsoft.com/office/drawing/2014/main" id="{B9B5B577-CF51-22E8-C0DA-BB44A9D11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638" y="2088975"/>
            <a:ext cx="1077218" cy="10772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rget Icon 7531839">
            <a:extLst>
              <a:ext uri="{FF2B5EF4-FFF2-40B4-BE49-F238E27FC236}">
                <a16:creationId xmlns:a16="http://schemas.microsoft.com/office/drawing/2014/main" id="{9B8F10F9-E285-8A82-01C1-976E39144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906" y="3997987"/>
            <a:ext cx="1254681" cy="125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3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68DB-06FD-1C53-C446-FFE76587F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E6816-84AD-B314-A8FC-769041C16772}"/>
              </a:ext>
            </a:extLst>
          </p:cNvPr>
          <p:cNvSpPr>
            <a:spLocks noGrp="1"/>
          </p:cNvSpPr>
          <p:nvPr>
            <p:ph type="title"/>
          </p:nvPr>
        </p:nvSpPr>
        <p:spPr/>
        <p:txBody>
          <a:bodyPr/>
          <a:lstStyle/>
          <a:p>
            <a:r>
              <a:rPr lang="en-GB">
                <a:solidFill>
                  <a:schemeClr val="bg2"/>
                </a:solidFill>
              </a:rPr>
              <a:t>Tier 1 Recommendations</a:t>
            </a:r>
          </a:p>
        </p:txBody>
      </p:sp>
      <p:sp>
        <p:nvSpPr>
          <p:cNvPr id="4" name="Rectangle 3">
            <a:extLst>
              <a:ext uri="{FF2B5EF4-FFF2-40B4-BE49-F238E27FC236}">
                <a16:creationId xmlns:a16="http://schemas.microsoft.com/office/drawing/2014/main" id="{341A7AE6-3448-1B50-8022-3D1583CFD25B}"/>
              </a:ext>
            </a:extLst>
          </p:cNvPr>
          <p:cNvSpPr/>
          <p:nvPr/>
        </p:nvSpPr>
        <p:spPr>
          <a:xfrm>
            <a:off x="0" y="0"/>
            <a:ext cx="24267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1 Recommendations</a:t>
            </a:r>
          </a:p>
        </p:txBody>
      </p:sp>
      <p:sp>
        <p:nvSpPr>
          <p:cNvPr id="10" name="Rectangle 9">
            <a:extLst>
              <a:ext uri="{FF2B5EF4-FFF2-40B4-BE49-F238E27FC236}">
                <a16:creationId xmlns:a16="http://schemas.microsoft.com/office/drawing/2014/main" id="{831F09B4-9489-7033-5090-01487473EBE1}"/>
              </a:ext>
            </a:extLst>
          </p:cNvPr>
          <p:cNvSpPr/>
          <p:nvPr/>
        </p:nvSpPr>
        <p:spPr>
          <a:xfrm>
            <a:off x="609600" y="1403287"/>
            <a:ext cx="6071856" cy="6902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alibri (Body)"/>
              </a:rPr>
              <a:t>Clearly articulate the tangible and intangible benefits of </a:t>
            </a:r>
            <a:r>
              <a:rPr lang="en-US" err="1">
                <a:latin typeface="Calibri (Body)"/>
              </a:rPr>
              <a:t>RCPath</a:t>
            </a:r>
            <a:r>
              <a:rPr lang="en-US">
                <a:latin typeface="Calibri (Body)"/>
              </a:rPr>
              <a:t> membership to help shift the focus from cost to value</a:t>
            </a:r>
            <a:endParaRPr lang="en-GB">
              <a:latin typeface="Calibri (Body)"/>
            </a:endParaRPr>
          </a:p>
        </p:txBody>
      </p:sp>
      <p:sp>
        <p:nvSpPr>
          <p:cNvPr id="11" name="Rectangle 10">
            <a:extLst>
              <a:ext uri="{FF2B5EF4-FFF2-40B4-BE49-F238E27FC236}">
                <a16:creationId xmlns:a16="http://schemas.microsoft.com/office/drawing/2014/main" id="{BCC6229E-C787-A168-321E-6896570861BD}"/>
              </a:ext>
            </a:extLst>
          </p:cNvPr>
          <p:cNvSpPr/>
          <p:nvPr/>
        </p:nvSpPr>
        <p:spPr>
          <a:xfrm>
            <a:off x="609599" y="2093544"/>
            <a:ext cx="6071857" cy="383032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solidFill>
                  <a:schemeClr val="tx2"/>
                </a:solidFill>
              </a:rPr>
              <a:t>For those who hold weaker perceptions of the </a:t>
            </a:r>
            <a:r>
              <a:rPr lang="en-US" sz="1400" err="1">
                <a:solidFill>
                  <a:schemeClr val="tx2"/>
                </a:solidFill>
              </a:rPr>
              <a:t>RCPath</a:t>
            </a:r>
            <a:r>
              <a:rPr lang="en-US" sz="1400">
                <a:solidFill>
                  <a:schemeClr val="tx2"/>
                </a:solidFill>
              </a:rPr>
              <a:t>, many cite a </a:t>
            </a:r>
            <a:r>
              <a:rPr lang="en-US" sz="1400" b="1">
                <a:solidFill>
                  <a:schemeClr val="tx2"/>
                </a:solidFill>
              </a:rPr>
              <a:t>lack of value </a:t>
            </a:r>
            <a:r>
              <a:rPr lang="en-US" sz="1400">
                <a:solidFill>
                  <a:schemeClr val="tx2"/>
                </a:solidFill>
              </a:rPr>
              <a:t>derived from: </a:t>
            </a:r>
          </a:p>
          <a:p>
            <a:pPr algn="l"/>
            <a:endParaRPr lang="en-US" sz="1400">
              <a:solidFill>
                <a:schemeClr val="tx2"/>
              </a:solidFill>
            </a:endParaRPr>
          </a:p>
          <a:p>
            <a:pPr marL="342900" indent="-342900" algn="l">
              <a:buFont typeface="+mj-lt"/>
              <a:buAutoNum type="alphaLcParenR"/>
            </a:pPr>
            <a:r>
              <a:rPr lang="en-US" sz="1400">
                <a:solidFill>
                  <a:schemeClr val="tx2"/>
                </a:solidFill>
              </a:rPr>
              <a:t>Membership fees that are regarded as </a:t>
            </a:r>
            <a:r>
              <a:rPr lang="en-US" sz="1400" b="1">
                <a:solidFill>
                  <a:schemeClr val="tx2"/>
                </a:solidFill>
              </a:rPr>
              <a:t>very</a:t>
            </a:r>
            <a:r>
              <a:rPr lang="en-US" sz="1400">
                <a:solidFill>
                  <a:schemeClr val="tx2"/>
                </a:solidFill>
              </a:rPr>
              <a:t> </a:t>
            </a:r>
            <a:r>
              <a:rPr lang="en-US" sz="1400" b="1">
                <a:solidFill>
                  <a:schemeClr val="tx2"/>
                </a:solidFill>
              </a:rPr>
              <a:t>expensive</a:t>
            </a:r>
            <a:r>
              <a:rPr lang="en-US" sz="1400">
                <a:solidFill>
                  <a:schemeClr val="tx2"/>
                </a:solidFill>
              </a:rPr>
              <a:t>, and </a:t>
            </a:r>
          </a:p>
          <a:p>
            <a:pPr marL="342900" indent="-342900" algn="l">
              <a:buFont typeface="+mj-lt"/>
              <a:buAutoNum type="alphaLcParenR"/>
            </a:pPr>
            <a:endParaRPr lang="en-US" sz="1400">
              <a:solidFill>
                <a:schemeClr val="tx2"/>
              </a:solidFill>
            </a:endParaRPr>
          </a:p>
          <a:p>
            <a:pPr marL="342900" indent="-342900" algn="l">
              <a:buFont typeface="+mj-lt"/>
              <a:buAutoNum type="alphaLcParenR"/>
            </a:pPr>
            <a:r>
              <a:rPr lang="en-US" sz="1400">
                <a:solidFill>
                  <a:schemeClr val="tx2"/>
                </a:solidFill>
              </a:rPr>
              <a:t>A </a:t>
            </a:r>
            <a:r>
              <a:rPr lang="en-US" sz="1400" b="1">
                <a:solidFill>
                  <a:schemeClr val="tx2"/>
                </a:solidFill>
              </a:rPr>
              <a:t>poor understanding of the benefits </a:t>
            </a:r>
            <a:r>
              <a:rPr lang="en-US" sz="1400">
                <a:solidFill>
                  <a:schemeClr val="tx2"/>
                </a:solidFill>
              </a:rPr>
              <a:t>offered from membership. </a:t>
            </a:r>
          </a:p>
          <a:p>
            <a:pPr algn="l"/>
            <a:endParaRPr lang="en-US" sz="1400">
              <a:solidFill>
                <a:schemeClr val="tx2"/>
              </a:solidFill>
            </a:endParaRPr>
          </a:p>
          <a:p>
            <a:pPr algn="l"/>
            <a:r>
              <a:rPr lang="en-US" sz="1400">
                <a:solidFill>
                  <a:schemeClr val="tx2"/>
                </a:solidFill>
              </a:rPr>
              <a:t>Care must be taken to move the focus of the conversation away from cost and shift this towards what can be gained from </a:t>
            </a:r>
            <a:r>
              <a:rPr lang="en-US" sz="1400" err="1">
                <a:solidFill>
                  <a:schemeClr val="tx2"/>
                </a:solidFill>
              </a:rPr>
              <a:t>RCPath</a:t>
            </a:r>
            <a:r>
              <a:rPr lang="en-US" sz="1400">
                <a:solidFill>
                  <a:schemeClr val="tx2"/>
                </a:solidFill>
              </a:rPr>
              <a:t> membership. </a:t>
            </a:r>
            <a:r>
              <a:rPr lang="en-US" sz="1400" b="1">
                <a:solidFill>
                  <a:schemeClr val="tx2"/>
                </a:solidFill>
              </a:rPr>
              <a:t>Clarification of clear tangible benefits alongside a stronger focus on intangible benefits </a:t>
            </a:r>
            <a:r>
              <a:rPr lang="en-US" sz="1400">
                <a:solidFill>
                  <a:schemeClr val="tx2"/>
                </a:solidFill>
              </a:rPr>
              <a:t>(such as feeling part of a community, association with a prestigious institution, feeling of pride and belonging), is important here. </a:t>
            </a:r>
          </a:p>
          <a:p>
            <a:pPr algn="l"/>
            <a:endParaRPr lang="en-US" sz="1400">
              <a:solidFill>
                <a:schemeClr val="tx2"/>
              </a:solidFill>
            </a:endParaRPr>
          </a:p>
          <a:p>
            <a:pPr algn="l"/>
            <a:r>
              <a:rPr lang="en-US" sz="1400">
                <a:solidFill>
                  <a:schemeClr val="tx2"/>
                </a:solidFill>
              </a:rPr>
              <a:t>Members’ sense of pride derived from membership is good, but the personal sense of belonging is weaker. Build on associations of pride and use this as an opportunity to link these feelings to a stronger sense of belonging. Help members understand how the </a:t>
            </a:r>
            <a:r>
              <a:rPr lang="en-US" sz="1400" err="1">
                <a:solidFill>
                  <a:schemeClr val="tx2"/>
                </a:solidFill>
              </a:rPr>
              <a:t>RCPath</a:t>
            </a:r>
            <a:r>
              <a:rPr lang="en-US" sz="1400">
                <a:solidFill>
                  <a:schemeClr val="tx2"/>
                </a:solidFill>
              </a:rPr>
              <a:t> is working to be a home for all pathologists, across the breadth and diversity of the profession. </a:t>
            </a:r>
          </a:p>
        </p:txBody>
      </p:sp>
      <p:sp>
        <p:nvSpPr>
          <p:cNvPr id="3" name="Rectangle 2">
            <a:extLst>
              <a:ext uri="{FF2B5EF4-FFF2-40B4-BE49-F238E27FC236}">
                <a16:creationId xmlns:a16="http://schemas.microsoft.com/office/drawing/2014/main" id="{660B71A2-8C02-0CAD-6D22-0BFA66D751D6}"/>
              </a:ext>
            </a:extLst>
          </p:cNvPr>
          <p:cNvSpPr/>
          <p:nvPr/>
        </p:nvSpPr>
        <p:spPr>
          <a:xfrm>
            <a:off x="7116024" y="1403287"/>
            <a:ext cx="4392592" cy="6902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Calibri (Body)"/>
              </a:rPr>
              <a:t>Improve responsiveness to member enquiries</a:t>
            </a:r>
          </a:p>
        </p:txBody>
      </p:sp>
      <p:sp>
        <p:nvSpPr>
          <p:cNvPr id="5" name="Rectangle 4">
            <a:extLst>
              <a:ext uri="{FF2B5EF4-FFF2-40B4-BE49-F238E27FC236}">
                <a16:creationId xmlns:a16="http://schemas.microsoft.com/office/drawing/2014/main" id="{17534829-FD4D-366D-5C87-4A3BE8FE8F03}"/>
              </a:ext>
            </a:extLst>
          </p:cNvPr>
          <p:cNvSpPr/>
          <p:nvPr/>
        </p:nvSpPr>
        <p:spPr>
          <a:xfrm>
            <a:off x="7116024" y="2093544"/>
            <a:ext cx="4392592" cy="383032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a:solidFill>
                  <a:schemeClr val="tx2"/>
                </a:solidFill>
              </a:rPr>
              <a:t>Respondents who are less positive about </a:t>
            </a:r>
            <a:r>
              <a:rPr lang="en-GB" sz="1400" err="1">
                <a:solidFill>
                  <a:schemeClr val="tx2"/>
                </a:solidFill>
              </a:rPr>
              <a:t>RCPath</a:t>
            </a:r>
            <a:r>
              <a:rPr lang="en-GB" sz="1400">
                <a:solidFill>
                  <a:schemeClr val="tx2"/>
                </a:solidFill>
              </a:rPr>
              <a:t> as an organisation highlight the </a:t>
            </a:r>
            <a:r>
              <a:rPr lang="en-GB" sz="1400" b="1">
                <a:solidFill>
                  <a:schemeClr val="tx2"/>
                </a:solidFill>
              </a:rPr>
              <a:t>lack of timely or satisfactory communication </a:t>
            </a:r>
            <a:r>
              <a:rPr lang="en-GB" sz="1400">
                <a:solidFill>
                  <a:schemeClr val="tx2"/>
                </a:solidFill>
              </a:rPr>
              <a:t>from the College. Some mention long waiting times for a reply, others feel their needs are unmet with regards to examinations queries. </a:t>
            </a:r>
          </a:p>
          <a:p>
            <a:pPr algn="l"/>
            <a:endParaRPr lang="en-GB" sz="1400">
              <a:solidFill>
                <a:schemeClr val="tx2"/>
              </a:solidFill>
            </a:endParaRPr>
          </a:p>
          <a:p>
            <a:pPr algn="l"/>
            <a:r>
              <a:rPr lang="en-GB" sz="1400">
                <a:solidFill>
                  <a:schemeClr val="tx2"/>
                </a:solidFill>
              </a:rPr>
              <a:t>Some also feel there can be a lack of assistance from staff when grappling with administrative tasks that they need the College to support them with. </a:t>
            </a:r>
          </a:p>
          <a:p>
            <a:pPr algn="l"/>
            <a:endParaRPr lang="en-GB" sz="1400">
              <a:solidFill>
                <a:schemeClr val="tx2"/>
              </a:solidFill>
            </a:endParaRPr>
          </a:p>
          <a:p>
            <a:pPr algn="l"/>
            <a:r>
              <a:rPr lang="en-GB" sz="1400">
                <a:solidFill>
                  <a:schemeClr val="tx2"/>
                </a:solidFill>
              </a:rPr>
              <a:t>The </a:t>
            </a:r>
            <a:r>
              <a:rPr lang="en-GB" sz="1400" err="1">
                <a:solidFill>
                  <a:schemeClr val="tx2"/>
                </a:solidFill>
              </a:rPr>
              <a:t>RCPath</a:t>
            </a:r>
            <a:r>
              <a:rPr lang="en-GB" sz="1400">
                <a:solidFill>
                  <a:schemeClr val="tx2"/>
                </a:solidFill>
              </a:rPr>
              <a:t> has a small staff base, so care needs to be taken to manage members’ expectations and ensure that they know how quickly they are likely to hear back when they reach out to the College staff. </a:t>
            </a:r>
          </a:p>
          <a:p>
            <a:pPr algn="l"/>
            <a:endParaRPr lang="en-GB" sz="1400">
              <a:solidFill>
                <a:schemeClr val="tx2"/>
              </a:solidFill>
            </a:endParaRPr>
          </a:p>
        </p:txBody>
      </p:sp>
    </p:spTree>
    <p:extLst>
      <p:ext uri="{BB962C8B-B14F-4D97-AF65-F5344CB8AC3E}">
        <p14:creationId xmlns:p14="http://schemas.microsoft.com/office/powerpoint/2010/main" val="41163112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15A5-0543-5F9C-36CB-6FD8CBD8A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6E7C3-FB05-7693-31FB-03E5FE01CA92}"/>
              </a:ext>
            </a:extLst>
          </p:cNvPr>
          <p:cNvSpPr>
            <a:spLocks noGrp="1"/>
          </p:cNvSpPr>
          <p:nvPr>
            <p:ph type="title"/>
          </p:nvPr>
        </p:nvSpPr>
        <p:spPr/>
        <p:txBody>
          <a:bodyPr/>
          <a:lstStyle/>
          <a:p>
            <a:r>
              <a:rPr lang="en-GB">
                <a:solidFill>
                  <a:schemeClr val="bg2"/>
                </a:solidFill>
              </a:rPr>
              <a:t>Tier 1 Recommendations</a:t>
            </a:r>
          </a:p>
        </p:txBody>
      </p:sp>
      <p:sp>
        <p:nvSpPr>
          <p:cNvPr id="4" name="Rectangle 3">
            <a:extLst>
              <a:ext uri="{FF2B5EF4-FFF2-40B4-BE49-F238E27FC236}">
                <a16:creationId xmlns:a16="http://schemas.microsoft.com/office/drawing/2014/main" id="{26037BAB-5FCF-2577-4742-B76966C4ABA6}"/>
              </a:ext>
            </a:extLst>
          </p:cNvPr>
          <p:cNvSpPr/>
          <p:nvPr/>
        </p:nvSpPr>
        <p:spPr>
          <a:xfrm>
            <a:off x="0" y="0"/>
            <a:ext cx="24267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1 Recommendations</a:t>
            </a:r>
          </a:p>
        </p:txBody>
      </p:sp>
      <p:sp>
        <p:nvSpPr>
          <p:cNvPr id="5" name="Rectangle 4">
            <a:extLst>
              <a:ext uri="{FF2B5EF4-FFF2-40B4-BE49-F238E27FC236}">
                <a16:creationId xmlns:a16="http://schemas.microsoft.com/office/drawing/2014/main" id="{0EBE3171-6F8D-EDA3-19E0-67B064687A20}"/>
              </a:ext>
            </a:extLst>
          </p:cNvPr>
          <p:cNvSpPr/>
          <p:nvPr/>
        </p:nvSpPr>
        <p:spPr>
          <a:xfrm>
            <a:off x="609600" y="1493520"/>
            <a:ext cx="5100320" cy="6705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Continue to maintain the standard of training in pathology</a:t>
            </a:r>
          </a:p>
        </p:txBody>
      </p:sp>
      <p:sp>
        <p:nvSpPr>
          <p:cNvPr id="7" name="Rectangle 6">
            <a:extLst>
              <a:ext uri="{FF2B5EF4-FFF2-40B4-BE49-F238E27FC236}">
                <a16:creationId xmlns:a16="http://schemas.microsoft.com/office/drawing/2014/main" id="{E7F4BCCD-CA32-A319-E797-7337C8150C19}"/>
              </a:ext>
            </a:extLst>
          </p:cNvPr>
          <p:cNvSpPr/>
          <p:nvPr/>
        </p:nvSpPr>
        <p:spPr>
          <a:xfrm>
            <a:off x="6482080" y="1493520"/>
            <a:ext cx="5100320" cy="6705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kern="100">
                <a:latin typeface="Calibri (Body)"/>
                <a:cs typeface="Times New Roman" panose="02020603050405020304" pitchFamily="18" charset="0"/>
              </a:rPr>
              <a:t>Continue providing educational resources with improved communication and sign-posting</a:t>
            </a:r>
          </a:p>
        </p:txBody>
      </p:sp>
      <p:sp>
        <p:nvSpPr>
          <p:cNvPr id="8" name="Rectangle 7">
            <a:extLst>
              <a:ext uri="{FF2B5EF4-FFF2-40B4-BE49-F238E27FC236}">
                <a16:creationId xmlns:a16="http://schemas.microsoft.com/office/drawing/2014/main" id="{9CC6CA18-F1F6-ABAC-8C03-EBF3A8D27634}"/>
              </a:ext>
            </a:extLst>
          </p:cNvPr>
          <p:cNvSpPr/>
          <p:nvPr/>
        </p:nvSpPr>
        <p:spPr>
          <a:xfrm>
            <a:off x="609600" y="2164080"/>
            <a:ext cx="5100320" cy="383032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solidFill>
                  <a:schemeClr val="tx2"/>
                </a:solidFill>
              </a:rPr>
              <a:t>It is universally acknowledged that the </a:t>
            </a:r>
            <a:r>
              <a:rPr lang="en-US" sz="1400" err="1">
                <a:solidFill>
                  <a:schemeClr val="tx2"/>
                </a:solidFill>
              </a:rPr>
              <a:t>RCPath</a:t>
            </a:r>
            <a:r>
              <a:rPr lang="en-US" sz="1400">
                <a:solidFill>
                  <a:schemeClr val="tx2"/>
                </a:solidFill>
              </a:rPr>
              <a:t> needs to </a:t>
            </a:r>
            <a:r>
              <a:rPr lang="en-US" sz="1400" b="1">
                <a:solidFill>
                  <a:schemeClr val="tx2"/>
                </a:solidFill>
              </a:rPr>
              <a:t>continue to maintain the standard of training in pathology </a:t>
            </a:r>
            <a:r>
              <a:rPr lang="en-US" sz="1400">
                <a:solidFill>
                  <a:schemeClr val="tx2"/>
                </a:solidFill>
              </a:rPr>
              <a:t>through curricular design and examinations/assessment delivery (95% of members agree this is important, 71% feel this is </a:t>
            </a:r>
            <a:r>
              <a:rPr lang="en-US" sz="1400" u="sng">
                <a:solidFill>
                  <a:schemeClr val="tx2"/>
                </a:solidFill>
              </a:rPr>
              <a:t>very</a:t>
            </a:r>
            <a:r>
              <a:rPr lang="en-US" sz="1400">
                <a:solidFill>
                  <a:schemeClr val="tx2"/>
                </a:solidFill>
              </a:rPr>
              <a:t> important). </a:t>
            </a:r>
          </a:p>
          <a:p>
            <a:pPr algn="l"/>
            <a:endParaRPr lang="en-US" sz="1400">
              <a:solidFill>
                <a:schemeClr val="tx2"/>
              </a:solidFill>
            </a:endParaRPr>
          </a:p>
          <a:p>
            <a:pPr algn="l"/>
            <a:r>
              <a:rPr lang="en-US" sz="1400">
                <a:solidFill>
                  <a:schemeClr val="tx2"/>
                </a:solidFill>
              </a:rPr>
              <a:t>This strength of feeling is </a:t>
            </a:r>
            <a:r>
              <a:rPr lang="en-US" sz="1400" b="1">
                <a:solidFill>
                  <a:schemeClr val="tx2"/>
                </a:solidFill>
              </a:rPr>
              <a:t>consistent</a:t>
            </a:r>
            <a:r>
              <a:rPr lang="en-US" sz="1400">
                <a:solidFill>
                  <a:schemeClr val="tx2"/>
                </a:solidFill>
              </a:rPr>
              <a:t> across member categories, across differing career stages and across the different specialties.</a:t>
            </a:r>
          </a:p>
          <a:p>
            <a:pPr algn="l"/>
            <a:r>
              <a:rPr lang="en-US" sz="1400">
                <a:solidFill>
                  <a:schemeClr val="tx2"/>
                </a:solidFill>
              </a:rPr>
              <a:t>This is also the area that members feel the </a:t>
            </a:r>
            <a:r>
              <a:rPr lang="en-US" sz="1400" err="1">
                <a:solidFill>
                  <a:schemeClr val="tx2"/>
                </a:solidFill>
              </a:rPr>
              <a:t>RCPath</a:t>
            </a:r>
            <a:r>
              <a:rPr lang="en-US" sz="1400">
                <a:solidFill>
                  <a:schemeClr val="tx2"/>
                </a:solidFill>
              </a:rPr>
              <a:t> is strongest on, in terms of its delivery of this. </a:t>
            </a:r>
          </a:p>
          <a:p>
            <a:pPr algn="l"/>
            <a:endParaRPr lang="en-US" sz="1400">
              <a:solidFill>
                <a:schemeClr val="tx2"/>
              </a:solidFill>
            </a:endParaRPr>
          </a:p>
          <a:p>
            <a:pPr algn="l"/>
            <a:r>
              <a:rPr lang="en-US" sz="1400">
                <a:solidFill>
                  <a:schemeClr val="tx2"/>
                </a:solidFill>
              </a:rPr>
              <a:t>Continue to maintain the good work that the College does in this area – members have high expectations and value the efforts of the College in upholding these standards.</a:t>
            </a:r>
          </a:p>
        </p:txBody>
      </p:sp>
      <p:sp>
        <p:nvSpPr>
          <p:cNvPr id="9" name="Rectangle 8">
            <a:extLst>
              <a:ext uri="{FF2B5EF4-FFF2-40B4-BE49-F238E27FC236}">
                <a16:creationId xmlns:a16="http://schemas.microsoft.com/office/drawing/2014/main" id="{E34D0FD9-29F2-4082-3E51-001EDA05829E}"/>
              </a:ext>
            </a:extLst>
          </p:cNvPr>
          <p:cNvSpPr/>
          <p:nvPr/>
        </p:nvSpPr>
        <p:spPr>
          <a:xfrm>
            <a:off x="6482080" y="2164080"/>
            <a:ext cx="5100320" cy="383032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a:solidFill>
                  <a:schemeClr val="tx2"/>
                </a:solidFill>
              </a:rPr>
              <a:t>Respondents highly value the College's role in providing educational resources, particularly its CPD offer. Results indicate that members believe the College is performing well in this area.</a:t>
            </a:r>
          </a:p>
          <a:p>
            <a:pPr algn="l"/>
            <a:endParaRPr lang="en-GB" sz="1400">
              <a:solidFill>
                <a:schemeClr val="tx2"/>
              </a:solidFill>
            </a:endParaRPr>
          </a:p>
          <a:p>
            <a:pPr algn="l"/>
            <a:r>
              <a:rPr lang="en-GB" sz="1400">
                <a:solidFill>
                  <a:schemeClr val="tx2"/>
                </a:solidFill>
              </a:rPr>
              <a:t>However, some express a desire for greater breadth of training materials, educational events, and digital resources. This may be due to </a:t>
            </a:r>
            <a:r>
              <a:rPr lang="en-GB" sz="1400" b="1">
                <a:solidFill>
                  <a:schemeClr val="tx2"/>
                </a:solidFill>
              </a:rPr>
              <a:t>inadequate communication and signage </a:t>
            </a:r>
            <a:r>
              <a:rPr lang="en-GB" sz="1400">
                <a:solidFill>
                  <a:schemeClr val="tx2"/>
                </a:solidFill>
              </a:rPr>
              <a:t>for these educational offerings, although </a:t>
            </a:r>
            <a:r>
              <a:rPr lang="en-GB" sz="1400" b="1">
                <a:solidFill>
                  <a:schemeClr val="tx2"/>
                </a:solidFill>
              </a:rPr>
              <a:t>some specialties feel their needs are not as well catered for as others.</a:t>
            </a:r>
          </a:p>
          <a:p>
            <a:pPr algn="l"/>
            <a:endParaRPr lang="en-GB" sz="1400">
              <a:solidFill>
                <a:schemeClr val="tx2"/>
              </a:solidFill>
            </a:endParaRPr>
          </a:p>
          <a:p>
            <a:pPr algn="l"/>
            <a:r>
              <a:rPr lang="en-GB" sz="1400">
                <a:solidFill>
                  <a:schemeClr val="tx2"/>
                </a:solidFill>
              </a:rPr>
              <a:t>While many have a positive view of the educational resources available, improved communication and clearer guidance of what is available could help members locate the resources they need more easily. This, in turn, </a:t>
            </a:r>
            <a:r>
              <a:rPr lang="en-GB" sz="1400" b="1">
                <a:solidFill>
                  <a:schemeClr val="tx2"/>
                </a:solidFill>
              </a:rPr>
              <a:t>could improve their sense of value for their membership.</a:t>
            </a:r>
          </a:p>
        </p:txBody>
      </p:sp>
    </p:spTree>
    <p:extLst>
      <p:ext uri="{BB962C8B-B14F-4D97-AF65-F5344CB8AC3E}">
        <p14:creationId xmlns:p14="http://schemas.microsoft.com/office/powerpoint/2010/main" val="28653335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496D-0C15-96DD-1D00-884C14D29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EC603-A867-17AB-A2B1-C3CF7403002A}"/>
              </a:ext>
            </a:extLst>
          </p:cNvPr>
          <p:cNvSpPr>
            <a:spLocks noGrp="1"/>
          </p:cNvSpPr>
          <p:nvPr>
            <p:ph type="title"/>
          </p:nvPr>
        </p:nvSpPr>
        <p:spPr/>
        <p:txBody>
          <a:bodyPr/>
          <a:lstStyle/>
          <a:p>
            <a:r>
              <a:rPr lang="en-GB">
                <a:solidFill>
                  <a:schemeClr val="bg2"/>
                </a:solidFill>
              </a:rPr>
              <a:t>Tier 1 Recommendations</a:t>
            </a:r>
          </a:p>
        </p:txBody>
      </p:sp>
      <p:sp>
        <p:nvSpPr>
          <p:cNvPr id="4" name="Rectangle 3">
            <a:extLst>
              <a:ext uri="{FF2B5EF4-FFF2-40B4-BE49-F238E27FC236}">
                <a16:creationId xmlns:a16="http://schemas.microsoft.com/office/drawing/2014/main" id="{970B8C33-6F55-7AEA-4F7C-E86305FCB966}"/>
              </a:ext>
            </a:extLst>
          </p:cNvPr>
          <p:cNvSpPr/>
          <p:nvPr/>
        </p:nvSpPr>
        <p:spPr>
          <a:xfrm>
            <a:off x="0" y="0"/>
            <a:ext cx="24267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1 Recommendations</a:t>
            </a:r>
          </a:p>
        </p:txBody>
      </p:sp>
      <p:sp>
        <p:nvSpPr>
          <p:cNvPr id="5" name="Rectangle 4">
            <a:extLst>
              <a:ext uri="{FF2B5EF4-FFF2-40B4-BE49-F238E27FC236}">
                <a16:creationId xmlns:a16="http://schemas.microsoft.com/office/drawing/2014/main" id="{89EFAD68-B2CD-6C7B-836F-7F1707858C92}"/>
              </a:ext>
            </a:extLst>
          </p:cNvPr>
          <p:cNvSpPr/>
          <p:nvPr/>
        </p:nvSpPr>
        <p:spPr>
          <a:xfrm>
            <a:off x="2045110" y="1175220"/>
            <a:ext cx="7295534" cy="6705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kern="100">
                <a:effectLst/>
                <a:latin typeface="Calibri (Body)"/>
                <a:ea typeface="Aptos" panose="020B0004020202020204" pitchFamily="34" charset="0"/>
                <a:cs typeface="Times New Roman" panose="02020603050405020304" pitchFamily="18" charset="0"/>
              </a:rPr>
              <a:t>Take a stronger stance on advocating for workplace issues</a:t>
            </a:r>
            <a:endParaRPr lang="en-GB">
              <a:latin typeface="Calibri (Body)"/>
            </a:endParaRPr>
          </a:p>
        </p:txBody>
      </p:sp>
      <p:sp>
        <p:nvSpPr>
          <p:cNvPr id="8" name="Rectangle 7">
            <a:extLst>
              <a:ext uri="{FF2B5EF4-FFF2-40B4-BE49-F238E27FC236}">
                <a16:creationId xmlns:a16="http://schemas.microsoft.com/office/drawing/2014/main" id="{FC518B7F-7F6C-D2D5-5AD2-8E16EF73D94E}"/>
              </a:ext>
            </a:extLst>
          </p:cNvPr>
          <p:cNvSpPr/>
          <p:nvPr/>
        </p:nvSpPr>
        <p:spPr>
          <a:xfrm>
            <a:off x="2045109" y="1845780"/>
            <a:ext cx="7295535" cy="383032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1400">
              <a:solidFill>
                <a:schemeClr val="tx2"/>
              </a:solidFill>
            </a:endParaRPr>
          </a:p>
          <a:p>
            <a:pPr algn="l"/>
            <a:r>
              <a:rPr lang="en-GB" sz="1400">
                <a:solidFill>
                  <a:schemeClr val="tx2"/>
                </a:solidFill>
              </a:rPr>
              <a:t>Within the </a:t>
            </a:r>
            <a:r>
              <a:rPr lang="en-GB" sz="1400" err="1">
                <a:solidFill>
                  <a:schemeClr val="tx2"/>
                </a:solidFill>
              </a:rPr>
              <a:t>RCPath</a:t>
            </a:r>
            <a:r>
              <a:rPr lang="en-GB" sz="1400">
                <a:solidFill>
                  <a:schemeClr val="tx2"/>
                </a:solidFill>
              </a:rPr>
              <a:t> membership, there is a strong call for the College to take a </a:t>
            </a:r>
            <a:r>
              <a:rPr lang="en-GB" sz="1400" b="1">
                <a:solidFill>
                  <a:schemeClr val="tx2"/>
                </a:solidFill>
              </a:rPr>
              <a:t>firmer stance in advocating </a:t>
            </a:r>
            <a:r>
              <a:rPr lang="en-GB" sz="1400">
                <a:solidFill>
                  <a:schemeClr val="tx2"/>
                </a:solidFill>
              </a:rPr>
              <a:t>for the challenges pathologists face in the workplace. This includes </a:t>
            </a:r>
            <a:r>
              <a:rPr lang="en-GB" sz="1400" b="1">
                <a:solidFill>
                  <a:schemeClr val="tx2"/>
                </a:solidFill>
              </a:rPr>
              <a:t>raising awareness o</a:t>
            </a:r>
            <a:r>
              <a:rPr lang="en-GB" sz="1400">
                <a:solidFill>
                  <a:schemeClr val="tx2"/>
                </a:solidFill>
              </a:rPr>
              <a:t>f </a:t>
            </a:r>
            <a:r>
              <a:rPr lang="en-GB" sz="1400" b="1">
                <a:solidFill>
                  <a:schemeClr val="tx2"/>
                </a:solidFill>
              </a:rPr>
              <a:t>workforce shortages </a:t>
            </a:r>
            <a:r>
              <a:rPr lang="en-GB" sz="1400">
                <a:solidFill>
                  <a:schemeClr val="tx2"/>
                </a:solidFill>
              </a:rPr>
              <a:t>and offering support to members who are confronted with these issues. Furthermore, responses from free text responses indicate a desire for the College to be more active in </a:t>
            </a:r>
            <a:r>
              <a:rPr lang="en-GB" sz="1400" b="1">
                <a:solidFill>
                  <a:schemeClr val="tx2"/>
                </a:solidFill>
              </a:rPr>
              <a:t>lobbying the UK government</a:t>
            </a:r>
            <a:r>
              <a:rPr lang="en-GB" sz="1400">
                <a:solidFill>
                  <a:schemeClr val="tx2"/>
                </a:solidFill>
              </a:rPr>
              <a:t> to address NHS shortages and improve salaries.</a:t>
            </a:r>
          </a:p>
          <a:p>
            <a:pPr algn="l"/>
            <a:endParaRPr lang="en-GB" sz="1400">
              <a:solidFill>
                <a:schemeClr val="tx2"/>
              </a:solidFill>
            </a:endParaRPr>
          </a:p>
          <a:p>
            <a:pPr algn="l"/>
            <a:r>
              <a:rPr lang="en-GB" sz="1400" b="1">
                <a:solidFill>
                  <a:schemeClr val="tx2"/>
                </a:solidFill>
              </a:rPr>
              <a:t>Promoting and supporting workforce planning for pathologists </a:t>
            </a:r>
            <a:r>
              <a:rPr lang="en-GB" sz="1400">
                <a:solidFill>
                  <a:schemeClr val="tx2"/>
                </a:solidFill>
              </a:rPr>
              <a:t>is highly important to members; however, respondents believe that </a:t>
            </a:r>
            <a:r>
              <a:rPr lang="en-GB" sz="1400" err="1">
                <a:solidFill>
                  <a:schemeClr val="tx2"/>
                </a:solidFill>
              </a:rPr>
              <a:t>RCPath’s</a:t>
            </a:r>
            <a:r>
              <a:rPr lang="en-GB" sz="1400">
                <a:solidFill>
                  <a:schemeClr val="tx2"/>
                </a:solidFill>
              </a:rPr>
              <a:t> performance in this area could be improved. </a:t>
            </a:r>
          </a:p>
          <a:p>
            <a:pPr algn="l"/>
            <a:endParaRPr lang="en-GB" sz="1400">
              <a:solidFill>
                <a:schemeClr val="tx2"/>
              </a:solidFill>
            </a:endParaRPr>
          </a:p>
          <a:p>
            <a:pPr algn="l"/>
            <a:r>
              <a:rPr lang="en-GB" sz="1400" b="1">
                <a:solidFill>
                  <a:schemeClr val="tx2"/>
                </a:solidFill>
              </a:rPr>
              <a:t>Being more proactive in addressing these challenges </a:t>
            </a:r>
            <a:r>
              <a:rPr lang="en-GB" sz="1400">
                <a:solidFill>
                  <a:schemeClr val="tx2"/>
                </a:solidFill>
              </a:rPr>
              <a:t>and demonstrating that the College is taking action could improve this perception, while also showing that the College is attentive to the needs of its members and their calls for advocacy.</a:t>
            </a:r>
          </a:p>
          <a:p>
            <a:pPr algn="l"/>
            <a:endParaRPr lang="en-GB" sz="1400">
              <a:solidFill>
                <a:schemeClr val="tx2"/>
              </a:solidFill>
            </a:endParaRPr>
          </a:p>
          <a:p>
            <a:pPr algn="l"/>
            <a:r>
              <a:rPr lang="en-US" sz="1400">
                <a:solidFill>
                  <a:schemeClr val="tx2"/>
                </a:solidFill>
              </a:rPr>
              <a:t>It is also important that members are given </a:t>
            </a:r>
            <a:r>
              <a:rPr lang="en-US" sz="1400" b="1">
                <a:solidFill>
                  <a:schemeClr val="tx2"/>
                </a:solidFill>
              </a:rPr>
              <a:t>clarity</a:t>
            </a:r>
            <a:r>
              <a:rPr lang="en-US" sz="1400">
                <a:solidFill>
                  <a:schemeClr val="tx2"/>
                </a:solidFill>
              </a:rPr>
              <a:t> about </a:t>
            </a:r>
            <a:r>
              <a:rPr lang="en-US" sz="1400" b="1">
                <a:solidFill>
                  <a:schemeClr val="tx2"/>
                </a:solidFill>
              </a:rPr>
              <a:t>what the </a:t>
            </a:r>
            <a:r>
              <a:rPr lang="en-US" sz="1400" b="1" err="1">
                <a:solidFill>
                  <a:schemeClr val="tx2"/>
                </a:solidFill>
              </a:rPr>
              <a:t>RCPath</a:t>
            </a:r>
            <a:r>
              <a:rPr lang="en-US" sz="1400" b="1">
                <a:solidFill>
                  <a:schemeClr val="tx2"/>
                </a:solidFill>
              </a:rPr>
              <a:t> intends to do, and what is outside of its remit</a:t>
            </a:r>
            <a:r>
              <a:rPr lang="en-US" sz="1400">
                <a:solidFill>
                  <a:schemeClr val="tx2"/>
                </a:solidFill>
              </a:rPr>
              <a:t>. Consult members on policy positions and lobbying activity and ensure you understand their perspectives. Setting clear parameters here can help manage members’ expectations. </a:t>
            </a:r>
          </a:p>
          <a:p>
            <a:pPr algn="l"/>
            <a:endParaRPr lang="en-GB" sz="1400">
              <a:solidFill>
                <a:schemeClr val="tx2"/>
              </a:solidFill>
            </a:endParaRPr>
          </a:p>
        </p:txBody>
      </p:sp>
    </p:spTree>
    <p:extLst>
      <p:ext uri="{BB962C8B-B14F-4D97-AF65-F5344CB8AC3E}">
        <p14:creationId xmlns:p14="http://schemas.microsoft.com/office/powerpoint/2010/main" val="666303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CF9C5-2483-8679-5972-4ACC7831F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A4CA0-EA9A-73D5-1500-8F36657E7C48}"/>
              </a:ext>
            </a:extLst>
          </p:cNvPr>
          <p:cNvSpPr>
            <a:spLocks noGrp="1"/>
          </p:cNvSpPr>
          <p:nvPr>
            <p:ph type="title"/>
          </p:nvPr>
        </p:nvSpPr>
        <p:spPr/>
        <p:txBody>
          <a:bodyPr/>
          <a:lstStyle/>
          <a:p>
            <a:r>
              <a:rPr lang="en-GB">
                <a:solidFill>
                  <a:schemeClr val="accent2"/>
                </a:solidFill>
              </a:rPr>
              <a:t>Tier 2 Recommendations</a:t>
            </a:r>
            <a:endParaRPr lang="en-GB">
              <a:solidFill>
                <a:schemeClr val="tx1"/>
              </a:solidFill>
            </a:endParaRPr>
          </a:p>
        </p:txBody>
      </p:sp>
      <p:sp>
        <p:nvSpPr>
          <p:cNvPr id="4" name="Rectangle 3">
            <a:extLst>
              <a:ext uri="{FF2B5EF4-FFF2-40B4-BE49-F238E27FC236}">
                <a16:creationId xmlns:a16="http://schemas.microsoft.com/office/drawing/2014/main" id="{03E48C9C-D121-FFDE-0429-AC92195E578E}"/>
              </a:ext>
            </a:extLst>
          </p:cNvPr>
          <p:cNvSpPr/>
          <p:nvPr/>
        </p:nvSpPr>
        <p:spPr>
          <a:xfrm>
            <a:off x="0" y="0"/>
            <a:ext cx="2426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2 Recommendations</a:t>
            </a:r>
          </a:p>
        </p:txBody>
      </p:sp>
      <p:sp>
        <p:nvSpPr>
          <p:cNvPr id="5" name="Rectangle 4">
            <a:extLst>
              <a:ext uri="{FF2B5EF4-FFF2-40B4-BE49-F238E27FC236}">
                <a16:creationId xmlns:a16="http://schemas.microsoft.com/office/drawing/2014/main" id="{7B333D52-3A0F-CBE5-896D-AD7FCF4C4E57}"/>
              </a:ext>
            </a:extLst>
          </p:cNvPr>
          <p:cNvSpPr/>
          <p:nvPr/>
        </p:nvSpPr>
        <p:spPr>
          <a:xfrm>
            <a:off x="609599" y="1218545"/>
            <a:ext cx="5466125" cy="660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Enhancing Fellows’ engagement and perception of </a:t>
            </a:r>
            <a:r>
              <a:rPr lang="en-GB" err="1"/>
              <a:t>RCPath</a:t>
            </a:r>
            <a:endParaRPr lang="en-GB"/>
          </a:p>
        </p:txBody>
      </p:sp>
      <p:sp>
        <p:nvSpPr>
          <p:cNvPr id="7" name="Rectangle 6">
            <a:extLst>
              <a:ext uri="{FF2B5EF4-FFF2-40B4-BE49-F238E27FC236}">
                <a16:creationId xmlns:a16="http://schemas.microsoft.com/office/drawing/2014/main" id="{43D6B5E9-FCFD-99CD-997C-E57C09B06858}"/>
              </a:ext>
            </a:extLst>
          </p:cNvPr>
          <p:cNvSpPr/>
          <p:nvPr/>
        </p:nvSpPr>
        <p:spPr>
          <a:xfrm>
            <a:off x="609600" y="1878946"/>
            <a:ext cx="5466126" cy="415066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a:solidFill>
                  <a:schemeClr val="tx2"/>
                </a:solidFill>
              </a:rPr>
              <a:t>Fellows comprise the largest and most strategically important segment of </a:t>
            </a:r>
            <a:r>
              <a:rPr lang="en-GB" sz="1400" err="1">
                <a:solidFill>
                  <a:schemeClr val="tx2"/>
                </a:solidFill>
              </a:rPr>
              <a:t>RCPath's</a:t>
            </a:r>
            <a:r>
              <a:rPr lang="en-GB" sz="1400">
                <a:solidFill>
                  <a:schemeClr val="tx2"/>
                </a:solidFill>
              </a:rPr>
              <a:t> membership, making it essential to understand their priorities. Across all career stages, </a:t>
            </a:r>
            <a:r>
              <a:rPr lang="en-GB" sz="1400" b="1">
                <a:solidFill>
                  <a:schemeClr val="tx2"/>
                </a:solidFill>
              </a:rPr>
              <a:t>Fellows consistently identify three key areas</a:t>
            </a:r>
            <a:r>
              <a:rPr lang="en-GB" sz="1400">
                <a:solidFill>
                  <a:schemeClr val="tx2"/>
                </a:solidFill>
              </a:rPr>
              <a:t> as important for the College to focus on:</a:t>
            </a:r>
          </a:p>
          <a:p>
            <a:pPr algn="l"/>
            <a:endParaRPr lang="en-GB" sz="1400">
              <a:solidFill>
                <a:schemeClr val="tx2"/>
              </a:solidFill>
            </a:endParaRPr>
          </a:p>
          <a:p>
            <a:pPr marL="342900" indent="-342900" algn="l">
              <a:buAutoNum type="arabicPeriod"/>
            </a:pPr>
            <a:r>
              <a:rPr lang="en-GB" sz="1400" b="1">
                <a:solidFill>
                  <a:schemeClr val="tx2"/>
                </a:solidFill>
              </a:rPr>
              <a:t>Maintaining the standard of training in pathology through curricular design and examinations/assessment delivery.</a:t>
            </a:r>
            <a:br>
              <a:rPr lang="en-GB" sz="1400" b="1">
                <a:solidFill>
                  <a:schemeClr val="tx2"/>
                </a:solidFill>
              </a:rPr>
            </a:br>
            <a:endParaRPr lang="en-GB" sz="1400" b="1">
              <a:solidFill>
                <a:schemeClr val="tx2"/>
              </a:solidFill>
            </a:endParaRPr>
          </a:p>
          <a:p>
            <a:pPr marL="342900" indent="-342900" algn="l">
              <a:buAutoNum type="arabicPeriod"/>
            </a:pPr>
            <a:r>
              <a:rPr lang="en-GB" sz="1400" b="1">
                <a:solidFill>
                  <a:schemeClr val="tx2"/>
                </a:solidFill>
              </a:rPr>
              <a:t>Providing access to continuing professional development opportunities.</a:t>
            </a:r>
            <a:br>
              <a:rPr lang="en-GB" sz="1400" b="1">
                <a:solidFill>
                  <a:schemeClr val="tx2"/>
                </a:solidFill>
              </a:rPr>
            </a:br>
            <a:endParaRPr lang="en-GB" sz="1400" b="1">
              <a:solidFill>
                <a:schemeClr val="tx2"/>
              </a:solidFill>
            </a:endParaRPr>
          </a:p>
          <a:p>
            <a:pPr marL="342900" indent="-342900" algn="l">
              <a:buAutoNum type="arabicPeriod"/>
            </a:pPr>
            <a:r>
              <a:rPr lang="en-GB" sz="1400" b="1">
                <a:solidFill>
                  <a:schemeClr val="tx2"/>
                </a:solidFill>
              </a:rPr>
              <a:t>Being the voice of pathology.</a:t>
            </a:r>
          </a:p>
          <a:p>
            <a:pPr algn="l"/>
            <a:endParaRPr lang="en-GB" sz="1400">
              <a:solidFill>
                <a:schemeClr val="tx2"/>
              </a:solidFill>
            </a:endParaRPr>
          </a:p>
          <a:p>
            <a:pPr algn="l"/>
            <a:r>
              <a:rPr lang="en-US" sz="1400">
                <a:solidFill>
                  <a:schemeClr val="tx2"/>
                </a:solidFill>
              </a:rPr>
              <a:t>Fellows at the start and at the end of their career hold more positive perceptions of the </a:t>
            </a:r>
            <a:r>
              <a:rPr lang="en-US" sz="1400" err="1">
                <a:solidFill>
                  <a:schemeClr val="tx2"/>
                </a:solidFill>
              </a:rPr>
              <a:t>RCPath</a:t>
            </a:r>
            <a:r>
              <a:rPr lang="en-US" sz="1400">
                <a:solidFill>
                  <a:schemeClr val="tx2"/>
                </a:solidFill>
              </a:rPr>
              <a:t>, with those in the middle slightly weaker. The areas outlined above reflect the needs of Fellows who are in mid-career and established career stages. Continuing to deliver on the first two, and elevating prominence in the third would help the College deliver and communicate in way that resonate with Fellows of these career stages.</a:t>
            </a:r>
            <a:endParaRPr lang="en-GB" sz="1400">
              <a:solidFill>
                <a:schemeClr val="tx2"/>
              </a:solidFill>
            </a:endParaRPr>
          </a:p>
        </p:txBody>
      </p:sp>
      <p:grpSp>
        <p:nvGrpSpPr>
          <p:cNvPr id="8" name="Group 7">
            <a:extLst>
              <a:ext uri="{FF2B5EF4-FFF2-40B4-BE49-F238E27FC236}">
                <a16:creationId xmlns:a16="http://schemas.microsoft.com/office/drawing/2014/main" id="{B699B62C-5B8A-5E33-D2C9-6CEA076DC51C}"/>
              </a:ext>
            </a:extLst>
          </p:cNvPr>
          <p:cNvGrpSpPr/>
          <p:nvPr/>
        </p:nvGrpSpPr>
        <p:grpSpPr>
          <a:xfrm>
            <a:off x="5826454" y="2979717"/>
            <a:ext cx="2230427" cy="1714204"/>
            <a:chOff x="5781367" y="3099306"/>
            <a:chExt cx="2230427" cy="1714204"/>
          </a:xfrm>
        </p:grpSpPr>
        <p:cxnSp>
          <p:nvCxnSpPr>
            <p:cNvPr id="9" name="Straight Arrow Connector 8">
              <a:extLst>
                <a:ext uri="{FF2B5EF4-FFF2-40B4-BE49-F238E27FC236}">
                  <a16:creationId xmlns:a16="http://schemas.microsoft.com/office/drawing/2014/main" id="{F060A36B-0F26-2383-507A-FA77CD18C464}"/>
                </a:ext>
              </a:extLst>
            </p:cNvPr>
            <p:cNvCxnSpPr>
              <a:cxnSpLocks/>
            </p:cNvCxnSpPr>
            <p:nvPr/>
          </p:nvCxnSpPr>
          <p:spPr>
            <a:xfrm>
              <a:off x="5781367" y="3283972"/>
              <a:ext cx="35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CA4403-BEDF-8201-2CE4-0A6BAB78253B}"/>
                </a:ext>
              </a:extLst>
            </p:cNvPr>
            <p:cNvCxnSpPr>
              <a:cxnSpLocks/>
            </p:cNvCxnSpPr>
            <p:nvPr/>
          </p:nvCxnSpPr>
          <p:spPr>
            <a:xfrm>
              <a:off x="5781367" y="3864075"/>
              <a:ext cx="35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E1B32A-9F9F-E0A2-AC7C-3539AC0AC77C}"/>
                </a:ext>
              </a:extLst>
            </p:cNvPr>
            <p:cNvCxnSpPr>
              <a:cxnSpLocks/>
            </p:cNvCxnSpPr>
            <p:nvPr/>
          </p:nvCxnSpPr>
          <p:spPr>
            <a:xfrm>
              <a:off x="5781367" y="4493339"/>
              <a:ext cx="35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9C6D40C-3A03-6126-C763-09CA230330DB}"/>
                </a:ext>
              </a:extLst>
            </p:cNvPr>
            <p:cNvSpPr txBox="1"/>
            <p:nvPr/>
          </p:nvSpPr>
          <p:spPr>
            <a:xfrm>
              <a:off x="6226956" y="3679409"/>
              <a:ext cx="365806" cy="369332"/>
            </a:xfrm>
            <a:prstGeom prst="rect">
              <a:avLst/>
            </a:prstGeom>
          </p:spPr>
          <p:txBody>
            <a:bodyPr wrap="square" rtlCol="0">
              <a:spAutoFit/>
            </a:bodyPr>
            <a:lstStyle/>
            <a:p>
              <a:pPr algn="l"/>
              <a:r>
                <a:rPr lang="en-GB">
                  <a:sym typeface="Wingdings" panose="05000000000000000000" pitchFamily="2" charset="2"/>
                </a:rPr>
                <a:t></a:t>
              </a:r>
              <a:endParaRPr lang="en-GB"/>
            </a:p>
          </p:txBody>
        </p:sp>
        <p:sp>
          <p:nvSpPr>
            <p:cNvPr id="19" name="TextBox 18">
              <a:extLst>
                <a:ext uri="{FF2B5EF4-FFF2-40B4-BE49-F238E27FC236}">
                  <a16:creationId xmlns:a16="http://schemas.microsoft.com/office/drawing/2014/main" id="{558E6705-4402-FB59-170E-4AAC817B3433}"/>
                </a:ext>
              </a:extLst>
            </p:cNvPr>
            <p:cNvSpPr txBox="1"/>
            <p:nvPr/>
          </p:nvSpPr>
          <p:spPr>
            <a:xfrm>
              <a:off x="6226956" y="3099306"/>
              <a:ext cx="365806" cy="369332"/>
            </a:xfrm>
            <a:prstGeom prst="rect">
              <a:avLst/>
            </a:prstGeom>
          </p:spPr>
          <p:txBody>
            <a:bodyPr wrap="square" rtlCol="0">
              <a:spAutoFit/>
            </a:bodyPr>
            <a:lstStyle/>
            <a:p>
              <a:pPr algn="l"/>
              <a:r>
                <a:rPr lang="en-GB">
                  <a:sym typeface="Wingdings" panose="05000000000000000000" pitchFamily="2" charset="2"/>
                </a:rPr>
                <a:t></a:t>
              </a:r>
              <a:endParaRPr lang="en-GB"/>
            </a:p>
          </p:txBody>
        </p:sp>
        <p:sp>
          <p:nvSpPr>
            <p:cNvPr id="20" name="TextBox 19">
              <a:extLst>
                <a:ext uri="{FF2B5EF4-FFF2-40B4-BE49-F238E27FC236}">
                  <a16:creationId xmlns:a16="http://schemas.microsoft.com/office/drawing/2014/main" id="{CE713E71-9B01-7390-0850-109520B47DEB}"/>
                </a:ext>
              </a:extLst>
            </p:cNvPr>
            <p:cNvSpPr txBox="1"/>
            <p:nvPr/>
          </p:nvSpPr>
          <p:spPr>
            <a:xfrm>
              <a:off x="6592761" y="3150839"/>
              <a:ext cx="768159" cy="276999"/>
            </a:xfrm>
            <a:prstGeom prst="rect">
              <a:avLst/>
            </a:prstGeom>
          </p:spPr>
          <p:txBody>
            <a:bodyPr wrap="square" rtlCol="0">
              <a:spAutoFit/>
            </a:bodyPr>
            <a:lstStyle/>
            <a:p>
              <a:pPr algn="l"/>
              <a:r>
                <a:rPr lang="en-US" sz="1200" b="1">
                  <a:latin typeface="+mj-lt"/>
                </a:rPr>
                <a:t>Continue</a:t>
              </a:r>
              <a:endParaRPr lang="en-GB" sz="1200" b="1">
                <a:latin typeface="+mj-lt"/>
              </a:endParaRPr>
            </a:p>
          </p:txBody>
        </p:sp>
        <p:sp>
          <p:nvSpPr>
            <p:cNvPr id="21" name="TextBox 20">
              <a:extLst>
                <a:ext uri="{FF2B5EF4-FFF2-40B4-BE49-F238E27FC236}">
                  <a16:creationId xmlns:a16="http://schemas.microsoft.com/office/drawing/2014/main" id="{42BEB3F2-E7B1-9D1B-0791-3CB70DB920D6}"/>
                </a:ext>
              </a:extLst>
            </p:cNvPr>
            <p:cNvSpPr txBox="1"/>
            <p:nvPr/>
          </p:nvSpPr>
          <p:spPr>
            <a:xfrm>
              <a:off x="6592762" y="3725575"/>
              <a:ext cx="768159" cy="276999"/>
            </a:xfrm>
            <a:prstGeom prst="rect">
              <a:avLst/>
            </a:prstGeom>
          </p:spPr>
          <p:txBody>
            <a:bodyPr wrap="square" rtlCol="0">
              <a:spAutoFit/>
            </a:bodyPr>
            <a:lstStyle/>
            <a:p>
              <a:pPr algn="l"/>
              <a:r>
                <a:rPr lang="en-US" sz="1200" b="1">
                  <a:latin typeface="+mj-lt"/>
                </a:rPr>
                <a:t>Enhance</a:t>
              </a:r>
              <a:endParaRPr lang="en-GB" sz="1200" b="1">
                <a:latin typeface="+mj-lt"/>
              </a:endParaRPr>
            </a:p>
          </p:txBody>
        </p:sp>
        <p:sp>
          <p:nvSpPr>
            <p:cNvPr id="22" name="TextBox 21">
              <a:extLst>
                <a:ext uri="{FF2B5EF4-FFF2-40B4-BE49-F238E27FC236}">
                  <a16:creationId xmlns:a16="http://schemas.microsoft.com/office/drawing/2014/main" id="{533496D8-E15C-27F0-DB8A-1A49DEDB04A2}"/>
                </a:ext>
              </a:extLst>
            </p:cNvPr>
            <p:cNvSpPr txBox="1"/>
            <p:nvPr/>
          </p:nvSpPr>
          <p:spPr>
            <a:xfrm>
              <a:off x="6247137" y="4351845"/>
              <a:ext cx="1764657" cy="461665"/>
            </a:xfrm>
            <a:prstGeom prst="rect">
              <a:avLst/>
            </a:prstGeom>
          </p:spPr>
          <p:txBody>
            <a:bodyPr wrap="square" rtlCol="0">
              <a:spAutoFit/>
            </a:bodyPr>
            <a:lstStyle/>
            <a:p>
              <a:pPr algn="l"/>
              <a:r>
                <a:rPr lang="en-US" sz="1200" b="1">
                  <a:latin typeface="+mj-lt"/>
                </a:rPr>
                <a:t>Requires greater demonstration</a:t>
              </a:r>
              <a:endParaRPr lang="en-GB" sz="1200" b="1">
                <a:latin typeface="+mj-lt"/>
              </a:endParaRPr>
            </a:p>
          </p:txBody>
        </p:sp>
      </p:grpSp>
      <p:sp>
        <p:nvSpPr>
          <p:cNvPr id="3" name="Rectangle 2">
            <a:extLst>
              <a:ext uri="{FF2B5EF4-FFF2-40B4-BE49-F238E27FC236}">
                <a16:creationId xmlns:a16="http://schemas.microsoft.com/office/drawing/2014/main" id="{1D8F93A7-7B8F-390D-8DA4-AA072559C56A}"/>
              </a:ext>
            </a:extLst>
          </p:cNvPr>
          <p:cNvSpPr/>
          <p:nvPr/>
        </p:nvSpPr>
        <p:spPr>
          <a:xfrm>
            <a:off x="8056881" y="1221667"/>
            <a:ext cx="3603663" cy="6572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Use research findings as an opportunity to talk to members</a:t>
            </a:r>
          </a:p>
        </p:txBody>
      </p:sp>
      <p:sp>
        <p:nvSpPr>
          <p:cNvPr id="6" name="Rectangle 5">
            <a:extLst>
              <a:ext uri="{FF2B5EF4-FFF2-40B4-BE49-F238E27FC236}">
                <a16:creationId xmlns:a16="http://schemas.microsoft.com/office/drawing/2014/main" id="{9F72CAD9-4EAC-B930-E5D0-485EC73A02EF}"/>
              </a:ext>
            </a:extLst>
          </p:cNvPr>
          <p:cNvSpPr/>
          <p:nvPr/>
        </p:nvSpPr>
        <p:spPr>
          <a:xfrm>
            <a:off x="8056881" y="1873787"/>
            <a:ext cx="3603663" cy="33720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solidFill>
                  <a:schemeClr val="tx2"/>
                </a:solidFill>
              </a:rPr>
              <a:t>Acknowledge members' concerns, demonstrate you're listening and show them you're prepared to make changes based on the feedback they have provided. </a:t>
            </a:r>
          </a:p>
          <a:p>
            <a:pPr algn="l"/>
            <a:endParaRPr lang="en-US" sz="1400">
              <a:solidFill>
                <a:schemeClr val="tx2"/>
              </a:solidFill>
            </a:endParaRPr>
          </a:p>
          <a:p>
            <a:pPr algn="l"/>
            <a:r>
              <a:rPr lang="en-US" sz="1400">
                <a:solidFill>
                  <a:schemeClr val="tx2"/>
                </a:solidFill>
              </a:rPr>
              <a:t>Research findings provide organisations with a compelling reason to talk to their membership.</a:t>
            </a:r>
          </a:p>
          <a:p>
            <a:pPr algn="l"/>
            <a:endParaRPr lang="en-US" sz="1400">
              <a:solidFill>
                <a:schemeClr val="tx2"/>
              </a:solidFill>
            </a:endParaRPr>
          </a:p>
          <a:p>
            <a:pPr algn="l"/>
            <a:r>
              <a:rPr lang="en-US" sz="1400">
                <a:solidFill>
                  <a:schemeClr val="tx2"/>
                </a:solidFill>
              </a:rPr>
              <a:t>Members took the time to share their views, now the </a:t>
            </a:r>
            <a:r>
              <a:rPr lang="en-US" sz="1400" err="1">
                <a:solidFill>
                  <a:schemeClr val="tx2"/>
                </a:solidFill>
              </a:rPr>
              <a:t>RCPath</a:t>
            </a:r>
            <a:r>
              <a:rPr lang="en-US" sz="1400">
                <a:solidFill>
                  <a:schemeClr val="tx2"/>
                </a:solidFill>
              </a:rPr>
              <a:t> needs to clearly show that members’ time and contributions are valued and will help influence change. </a:t>
            </a:r>
          </a:p>
        </p:txBody>
      </p:sp>
    </p:spTree>
    <p:extLst>
      <p:ext uri="{BB962C8B-B14F-4D97-AF65-F5344CB8AC3E}">
        <p14:creationId xmlns:p14="http://schemas.microsoft.com/office/powerpoint/2010/main" val="24721279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7E714-DB73-94E9-345B-DD9CB30E1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DAD29-8547-1500-9002-175380A6EB9A}"/>
              </a:ext>
            </a:extLst>
          </p:cNvPr>
          <p:cNvSpPr>
            <a:spLocks noGrp="1"/>
          </p:cNvSpPr>
          <p:nvPr>
            <p:ph type="title"/>
          </p:nvPr>
        </p:nvSpPr>
        <p:spPr/>
        <p:txBody>
          <a:bodyPr/>
          <a:lstStyle/>
          <a:p>
            <a:r>
              <a:rPr lang="en-GB">
                <a:solidFill>
                  <a:schemeClr val="accent2"/>
                </a:solidFill>
              </a:rPr>
              <a:t>Tier 2 Recommendations</a:t>
            </a:r>
            <a:endParaRPr lang="en-GB">
              <a:solidFill>
                <a:schemeClr val="tx1"/>
              </a:solidFill>
            </a:endParaRPr>
          </a:p>
        </p:txBody>
      </p:sp>
      <p:sp>
        <p:nvSpPr>
          <p:cNvPr id="4" name="Rectangle 3">
            <a:extLst>
              <a:ext uri="{FF2B5EF4-FFF2-40B4-BE49-F238E27FC236}">
                <a16:creationId xmlns:a16="http://schemas.microsoft.com/office/drawing/2014/main" id="{C32A9012-8429-B7CA-146F-0B9EF3D0FB29}"/>
              </a:ext>
            </a:extLst>
          </p:cNvPr>
          <p:cNvSpPr/>
          <p:nvPr/>
        </p:nvSpPr>
        <p:spPr>
          <a:xfrm>
            <a:off x="0" y="0"/>
            <a:ext cx="2426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2 Recommendations</a:t>
            </a:r>
          </a:p>
        </p:txBody>
      </p:sp>
      <p:sp>
        <p:nvSpPr>
          <p:cNvPr id="6" name="Rectangle 5">
            <a:extLst>
              <a:ext uri="{FF2B5EF4-FFF2-40B4-BE49-F238E27FC236}">
                <a16:creationId xmlns:a16="http://schemas.microsoft.com/office/drawing/2014/main" id="{49B14511-2ADD-2F18-2B5C-A3D07BCC57AC}"/>
              </a:ext>
            </a:extLst>
          </p:cNvPr>
          <p:cNvSpPr/>
          <p:nvPr/>
        </p:nvSpPr>
        <p:spPr>
          <a:xfrm>
            <a:off x="592541" y="1503680"/>
            <a:ext cx="5100320" cy="660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Tailor communications and offerings for specialties</a:t>
            </a:r>
          </a:p>
        </p:txBody>
      </p:sp>
      <p:sp>
        <p:nvSpPr>
          <p:cNvPr id="8" name="Rectangle 7">
            <a:extLst>
              <a:ext uri="{FF2B5EF4-FFF2-40B4-BE49-F238E27FC236}">
                <a16:creationId xmlns:a16="http://schemas.microsoft.com/office/drawing/2014/main" id="{08807D8B-298B-520C-1DC5-B2A2102AC05F}"/>
              </a:ext>
            </a:extLst>
          </p:cNvPr>
          <p:cNvSpPr/>
          <p:nvPr/>
        </p:nvSpPr>
        <p:spPr>
          <a:xfrm>
            <a:off x="592541" y="2164080"/>
            <a:ext cx="5100320" cy="38303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a:solidFill>
                  <a:schemeClr val="tx2"/>
                </a:solidFill>
              </a:rPr>
              <a:t>This research has identified key areas relevant to the entire membership, particularly the advocacy for the workforce. However, due to the diverse range of specialties within the </a:t>
            </a:r>
            <a:r>
              <a:rPr lang="en-GB" sz="1400" err="1">
                <a:solidFill>
                  <a:schemeClr val="tx2"/>
                </a:solidFill>
              </a:rPr>
              <a:t>RCPath</a:t>
            </a:r>
            <a:r>
              <a:rPr lang="en-GB" sz="1400">
                <a:solidFill>
                  <a:schemeClr val="tx2"/>
                </a:solidFill>
              </a:rPr>
              <a:t> membership, </a:t>
            </a:r>
            <a:r>
              <a:rPr lang="en-GB" sz="1400" b="1">
                <a:solidFill>
                  <a:schemeClr val="tx2"/>
                </a:solidFill>
              </a:rPr>
              <a:t>it is essential to understand how to communicate effectively with these sub-groups. </a:t>
            </a:r>
            <a:r>
              <a:rPr lang="en-GB" sz="1400" i="1">
                <a:solidFill>
                  <a:schemeClr val="accent6"/>
                </a:solidFill>
              </a:rPr>
              <a:t>(This will be detailed in the following slides.)</a:t>
            </a:r>
            <a:endParaRPr lang="en-GB" sz="1400" b="1">
              <a:solidFill>
                <a:schemeClr val="accent6"/>
              </a:solidFill>
            </a:endParaRPr>
          </a:p>
          <a:p>
            <a:pPr algn="l"/>
            <a:endParaRPr lang="en-GB" sz="1400">
              <a:solidFill>
                <a:schemeClr val="tx2"/>
              </a:solidFill>
            </a:endParaRPr>
          </a:p>
          <a:p>
            <a:pPr algn="l"/>
            <a:r>
              <a:rPr lang="en-GB" sz="1400">
                <a:solidFill>
                  <a:schemeClr val="tx2"/>
                </a:solidFill>
              </a:rPr>
              <a:t>By tailoring communications and resources, as well as identifying priority advocacy areas across the different specialties, the College can work to enhance the experience of its members. </a:t>
            </a:r>
          </a:p>
          <a:p>
            <a:pPr algn="l"/>
            <a:endParaRPr lang="en-GB" sz="1400">
              <a:solidFill>
                <a:schemeClr val="tx2"/>
              </a:solidFill>
            </a:endParaRPr>
          </a:p>
          <a:p>
            <a:pPr algn="l"/>
            <a:r>
              <a:rPr lang="en-GB" sz="1400">
                <a:solidFill>
                  <a:schemeClr val="tx2"/>
                </a:solidFill>
              </a:rPr>
              <a:t>This approach </a:t>
            </a:r>
            <a:r>
              <a:rPr lang="en-GB" sz="1400" b="1">
                <a:solidFill>
                  <a:schemeClr val="tx2"/>
                </a:solidFill>
              </a:rPr>
              <a:t>could foster a greater sense of belonging, pride, and value for money among members</a:t>
            </a:r>
            <a:r>
              <a:rPr lang="en-GB" sz="1400">
                <a:solidFill>
                  <a:schemeClr val="tx2"/>
                </a:solidFill>
              </a:rPr>
              <a:t>, especially in specialties that currently report low levels in these areas, such as genetics, which has a low sense of belonging; microbiology, which has a low sense of pride; and cellular pathology, where value for money is perceived to be low.</a:t>
            </a:r>
          </a:p>
        </p:txBody>
      </p:sp>
      <p:sp>
        <p:nvSpPr>
          <p:cNvPr id="9" name="Rectangle 8">
            <a:extLst>
              <a:ext uri="{FF2B5EF4-FFF2-40B4-BE49-F238E27FC236}">
                <a16:creationId xmlns:a16="http://schemas.microsoft.com/office/drawing/2014/main" id="{3C91E685-6F40-CCB4-D9D8-F4122E48A9A1}"/>
              </a:ext>
            </a:extLst>
          </p:cNvPr>
          <p:cNvSpPr/>
          <p:nvPr/>
        </p:nvSpPr>
        <p:spPr>
          <a:xfrm>
            <a:off x="6270472" y="1503680"/>
            <a:ext cx="5100320" cy="660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Diversity is a strength but also a challenge</a:t>
            </a:r>
          </a:p>
        </p:txBody>
      </p:sp>
      <p:sp>
        <p:nvSpPr>
          <p:cNvPr id="11" name="Rectangle 10">
            <a:extLst>
              <a:ext uri="{FF2B5EF4-FFF2-40B4-BE49-F238E27FC236}">
                <a16:creationId xmlns:a16="http://schemas.microsoft.com/office/drawing/2014/main" id="{62291DCF-C4FE-7843-B076-801628B5FD50}"/>
              </a:ext>
            </a:extLst>
          </p:cNvPr>
          <p:cNvSpPr/>
          <p:nvPr/>
        </p:nvSpPr>
        <p:spPr>
          <a:xfrm>
            <a:off x="6270472" y="2819253"/>
            <a:ext cx="1634663" cy="660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Talk to ‘my people’</a:t>
            </a:r>
          </a:p>
        </p:txBody>
      </p:sp>
      <p:sp>
        <p:nvSpPr>
          <p:cNvPr id="12" name="Rectangle 11">
            <a:extLst>
              <a:ext uri="{FF2B5EF4-FFF2-40B4-BE49-F238E27FC236}">
                <a16:creationId xmlns:a16="http://schemas.microsoft.com/office/drawing/2014/main" id="{E7BE0ECD-0013-0CED-32BA-04167D657D10}"/>
              </a:ext>
            </a:extLst>
          </p:cNvPr>
          <p:cNvSpPr/>
          <p:nvPr/>
        </p:nvSpPr>
        <p:spPr>
          <a:xfrm>
            <a:off x="6270472" y="4254763"/>
            <a:ext cx="1634663" cy="660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Talk to ME</a:t>
            </a:r>
          </a:p>
        </p:txBody>
      </p:sp>
      <p:pic>
        <p:nvPicPr>
          <p:cNvPr id="14" name="Graphic 13" descr="Group of people outline">
            <a:extLst>
              <a:ext uri="{FF2B5EF4-FFF2-40B4-BE49-F238E27FC236}">
                <a16:creationId xmlns:a16="http://schemas.microsoft.com/office/drawing/2014/main" id="{31D75D12-4B9A-6118-B8F0-D0C811013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4103" y="2807353"/>
            <a:ext cx="660400" cy="660400"/>
          </a:xfrm>
          <a:prstGeom prst="rect">
            <a:avLst/>
          </a:prstGeom>
        </p:spPr>
      </p:pic>
      <p:pic>
        <p:nvPicPr>
          <p:cNvPr id="16" name="Graphic 15" descr="Woman outline">
            <a:extLst>
              <a:ext uri="{FF2B5EF4-FFF2-40B4-BE49-F238E27FC236}">
                <a16:creationId xmlns:a16="http://schemas.microsoft.com/office/drawing/2014/main" id="{D42F296F-4233-F232-A90C-42EB5CB2DB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3655" y="4118175"/>
            <a:ext cx="411518" cy="411518"/>
          </a:xfrm>
          <a:prstGeom prst="rect">
            <a:avLst/>
          </a:prstGeom>
        </p:spPr>
      </p:pic>
      <p:pic>
        <p:nvPicPr>
          <p:cNvPr id="18" name="Graphic 17" descr="Man outline">
            <a:extLst>
              <a:ext uri="{FF2B5EF4-FFF2-40B4-BE49-F238E27FC236}">
                <a16:creationId xmlns:a16="http://schemas.microsoft.com/office/drawing/2014/main" id="{502E8405-0154-E4AD-C2CE-D87B20A585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53320" y="4400386"/>
            <a:ext cx="411518" cy="411518"/>
          </a:xfrm>
          <a:prstGeom prst="rect">
            <a:avLst/>
          </a:prstGeom>
        </p:spPr>
      </p:pic>
      <p:sp>
        <p:nvSpPr>
          <p:cNvPr id="20" name="TextBox 19">
            <a:extLst>
              <a:ext uri="{FF2B5EF4-FFF2-40B4-BE49-F238E27FC236}">
                <a16:creationId xmlns:a16="http://schemas.microsoft.com/office/drawing/2014/main" id="{8FFEBB92-7E94-A192-3246-12853F8A8590}"/>
              </a:ext>
            </a:extLst>
          </p:cNvPr>
          <p:cNvSpPr txBox="1"/>
          <p:nvPr/>
        </p:nvSpPr>
        <p:spPr>
          <a:xfrm>
            <a:off x="9242324" y="2273909"/>
            <a:ext cx="2753032" cy="1615827"/>
          </a:xfrm>
          <a:prstGeom prst="rect">
            <a:avLst/>
          </a:prstGeom>
        </p:spPr>
        <p:txBody>
          <a:bodyPr wrap="square" rtlCol="0">
            <a:spAutoFit/>
          </a:bodyPr>
          <a:lstStyle/>
          <a:p>
            <a:pPr marL="285750" indent="-285750" algn="l">
              <a:buFont typeface="Arial" panose="020B0604020202020204" pitchFamily="34" charset="0"/>
              <a:buChar char="•"/>
            </a:pPr>
            <a:r>
              <a:rPr lang="en-US" sz="1100">
                <a:latin typeface="+mj-lt"/>
              </a:rPr>
              <a:t>Pride in the profession</a:t>
            </a:r>
          </a:p>
          <a:p>
            <a:pPr marL="285750" indent="-285750" algn="l">
              <a:buFont typeface="Arial" panose="020B0604020202020204" pitchFamily="34" charset="0"/>
              <a:buChar char="•"/>
            </a:pPr>
            <a:r>
              <a:rPr lang="en-US" sz="1100">
                <a:latin typeface="+mj-lt"/>
              </a:rPr>
              <a:t>Pride derived from membership </a:t>
            </a:r>
          </a:p>
          <a:p>
            <a:pPr marL="285750" indent="-285750" algn="l">
              <a:buFont typeface="Arial" panose="020B0604020202020204" pitchFamily="34" charset="0"/>
              <a:buChar char="•"/>
            </a:pPr>
            <a:r>
              <a:rPr lang="en-US" sz="1100">
                <a:latin typeface="+mj-lt"/>
              </a:rPr>
              <a:t>We’re all in it together</a:t>
            </a:r>
          </a:p>
          <a:p>
            <a:pPr marL="285750" indent="-285750" algn="l">
              <a:buFont typeface="Arial" panose="020B0604020202020204" pitchFamily="34" charset="0"/>
              <a:buChar char="•"/>
            </a:pPr>
            <a:r>
              <a:rPr lang="en-US" sz="1100">
                <a:latin typeface="+mj-lt"/>
              </a:rPr>
              <a:t>Celebration of achievements</a:t>
            </a:r>
          </a:p>
          <a:p>
            <a:pPr marL="285750" indent="-285750" algn="l">
              <a:buFont typeface="Arial" panose="020B0604020202020204" pitchFamily="34" charset="0"/>
              <a:buChar char="•"/>
            </a:pPr>
            <a:r>
              <a:rPr lang="en-US" sz="1100">
                <a:latin typeface="+mj-lt"/>
              </a:rPr>
              <a:t>Tell the public what we do for them</a:t>
            </a:r>
          </a:p>
          <a:p>
            <a:pPr marL="285750" indent="-285750" algn="l">
              <a:buFont typeface="Arial" panose="020B0604020202020204" pitchFamily="34" charset="0"/>
              <a:buChar char="•"/>
            </a:pPr>
            <a:r>
              <a:rPr lang="en-US" sz="1100">
                <a:latin typeface="+mj-lt"/>
              </a:rPr>
              <a:t>Embrace shared experiences</a:t>
            </a:r>
          </a:p>
          <a:p>
            <a:pPr marL="285750" indent="-285750" algn="l">
              <a:buFont typeface="Arial" panose="020B0604020202020204" pitchFamily="34" charset="0"/>
              <a:buChar char="•"/>
            </a:pPr>
            <a:r>
              <a:rPr lang="en-US" sz="1100">
                <a:latin typeface="+mj-lt"/>
              </a:rPr>
              <a:t>We all have a home at the </a:t>
            </a:r>
            <a:r>
              <a:rPr lang="en-US" sz="1100" err="1">
                <a:latin typeface="+mj-lt"/>
              </a:rPr>
              <a:t>RCPath</a:t>
            </a:r>
            <a:endParaRPr lang="en-US" sz="1100">
              <a:latin typeface="+mj-lt"/>
            </a:endParaRPr>
          </a:p>
          <a:p>
            <a:pPr marL="285750" indent="-285750" algn="l">
              <a:buFont typeface="Arial" panose="020B0604020202020204" pitchFamily="34" charset="0"/>
              <a:buChar char="•"/>
            </a:pPr>
            <a:r>
              <a:rPr lang="en-US" sz="1100">
                <a:latin typeface="+mj-lt"/>
              </a:rPr>
              <a:t>Address challenges together</a:t>
            </a:r>
          </a:p>
          <a:p>
            <a:pPr marL="285750" indent="-285750" algn="l">
              <a:buFont typeface="Arial" panose="020B0604020202020204" pitchFamily="34" charset="0"/>
              <a:buChar char="•"/>
            </a:pPr>
            <a:endParaRPr lang="en-GB" sz="1100">
              <a:latin typeface="+mj-lt"/>
            </a:endParaRPr>
          </a:p>
        </p:txBody>
      </p:sp>
      <p:sp>
        <p:nvSpPr>
          <p:cNvPr id="3" name="TextBox 2">
            <a:extLst>
              <a:ext uri="{FF2B5EF4-FFF2-40B4-BE49-F238E27FC236}">
                <a16:creationId xmlns:a16="http://schemas.microsoft.com/office/drawing/2014/main" id="{223D24B4-FEB9-FB04-7D8B-CB47D172CD95}"/>
              </a:ext>
            </a:extLst>
          </p:cNvPr>
          <p:cNvSpPr txBox="1"/>
          <p:nvPr/>
        </p:nvSpPr>
        <p:spPr>
          <a:xfrm>
            <a:off x="6175043" y="5551871"/>
            <a:ext cx="5756569" cy="600164"/>
          </a:xfrm>
          <a:prstGeom prst="rect">
            <a:avLst/>
          </a:prstGeom>
        </p:spPr>
        <p:txBody>
          <a:bodyPr wrap="square" rtlCol="0">
            <a:spAutoFit/>
          </a:bodyPr>
          <a:lstStyle/>
          <a:p>
            <a:pPr algn="l"/>
            <a:r>
              <a:rPr lang="en-US" sz="1100">
                <a:latin typeface="+mj-lt"/>
              </a:rPr>
              <a:t>Embrace members’ differences and be clear how their collective contribution makes pathology the success that it is today.</a:t>
            </a:r>
          </a:p>
          <a:p>
            <a:pPr marL="285750" indent="-285750" algn="l">
              <a:buFont typeface="Arial" panose="020B0604020202020204" pitchFamily="34" charset="0"/>
              <a:buChar char="•"/>
            </a:pPr>
            <a:endParaRPr lang="en-GB" sz="1100">
              <a:latin typeface="+mj-lt"/>
            </a:endParaRPr>
          </a:p>
        </p:txBody>
      </p:sp>
      <p:sp>
        <p:nvSpPr>
          <p:cNvPr id="5" name="TextBox 4">
            <a:extLst>
              <a:ext uri="{FF2B5EF4-FFF2-40B4-BE49-F238E27FC236}">
                <a16:creationId xmlns:a16="http://schemas.microsoft.com/office/drawing/2014/main" id="{AA9D1BA5-A832-E244-9241-0E9A1C10B31C}"/>
              </a:ext>
            </a:extLst>
          </p:cNvPr>
          <p:cNvSpPr txBox="1"/>
          <p:nvPr/>
        </p:nvSpPr>
        <p:spPr>
          <a:xfrm>
            <a:off x="6175043" y="2419284"/>
            <a:ext cx="1165704" cy="276999"/>
          </a:xfrm>
          <a:prstGeom prst="rect">
            <a:avLst/>
          </a:prstGeom>
        </p:spPr>
        <p:txBody>
          <a:bodyPr wrap="none" rtlCol="0">
            <a:spAutoFit/>
          </a:bodyPr>
          <a:lstStyle/>
          <a:p>
            <a:pPr algn="l"/>
            <a:r>
              <a:rPr lang="en-US" sz="1200" b="1">
                <a:latin typeface="+mj-lt"/>
              </a:rPr>
              <a:t>The profession </a:t>
            </a:r>
            <a:endParaRPr lang="en-GB" sz="1200" b="1">
              <a:latin typeface="+mj-lt"/>
            </a:endParaRPr>
          </a:p>
        </p:txBody>
      </p:sp>
      <p:sp>
        <p:nvSpPr>
          <p:cNvPr id="7" name="TextBox 6">
            <a:extLst>
              <a:ext uri="{FF2B5EF4-FFF2-40B4-BE49-F238E27FC236}">
                <a16:creationId xmlns:a16="http://schemas.microsoft.com/office/drawing/2014/main" id="{EF77CE1F-F82A-C405-5AC8-0FD033309E7D}"/>
              </a:ext>
            </a:extLst>
          </p:cNvPr>
          <p:cNvSpPr txBox="1"/>
          <p:nvPr/>
        </p:nvSpPr>
        <p:spPr>
          <a:xfrm>
            <a:off x="6175043" y="3885431"/>
            <a:ext cx="899605" cy="276999"/>
          </a:xfrm>
          <a:prstGeom prst="rect">
            <a:avLst/>
          </a:prstGeom>
        </p:spPr>
        <p:txBody>
          <a:bodyPr wrap="none" rtlCol="0">
            <a:spAutoFit/>
          </a:bodyPr>
          <a:lstStyle/>
          <a:p>
            <a:pPr algn="l"/>
            <a:r>
              <a:rPr lang="en-US" sz="1200" b="1">
                <a:latin typeface="+mj-lt"/>
              </a:rPr>
              <a:t>The person</a:t>
            </a:r>
            <a:endParaRPr lang="en-GB" sz="1200" b="1">
              <a:latin typeface="+mj-lt"/>
            </a:endParaRPr>
          </a:p>
        </p:txBody>
      </p:sp>
      <p:sp>
        <p:nvSpPr>
          <p:cNvPr id="10" name="TextBox 9">
            <a:extLst>
              <a:ext uri="{FF2B5EF4-FFF2-40B4-BE49-F238E27FC236}">
                <a16:creationId xmlns:a16="http://schemas.microsoft.com/office/drawing/2014/main" id="{CD9C31FD-4C8B-0D76-65B8-70310B76EF05}"/>
              </a:ext>
            </a:extLst>
          </p:cNvPr>
          <p:cNvSpPr txBox="1"/>
          <p:nvPr/>
        </p:nvSpPr>
        <p:spPr>
          <a:xfrm>
            <a:off x="9242324" y="3918584"/>
            <a:ext cx="2949676" cy="1615827"/>
          </a:xfrm>
          <a:prstGeom prst="rect">
            <a:avLst/>
          </a:prstGeom>
        </p:spPr>
        <p:txBody>
          <a:bodyPr wrap="square" rtlCol="0">
            <a:spAutoFit/>
          </a:bodyPr>
          <a:lstStyle/>
          <a:p>
            <a:pPr marL="285750" indent="-285750" algn="l">
              <a:buFont typeface="Arial" panose="020B0604020202020204" pitchFamily="34" charset="0"/>
              <a:buChar char="•"/>
            </a:pPr>
            <a:r>
              <a:rPr lang="en-US" sz="1100">
                <a:latin typeface="+mj-lt"/>
              </a:rPr>
              <a:t>Thank them for their contribution</a:t>
            </a:r>
          </a:p>
          <a:p>
            <a:pPr marL="285750" indent="-285750" algn="l">
              <a:buFont typeface="Arial" panose="020B0604020202020204" pitchFamily="34" charset="0"/>
              <a:buChar char="•"/>
            </a:pPr>
            <a:r>
              <a:rPr lang="en-US" sz="1100">
                <a:latin typeface="+mj-lt"/>
              </a:rPr>
              <a:t>We listened to you – and we will respond</a:t>
            </a:r>
          </a:p>
          <a:p>
            <a:pPr marL="285750" indent="-285750" algn="l">
              <a:buFont typeface="Arial" panose="020B0604020202020204" pitchFamily="34" charset="0"/>
              <a:buChar char="•"/>
            </a:pPr>
            <a:r>
              <a:rPr lang="en-US" sz="1100">
                <a:latin typeface="+mj-lt"/>
              </a:rPr>
              <a:t>Here’s what the </a:t>
            </a:r>
            <a:r>
              <a:rPr lang="en-US" sz="1100" err="1">
                <a:latin typeface="+mj-lt"/>
              </a:rPr>
              <a:t>RCPath</a:t>
            </a:r>
            <a:r>
              <a:rPr lang="en-US" sz="1100">
                <a:latin typeface="+mj-lt"/>
              </a:rPr>
              <a:t> can do for you/your specialty</a:t>
            </a:r>
          </a:p>
          <a:p>
            <a:pPr marL="285750" indent="-285750" algn="l">
              <a:buFont typeface="Arial" panose="020B0604020202020204" pitchFamily="34" charset="0"/>
              <a:buChar char="•"/>
            </a:pPr>
            <a:r>
              <a:rPr lang="en-US" sz="1100">
                <a:latin typeface="+mj-lt"/>
              </a:rPr>
              <a:t>We understand you</a:t>
            </a:r>
          </a:p>
          <a:p>
            <a:pPr marL="285750" indent="-285750" algn="l">
              <a:buFont typeface="Arial" panose="020B0604020202020204" pitchFamily="34" charset="0"/>
              <a:buChar char="•"/>
            </a:pPr>
            <a:r>
              <a:rPr lang="en-US" sz="1100">
                <a:latin typeface="+mj-lt"/>
              </a:rPr>
              <a:t>Here’s what we offer </a:t>
            </a:r>
          </a:p>
          <a:p>
            <a:pPr marL="285750" indent="-285750" algn="l">
              <a:buFont typeface="Arial" panose="020B0604020202020204" pitchFamily="34" charset="0"/>
              <a:buChar char="•"/>
            </a:pPr>
            <a:r>
              <a:rPr lang="en-US" sz="1100">
                <a:latin typeface="+mj-lt"/>
              </a:rPr>
              <a:t>Here’s how others have benefitted</a:t>
            </a:r>
          </a:p>
          <a:p>
            <a:pPr marL="285750" indent="-285750" algn="l">
              <a:buFont typeface="Arial" panose="020B0604020202020204" pitchFamily="34" charset="0"/>
              <a:buChar char="•"/>
            </a:pPr>
            <a:r>
              <a:rPr lang="en-US" sz="1100">
                <a:latin typeface="+mj-lt"/>
              </a:rPr>
              <a:t>Here’s what is planned that can benefit you</a:t>
            </a:r>
          </a:p>
          <a:p>
            <a:pPr marL="285750" indent="-285750" algn="l">
              <a:buFont typeface="Arial" panose="020B0604020202020204" pitchFamily="34" charset="0"/>
              <a:buChar char="•"/>
            </a:pPr>
            <a:endParaRPr lang="en-GB" sz="1100">
              <a:latin typeface="+mj-lt"/>
            </a:endParaRPr>
          </a:p>
        </p:txBody>
      </p:sp>
    </p:spTree>
    <p:extLst>
      <p:ext uri="{BB962C8B-B14F-4D97-AF65-F5344CB8AC3E}">
        <p14:creationId xmlns:p14="http://schemas.microsoft.com/office/powerpoint/2010/main" val="30224641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3E47-8E6E-B890-6DD1-F56F79771CD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095DCE3-745B-B398-028C-AA08E4C49E51}"/>
              </a:ext>
            </a:extLst>
          </p:cNvPr>
          <p:cNvGrpSpPr/>
          <p:nvPr/>
        </p:nvGrpSpPr>
        <p:grpSpPr>
          <a:xfrm>
            <a:off x="9083973" y="941833"/>
            <a:ext cx="2239347" cy="2601432"/>
            <a:chOff x="9082313" y="1683657"/>
            <a:chExt cx="2238104" cy="2238104"/>
          </a:xfrm>
        </p:grpSpPr>
        <p:sp>
          <p:nvSpPr>
            <p:cNvPr id="32" name="Rectangle 31">
              <a:extLst>
                <a:ext uri="{FF2B5EF4-FFF2-40B4-BE49-F238E27FC236}">
                  <a16:creationId xmlns:a16="http://schemas.microsoft.com/office/drawing/2014/main" id="{3DD520C5-1A5F-4D31-6676-E443E6384075}"/>
                </a:ext>
              </a:extLst>
            </p:cNvPr>
            <p:cNvSpPr/>
            <p:nvPr/>
          </p:nvSpPr>
          <p:spPr>
            <a:xfrm>
              <a:off x="9376028" y="1683657"/>
              <a:ext cx="1944389" cy="19443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3" name="Frame 32">
              <a:extLst>
                <a:ext uri="{FF2B5EF4-FFF2-40B4-BE49-F238E27FC236}">
                  <a16:creationId xmlns:a16="http://schemas.microsoft.com/office/drawing/2014/main" id="{83866134-7B04-C19F-5F6D-982669081326}"/>
                </a:ext>
              </a:extLst>
            </p:cNvPr>
            <p:cNvSpPr/>
            <p:nvPr/>
          </p:nvSpPr>
          <p:spPr>
            <a:xfrm>
              <a:off x="908231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8" name="Group 7">
            <a:extLst>
              <a:ext uri="{FF2B5EF4-FFF2-40B4-BE49-F238E27FC236}">
                <a16:creationId xmlns:a16="http://schemas.microsoft.com/office/drawing/2014/main" id="{2E11DE52-3AFB-300F-4C3C-760BDF27CDA8}"/>
              </a:ext>
            </a:extLst>
          </p:cNvPr>
          <p:cNvGrpSpPr/>
          <p:nvPr/>
        </p:nvGrpSpPr>
        <p:grpSpPr>
          <a:xfrm>
            <a:off x="6345541" y="941833"/>
            <a:ext cx="2239347" cy="2601432"/>
            <a:chOff x="6345403" y="1683657"/>
            <a:chExt cx="2238104" cy="2238104"/>
          </a:xfrm>
        </p:grpSpPr>
        <p:sp>
          <p:nvSpPr>
            <p:cNvPr id="30" name="Rectangle 29">
              <a:extLst>
                <a:ext uri="{FF2B5EF4-FFF2-40B4-BE49-F238E27FC236}">
                  <a16:creationId xmlns:a16="http://schemas.microsoft.com/office/drawing/2014/main" id="{9AAB1C88-302E-A6A2-F341-522C6B8E4FED}"/>
                </a:ext>
              </a:extLst>
            </p:cNvPr>
            <p:cNvSpPr/>
            <p:nvPr/>
          </p:nvSpPr>
          <p:spPr>
            <a:xfrm>
              <a:off x="6639118" y="1683657"/>
              <a:ext cx="1944389" cy="194438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1" name="Frame 30">
              <a:extLst>
                <a:ext uri="{FF2B5EF4-FFF2-40B4-BE49-F238E27FC236}">
                  <a16:creationId xmlns:a16="http://schemas.microsoft.com/office/drawing/2014/main" id="{2B92C6F0-B4EB-EC92-F054-E3D46CB9CFA4}"/>
                </a:ext>
              </a:extLst>
            </p:cNvPr>
            <p:cNvSpPr/>
            <p:nvPr/>
          </p:nvSpPr>
          <p:spPr>
            <a:xfrm>
              <a:off x="634540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0" name="Group 9">
            <a:extLst>
              <a:ext uri="{FF2B5EF4-FFF2-40B4-BE49-F238E27FC236}">
                <a16:creationId xmlns:a16="http://schemas.microsoft.com/office/drawing/2014/main" id="{15606FAD-8895-C041-AC86-652525B3B30B}"/>
              </a:ext>
            </a:extLst>
          </p:cNvPr>
          <p:cNvGrpSpPr/>
          <p:nvPr/>
        </p:nvGrpSpPr>
        <p:grpSpPr>
          <a:xfrm>
            <a:off x="3607111" y="941833"/>
            <a:ext cx="2239347" cy="2601432"/>
            <a:chOff x="3608493" y="1683657"/>
            <a:chExt cx="2238104" cy="2238104"/>
          </a:xfrm>
        </p:grpSpPr>
        <p:sp>
          <p:nvSpPr>
            <p:cNvPr id="28" name="Rectangle 27">
              <a:extLst>
                <a:ext uri="{FF2B5EF4-FFF2-40B4-BE49-F238E27FC236}">
                  <a16:creationId xmlns:a16="http://schemas.microsoft.com/office/drawing/2014/main" id="{F043CB3F-48D0-15FF-E3E8-01B7D8F3E48A}"/>
                </a:ext>
              </a:extLst>
            </p:cNvPr>
            <p:cNvSpPr/>
            <p:nvPr/>
          </p:nvSpPr>
          <p:spPr>
            <a:xfrm>
              <a:off x="3902208" y="1683657"/>
              <a:ext cx="1944389" cy="19443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29" name="Frame 28">
              <a:extLst>
                <a:ext uri="{FF2B5EF4-FFF2-40B4-BE49-F238E27FC236}">
                  <a16:creationId xmlns:a16="http://schemas.microsoft.com/office/drawing/2014/main" id="{C7EE3945-3466-AC3B-5962-555C8C1171C6}"/>
                </a:ext>
              </a:extLst>
            </p:cNvPr>
            <p:cNvSpPr/>
            <p:nvPr/>
          </p:nvSpPr>
          <p:spPr>
            <a:xfrm>
              <a:off x="360849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2" name="Group 11">
            <a:extLst>
              <a:ext uri="{FF2B5EF4-FFF2-40B4-BE49-F238E27FC236}">
                <a16:creationId xmlns:a16="http://schemas.microsoft.com/office/drawing/2014/main" id="{C5B9F66D-1137-A1BD-BB83-A52675B765C7}"/>
              </a:ext>
            </a:extLst>
          </p:cNvPr>
          <p:cNvGrpSpPr/>
          <p:nvPr/>
        </p:nvGrpSpPr>
        <p:grpSpPr>
          <a:xfrm>
            <a:off x="868680" y="941833"/>
            <a:ext cx="2239347" cy="2601432"/>
            <a:chOff x="871583" y="1683657"/>
            <a:chExt cx="2238104" cy="2238104"/>
          </a:xfrm>
        </p:grpSpPr>
        <p:sp>
          <p:nvSpPr>
            <p:cNvPr id="26" name="Rectangle 25">
              <a:extLst>
                <a:ext uri="{FF2B5EF4-FFF2-40B4-BE49-F238E27FC236}">
                  <a16:creationId xmlns:a16="http://schemas.microsoft.com/office/drawing/2014/main" id="{6A01DC97-4C9C-1CA8-B7DD-3D274531AEA9}"/>
                </a:ext>
              </a:extLst>
            </p:cNvPr>
            <p:cNvSpPr/>
            <p:nvPr/>
          </p:nvSpPr>
          <p:spPr>
            <a:xfrm>
              <a:off x="1165298" y="1683657"/>
              <a:ext cx="1944389" cy="1944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27" name="Frame 26">
              <a:extLst>
                <a:ext uri="{FF2B5EF4-FFF2-40B4-BE49-F238E27FC236}">
                  <a16:creationId xmlns:a16="http://schemas.microsoft.com/office/drawing/2014/main" id="{3C3C6380-EC47-AAE7-4C20-A5BB998B49C0}"/>
                </a:ext>
              </a:extLst>
            </p:cNvPr>
            <p:cNvSpPr/>
            <p:nvPr/>
          </p:nvSpPr>
          <p:spPr>
            <a:xfrm>
              <a:off x="87158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4" name="Group 13">
            <a:extLst>
              <a:ext uri="{FF2B5EF4-FFF2-40B4-BE49-F238E27FC236}">
                <a16:creationId xmlns:a16="http://schemas.microsoft.com/office/drawing/2014/main" id="{390C2E71-5A84-0A66-19A4-EF9E89A71FC4}"/>
              </a:ext>
            </a:extLst>
          </p:cNvPr>
          <p:cNvGrpSpPr/>
          <p:nvPr/>
        </p:nvGrpSpPr>
        <p:grpSpPr>
          <a:xfrm>
            <a:off x="721739" y="3594486"/>
            <a:ext cx="2239347" cy="2562401"/>
            <a:chOff x="332936" y="2745202"/>
            <a:chExt cx="2926080" cy="2204526"/>
          </a:xfrm>
        </p:grpSpPr>
        <p:sp>
          <p:nvSpPr>
            <p:cNvPr id="24" name="TextBox 5">
              <a:extLst>
                <a:ext uri="{FF2B5EF4-FFF2-40B4-BE49-F238E27FC236}">
                  <a16:creationId xmlns:a16="http://schemas.microsoft.com/office/drawing/2014/main" id="{BEF92A3B-CF87-272A-C5DF-C79F2DF60D14}"/>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2"/>
                  </a:solidFill>
                  <a:latin typeface="+mj-lt"/>
                </a:rPr>
                <a:t>Cellular Pathology</a:t>
              </a:r>
            </a:p>
          </p:txBody>
        </p:sp>
        <p:sp>
          <p:nvSpPr>
            <p:cNvPr id="25" name="TextBox 6">
              <a:extLst>
                <a:ext uri="{FF2B5EF4-FFF2-40B4-BE49-F238E27FC236}">
                  <a16:creationId xmlns:a16="http://schemas.microsoft.com/office/drawing/2014/main" id="{3300D0C7-9B3A-4FF7-8BF9-AF32E4A3756E}"/>
                </a:ext>
              </a:extLst>
            </p:cNvPr>
            <p:cNvSpPr txBox="1"/>
            <p:nvPr/>
          </p:nvSpPr>
          <p:spPr>
            <a:xfrm>
              <a:off x="332936" y="3086923"/>
              <a:ext cx="2926080" cy="186280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Maintaining the standard of training in pathology through curricular design and examinations/ assessment delivery</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Providing access to continuing professional development opportunities </a:t>
              </a:r>
            </a:p>
            <a:p>
              <a:pPr marL="342900" lvl="0" indent="-342900">
                <a:lnSpc>
                  <a:spcPct val="107000"/>
                </a:lnSpc>
                <a:spcAft>
                  <a:spcPts val="800"/>
                </a:spcAft>
                <a:buFont typeface="Symbol" panose="05050102010706020507" pitchFamily="18" charset="2"/>
                <a:buChar char=""/>
              </a:pPr>
              <a:endParaRPr lang="en-GB" sz="1000" b="0" i="0" u="none" strike="noStrike" noProof="0">
                <a:solidFill>
                  <a:schemeClr val="tx2"/>
                </a:solidFill>
                <a:latin typeface="+mj-lt"/>
              </a:endParaRPr>
            </a:p>
            <a:p>
              <a:pPr marL="342900" lvl="0" indent="-342900">
                <a:lnSpc>
                  <a:spcPct val="107000"/>
                </a:lnSpc>
                <a:spcAft>
                  <a:spcPts val="800"/>
                </a:spcAft>
                <a:buFont typeface="Symbol" panose="05050102010706020507" pitchFamily="18" charset="2"/>
                <a:buChar char=""/>
              </a:pPr>
              <a:r>
                <a:rPr lang="en-GB" sz="1000" b="0" i="0" u="none" strike="noStrike" noProof="0">
                  <a:solidFill>
                    <a:schemeClr val="tx2"/>
                  </a:solidFill>
                  <a:latin typeface="+mj-lt"/>
                </a:rPr>
                <a:t>Promoting standards and quality improvement in pathology services</a:t>
              </a:r>
              <a:r>
                <a:rPr lang="en-GB" sz="1000" b="1" i="0" u="none" strike="noStrike" noProof="0">
                  <a:solidFill>
                    <a:schemeClr val="tx2"/>
                  </a:solidFill>
                  <a:latin typeface="+mj-lt"/>
                </a:rPr>
                <a:t> </a:t>
              </a:r>
              <a:br>
                <a:rPr lang="en-GB" sz="1000" b="1" i="0" u="none" strike="noStrike" noProof="0">
                  <a:solidFill>
                    <a:srgbClr val="202C4D"/>
                  </a:solidFill>
                  <a:latin typeface="+mj-lt"/>
                </a:rPr>
              </a:br>
              <a:endParaRPr lang="en-GB" sz="1000" kern="100">
                <a:solidFill>
                  <a:schemeClr val="tx2"/>
                </a:solidFill>
                <a:effectLst/>
                <a:latin typeface="+mj-lt"/>
                <a:ea typeface="Aptos" panose="020B000402020202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25DAD96B-5E7A-3743-5280-DB6AD6842422}"/>
              </a:ext>
            </a:extLst>
          </p:cNvPr>
          <p:cNvGrpSpPr/>
          <p:nvPr/>
        </p:nvGrpSpPr>
        <p:grpSpPr>
          <a:xfrm>
            <a:off x="3460170" y="3594486"/>
            <a:ext cx="2239347" cy="2231415"/>
            <a:chOff x="332936" y="2745202"/>
            <a:chExt cx="2926080" cy="1919767"/>
          </a:xfrm>
        </p:grpSpPr>
        <p:sp>
          <p:nvSpPr>
            <p:cNvPr id="36" name="TextBox 5">
              <a:extLst>
                <a:ext uri="{FF2B5EF4-FFF2-40B4-BE49-F238E27FC236}">
                  <a16:creationId xmlns:a16="http://schemas.microsoft.com/office/drawing/2014/main" id="{33B3EC1E-1318-7741-B652-77EEDF5737CD}"/>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1"/>
                  </a:solidFill>
                  <a:latin typeface="+mj-lt"/>
                </a:rPr>
                <a:t>Microbiology</a:t>
              </a:r>
            </a:p>
          </p:txBody>
        </p:sp>
        <p:sp>
          <p:nvSpPr>
            <p:cNvPr id="37" name="TextBox 6">
              <a:extLst>
                <a:ext uri="{FF2B5EF4-FFF2-40B4-BE49-F238E27FC236}">
                  <a16:creationId xmlns:a16="http://schemas.microsoft.com/office/drawing/2014/main" id="{6E56E941-9494-8D2E-7906-BE43A701B827}"/>
                </a:ext>
              </a:extLst>
            </p:cNvPr>
            <p:cNvSpPr txBox="1"/>
            <p:nvPr/>
          </p:nvSpPr>
          <p:spPr>
            <a:xfrm>
              <a:off x="332936" y="3086923"/>
              <a:ext cx="2926080" cy="157804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Maintaining the standard of training in pathology through curricular design and examinations/ assessment delivery </a:t>
              </a:r>
            </a:p>
            <a:p>
              <a:pPr marL="342900" lvl="0" indent="-342900">
                <a:lnSpc>
                  <a:spcPct val="107000"/>
                </a:lnSpc>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Promoting and supporting pathologist workforce planning </a:t>
              </a:r>
            </a:p>
            <a:p>
              <a:pPr marL="342900" lvl="0" indent="-342900">
                <a:lnSpc>
                  <a:spcPct val="107000"/>
                </a:lnSpc>
                <a:spcAft>
                  <a:spcPts val="800"/>
                </a:spcAft>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latin typeface="+mj-lt"/>
                  <a:cs typeface="Times New Roman" panose="02020603050405020304" pitchFamily="18" charset="0"/>
                </a:rPr>
                <a:t>Promoting standards and quality improvement in pathology services </a:t>
              </a:r>
            </a:p>
          </p:txBody>
        </p:sp>
      </p:grpSp>
      <p:grpSp>
        <p:nvGrpSpPr>
          <p:cNvPr id="38" name="Group 37">
            <a:extLst>
              <a:ext uri="{FF2B5EF4-FFF2-40B4-BE49-F238E27FC236}">
                <a16:creationId xmlns:a16="http://schemas.microsoft.com/office/drawing/2014/main" id="{82688BA6-B67C-395F-E618-B0550ED8ABBA}"/>
              </a:ext>
            </a:extLst>
          </p:cNvPr>
          <p:cNvGrpSpPr/>
          <p:nvPr/>
        </p:nvGrpSpPr>
        <p:grpSpPr>
          <a:xfrm>
            <a:off x="6198600" y="3594487"/>
            <a:ext cx="2239347" cy="2066754"/>
            <a:chOff x="332936" y="2745202"/>
            <a:chExt cx="2926080" cy="1778103"/>
          </a:xfrm>
        </p:grpSpPr>
        <p:sp>
          <p:nvSpPr>
            <p:cNvPr id="39" name="TextBox 5">
              <a:extLst>
                <a:ext uri="{FF2B5EF4-FFF2-40B4-BE49-F238E27FC236}">
                  <a16:creationId xmlns:a16="http://schemas.microsoft.com/office/drawing/2014/main" id="{C036E58F-E800-ACB3-658B-54DC9DD47262}"/>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5"/>
                  </a:solidFill>
                  <a:latin typeface="+mj-lt"/>
                </a:rPr>
                <a:t>Clinical Biochemistry</a:t>
              </a:r>
            </a:p>
          </p:txBody>
        </p:sp>
        <p:sp>
          <p:nvSpPr>
            <p:cNvPr id="40" name="TextBox 6">
              <a:extLst>
                <a:ext uri="{FF2B5EF4-FFF2-40B4-BE49-F238E27FC236}">
                  <a16:creationId xmlns:a16="http://schemas.microsoft.com/office/drawing/2014/main" id="{533B4B00-585D-A642-AE7C-A344C912EBCE}"/>
                </a:ext>
              </a:extLst>
            </p:cNvPr>
            <p:cNvSpPr txBox="1"/>
            <p:nvPr/>
          </p:nvSpPr>
          <p:spPr>
            <a:xfrm>
              <a:off x="332936" y="3086923"/>
              <a:ext cx="2926080" cy="143638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Being the voice of pathology </a:t>
              </a:r>
            </a:p>
            <a:p>
              <a:pPr marL="342900" lvl="0" indent="-342900">
                <a:lnSpc>
                  <a:spcPct val="107000"/>
                </a:lnSpc>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Maintaining the standard of training in pathology through curricular design and examinations/ assessment delivery </a:t>
              </a:r>
            </a:p>
            <a:p>
              <a:pPr marL="342900" lvl="0" indent="-342900">
                <a:lnSpc>
                  <a:spcPct val="107000"/>
                </a:lnSpc>
                <a:spcAft>
                  <a:spcPts val="800"/>
                </a:spcAft>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latin typeface="+mj-lt"/>
                  <a:cs typeface="Times New Roman" panose="02020603050405020304" pitchFamily="18" charset="0"/>
                </a:rPr>
                <a:t>Promoting standards and quality improvement in pathology services </a:t>
              </a:r>
            </a:p>
          </p:txBody>
        </p:sp>
      </p:grpSp>
      <p:grpSp>
        <p:nvGrpSpPr>
          <p:cNvPr id="41" name="Group 40">
            <a:extLst>
              <a:ext uri="{FF2B5EF4-FFF2-40B4-BE49-F238E27FC236}">
                <a16:creationId xmlns:a16="http://schemas.microsoft.com/office/drawing/2014/main" id="{3DC389AC-9500-C193-A3ED-52A2BC0C020C}"/>
              </a:ext>
            </a:extLst>
          </p:cNvPr>
          <p:cNvGrpSpPr/>
          <p:nvPr/>
        </p:nvGrpSpPr>
        <p:grpSpPr>
          <a:xfrm>
            <a:off x="8937033" y="3594484"/>
            <a:ext cx="2239347" cy="2498668"/>
            <a:chOff x="332936" y="2745202"/>
            <a:chExt cx="2926080" cy="2149694"/>
          </a:xfrm>
        </p:grpSpPr>
        <p:sp>
          <p:nvSpPr>
            <p:cNvPr id="42" name="TextBox 5">
              <a:extLst>
                <a:ext uri="{FF2B5EF4-FFF2-40B4-BE49-F238E27FC236}">
                  <a16:creationId xmlns:a16="http://schemas.microsoft.com/office/drawing/2014/main" id="{8E5A2F06-9AD3-D625-7557-AE28784156C0}"/>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4">
                      <a:lumMod val="75000"/>
                    </a:schemeClr>
                  </a:solidFill>
                  <a:latin typeface="+mj-lt"/>
                </a:rPr>
                <a:t>Haematology</a:t>
              </a:r>
            </a:p>
          </p:txBody>
        </p:sp>
        <p:sp>
          <p:nvSpPr>
            <p:cNvPr id="43" name="TextBox 6">
              <a:extLst>
                <a:ext uri="{FF2B5EF4-FFF2-40B4-BE49-F238E27FC236}">
                  <a16:creationId xmlns:a16="http://schemas.microsoft.com/office/drawing/2014/main" id="{1B327582-6971-3743-31AE-A81DDC2AA582}"/>
                </a:ext>
              </a:extLst>
            </p:cNvPr>
            <p:cNvSpPr txBox="1"/>
            <p:nvPr/>
          </p:nvSpPr>
          <p:spPr>
            <a:xfrm>
              <a:off x="332936" y="3086923"/>
              <a:ext cx="2926080" cy="180797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Maintaining the standard of training in pathology through curricular design and examinations/ assessment delivery </a:t>
              </a:r>
            </a:p>
            <a:p>
              <a:pPr marL="342900" lvl="0" indent="-342900">
                <a:lnSpc>
                  <a:spcPct val="107000"/>
                </a:lnSpc>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Promoting standards and quality improvement in pathology services </a:t>
              </a:r>
            </a:p>
            <a:p>
              <a:pPr marL="342900" lvl="0" indent="-342900">
                <a:lnSpc>
                  <a:spcPct val="107000"/>
                </a:lnSpc>
                <a:spcAft>
                  <a:spcPts val="800"/>
                </a:spcAft>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latin typeface="+mj-lt"/>
                  <a:cs typeface="Times New Roman" panose="02020603050405020304" pitchFamily="18" charset="0"/>
                </a:rPr>
                <a:t>Promoting and supporting pathologist workforce planning </a:t>
              </a:r>
            </a:p>
            <a:p>
              <a:pPr>
                <a:lnSpc>
                  <a:spcPct val="107000"/>
                </a:lnSpc>
                <a:spcAft>
                  <a:spcPts val="800"/>
                </a:spcAft>
              </a:pPr>
              <a:endParaRPr lang="en-GB" sz="1000" kern="100">
                <a:solidFill>
                  <a:schemeClr val="tx2"/>
                </a:solidFill>
                <a:latin typeface="+mj-lt"/>
                <a:cs typeface="Times New Roman" panose="02020603050405020304" pitchFamily="18" charset="0"/>
              </a:endParaRPr>
            </a:p>
          </p:txBody>
        </p:sp>
      </p:grpSp>
      <p:pic>
        <p:nvPicPr>
          <p:cNvPr id="2050" name="Picture 2" descr="cancer Icon 7034218">
            <a:extLst>
              <a:ext uri="{FF2B5EF4-FFF2-40B4-BE49-F238E27FC236}">
                <a16:creationId xmlns:a16="http://schemas.microsoft.com/office/drawing/2014/main" id="{3B3F5F52-5936-5A51-CF54-56671A04D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56" y="1950410"/>
            <a:ext cx="1251459" cy="12514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croscope Icon 6241461">
            <a:extLst>
              <a:ext uri="{FF2B5EF4-FFF2-40B4-BE49-F238E27FC236}">
                <a16:creationId xmlns:a16="http://schemas.microsoft.com/office/drawing/2014/main" id="{A1B99BD0-2830-7B49-8CA6-E6A2048EF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988" y="1790868"/>
            <a:ext cx="1411001" cy="1411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emistry Icon 3751668">
            <a:extLst>
              <a:ext uri="{FF2B5EF4-FFF2-40B4-BE49-F238E27FC236}">
                <a16:creationId xmlns:a16="http://schemas.microsoft.com/office/drawing/2014/main" id="{7472813B-8F55-A4F0-3FE8-6EE763411F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418" y="1912335"/>
            <a:ext cx="1288429" cy="12884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lood Cell Icon 7216777">
            <a:extLst>
              <a:ext uri="{FF2B5EF4-FFF2-40B4-BE49-F238E27FC236}">
                <a16:creationId xmlns:a16="http://schemas.microsoft.com/office/drawing/2014/main" id="{0B7A9DB3-5984-50BB-25DB-727648F03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7848" y="1924963"/>
            <a:ext cx="1284055" cy="128405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DB3D19A6-9DD9-84B1-EC0D-DC3AEF25881D}"/>
              </a:ext>
            </a:extLst>
          </p:cNvPr>
          <p:cNvSpPr/>
          <p:nvPr/>
        </p:nvSpPr>
        <p:spPr>
          <a:xfrm>
            <a:off x="0" y="0"/>
            <a:ext cx="24267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2 – Targeting specialties</a:t>
            </a:r>
          </a:p>
        </p:txBody>
      </p:sp>
      <p:sp>
        <p:nvSpPr>
          <p:cNvPr id="2" name="Title 1">
            <a:extLst>
              <a:ext uri="{FF2B5EF4-FFF2-40B4-BE49-F238E27FC236}">
                <a16:creationId xmlns:a16="http://schemas.microsoft.com/office/drawing/2014/main" id="{39BC45AB-E192-A4A8-396A-75BBB6344C8E}"/>
              </a:ext>
            </a:extLst>
          </p:cNvPr>
          <p:cNvSpPr>
            <a:spLocks noGrp="1"/>
          </p:cNvSpPr>
          <p:nvPr>
            <p:ph type="title"/>
          </p:nvPr>
        </p:nvSpPr>
        <p:spPr>
          <a:xfrm>
            <a:off x="1856994" y="412955"/>
            <a:ext cx="8478012" cy="1315573"/>
          </a:xfrm>
        </p:spPr>
        <p:txBody>
          <a:bodyPr>
            <a:normAutofit/>
          </a:bodyPr>
          <a:lstStyle/>
          <a:p>
            <a:pPr algn="ctr"/>
            <a:r>
              <a:rPr lang="en-GB" sz="2400">
                <a:solidFill>
                  <a:schemeClr val="accent6"/>
                </a:solidFill>
              </a:rPr>
              <a:t>Top three areas of importance for each speciality…</a:t>
            </a:r>
          </a:p>
        </p:txBody>
      </p:sp>
    </p:spTree>
    <p:extLst>
      <p:ext uri="{BB962C8B-B14F-4D97-AF65-F5344CB8AC3E}">
        <p14:creationId xmlns:p14="http://schemas.microsoft.com/office/powerpoint/2010/main" val="1253274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57C06-3188-A062-B168-3B509608F42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061BD26-ADF7-9FC0-C82C-17314253D5A4}"/>
              </a:ext>
            </a:extLst>
          </p:cNvPr>
          <p:cNvGrpSpPr/>
          <p:nvPr/>
        </p:nvGrpSpPr>
        <p:grpSpPr>
          <a:xfrm>
            <a:off x="9083973" y="941833"/>
            <a:ext cx="2239347" cy="2601432"/>
            <a:chOff x="9082313" y="1683657"/>
            <a:chExt cx="2238104" cy="2238104"/>
          </a:xfrm>
        </p:grpSpPr>
        <p:sp>
          <p:nvSpPr>
            <p:cNvPr id="32" name="Rectangle 31">
              <a:extLst>
                <a:ext uri="{FF2B5EF4-FFF2-40B4-BE49-F238E27FC236}">
                  <a16:creationId xmlns:a16="http://schemas.microsoft.com/office/drawing/2014/main" id="{927D6B07-E183-CAD0-9563-01245A02DFCD}"/>
                </a:ext>
              </a:extLst>
            </p:cNvPr>
            <p:cNvSpPr/>
            <p:nvPr/>
          </p:nvSpPr>
          <p:spPr>
            <a:xfrm>
              <a:off x="9376028" y="1683657"/>
              <a:ext cx="1944389" cy="194438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3" name="Frame 32">
              <a:extLst>
                <a:ext uri="{FF2B5EF4-FFF2-40B4-BE49-F238E27FC236}">
                  <a16:creationId xmlns:a16="http://schemas.microsoft.com/office/drawing/2014/main" id="{4CA109C5-B37D-D1D0-3A4E-FFEC1C019503}"/>
                </a:ext>
              </a:extLst>
            </p:cNvPr>
            <p:cNvSpPr/>
            <p:nvPr/>
          </p:nvSpPr>
          <p:spPr>
            <a:xfrm>
              <a:off x="908231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8" name="Group 7">
            <a:extLst>
              <a:ext uri="{FF2B5EF4-FFF2-40B4-BE49-F238E27FC236}">
                <a16:creationId xmlns:a16="http://schemas.microsoft.com/office/drawing/2014/main" id="{06C5014D-A228-7BFC-8601-99941BFDD0B8}"/>
              </a:ext>
            </a:extLst>
          </p:cNvPr>
          <p:cNvGrpSpPr/>
          <p:nvPr/>
        </p:nvGrpSpPr>
        <p:grpSpPr>
          <a:xfrm>
            <a:off x="6345541" y="941833"/>
            <a:ext cx="2239347" cy="2601432"/>
            <a:chOff x="6345403" y="1683657"/>
            <a:chExt cx="2238104" cy="2238104"/>
          </a:xfrm>
        </p:grpSpPr>
        <p:sp>
          <p:nvSpPr>
            <p:cNvPr id="30" name="Rectangle 29">
              <a:extLst>
                <a:ext uri="{FF2B5EF4-FFF2-40B4-BE49-F238E27FC236}">
                  <a16:creationId xmlns:a16="http://schemas.microsoft.com/office/drawing/2014/main" id="{6DF867CE-0DE8-5D56-39B3-4AD84F94C855}"/>
                </a:ext>
              </a:extLst>
            </p:cNvPr>
            <p:cNvSpPr/>
            <p:nvPr/>
          </p:nvSpPr>
          <p:spPr>
            <a:xfrm>
              <a:off x="6639118" y="1683657"/>
              <a:ext cx="1944389" cy="1944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1" name="Frame 30">
              <a:extLst>
                <a:ext uri="{FF2B5EF4-FFF2-40B4-BE49-F238E27FC236}">
                  <a16:creationId xmlns:a16="http://schemas.microsoft.com/office/drawing/2014/main" id="{9C55D60E-AC33-6A27-5CC7-6D28CBCFB807}"/>
                </a:ext>
              </a:extLst>
            </p:cNvPr>
            <p:cNvSpPr/>
            <p:nvPr/>
          </p:nvSpPr>
          <p:spPr>
            <a:xfrm>
              <a:off x="634540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0" name="Group 9">
            <a:extLst>
              <a:ext uri="{FF2B5EF4-FFF2-40B4-BE49-F238E27FC236}">
                <a16:creationId xmlns:a16="http://schemas.microsoft.com/office/drawing/2014/main" id="{1C012FE8-8FA6-9D47-5178-909C8DA32706}"/>
              </a:ext>
            </a:extLst>
          </p:cNvPr>
          <p:cNvGrpSpPr/>
          <p:nvPr/>
        </p:nvGrpSpPr>
        <p:grpSpPr>
          <a:xfrm>
            <a:off x="3607111" y="941833"/>
            <a:ext cx="2239347" cy="2601432"/>
            <a:chOff x="3608493" y="1683657"/>
            <a:chExt cx="2238104" cy="2238104"/>
          </a:xfrm>
        </p:grpSpPr>
        <p:sp>
          <p:nvSpPr>
            <p:cNvPr id="28" name="Rectangle 27">
              <a:extLst>
                <a:ext uri="{FF2B5EF4-FFF2-40B4-BE49-F238E27FC236}">
                  <a16:creationId xmlns:a16="http://schemas.microsoft.com/office/drawing/2014/main" id="{45E3269F-3A03-E908-2EF5-AC021073E11A}"/>
                </a:ext>
              </a:extLst>
            </p:cNvPr>
            <p:cNvSpPr/>
            <p:nvPr/>
          </p:nvSpPr>
          <p:spPr>
            <a:xfrm>
              <a:off x="3902208" y="1683657"/>
              <a:ext cx="1944389" cy="194438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29" name="Frame 28">
              <a:extLst>
                <a:ext uri="{FF2B5EF4-FFF2-40B4-BE49-F238E27FC236}">
                  <a16:creationId xmlns:a16="http://schemas.microsoft.com/office/drawing/2014/main" id="{8A6CF8EE-91EC-B55F-55B6-846DDAE5D165}"/>
                </a:ext>
              </a:extLst>
            </p:cNvPr>
            <p:cNvSpPr/>
            <p:nvPr/>
          </p:nvSpPr>
          <p:spPr>
            <a:xfrm>
              <a:off x="360849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2" name="Group 11">
            <a:extLst>
              <a:ext uri="{FF2B5EF4-FFF2-40B4-BE49-F238E27FC236}">
                <a16:creationId xmlns:a16="http://schemas.microsoft.com/office/drawing/2014/main" id="{412AC3F8-F3E2-E028-86AE-09CE7230A0D7}"/>
              </a:ext>
            </a:extLst>
          </p:cNvPr>
          <p:cNvGrpSpPr/>
          <p:nvPr/>
        </p:nvGrpSpPr>
        <p:grpSpPr>
          <a:xfrm>
            <a:off x="868680" y="941833"/>
            <a:ext cx="2239347" cy="2601432"/>
            <a:chOff x="871583" y="1683657"/>
            <a:chExt cx="2238104" cy="2238104"/>
          </a:xfrm>
        </p:grpSpPr>
        <p:sp>
          <p:nvSpPr>
            <p:cNvPr id="26" name="Rectangle 25">
              <a:extLst>
                <a:ext uri="{FF2B5EF4-FFF2-40B4-BE49-F238E27FC236}">
                  <a16:creationId xmlns:a16="http://schemas.microsoft.com/office/drawing/2014/main" id="{0B8DA38A-D0E1-F425-4F44-315A1906AC21}"/>
                </a:ext>
              </a:extLst>
            </p:cNvPr>
            <p:cNvSpPr/>
            <p:nvPr/>
          </p:nvSpPr>
          <p:spPr>
            <a:xfrm>
              <a:off x="1165298" y="1683657"/>
              <a:ext cx="1944389" cy="194438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27" name="Frame 26">
              <a:extLst>
                <a:ext uri="{FF2B5EF4-FFF2-40B4-BE49-F238E27FC236}">
                  <a16:creationId xmlns:a16="http://schemas.microsoft.com/office/drawing/2014/main" id="{8CD027BA-A02A-BC42-D320-E603C6C49287}"/>
                </a:ext>
              </a:extLst>
            </p:cNvPr>
            <p:cNvSpPr/>
            <p:nvPr/>
          </p:nvSpPr>
          <p:spPr>
            <a:xfrm>
              <a:off x="87158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4" name="Group 13">
            <a:extLst>
              <a:ext uri="{FF2B5EF4-FFF2-40B4-BE49-F238E27FC236}">
                <a16:creationId xmlns:a16="http://schemas.microsoft.com/office/drawing/2014/main" id="{A60B53B7-9FC1-D1C8-F308-916121E53FB7}"/>
              </a:ext>
            </a:extLst>
          </p:cNvPr>
          <p:cNvGrpSpPr/>
          <p:nvPr/>
        </p:nvGrpSpPr>
        <p:grpSpPr>
          <a:xfrm>
            <a:off x="721740" y="3594487"/>
            <a:ext cx="2239347" cy="1634842"/>
            <a:chOff x="332936" y="2745202"/>
            <a:chExt cx="2926080" cy="1406513"/>
          </a:xfrm>
        </p:grpSpPr>
        <p:sp>
          <p:nvSpPr>
            <p:cNvPr id="24" name="TextBox 5">
              <a:extLst>
                <a:ext uri="{FF2B5EF4-FFF2-40B4-BE49-F238E27FC236}">
                  <a16:creationId xmlns:a16="http://schemas.microsoft.com/office/drawing/2014/main" id="{95246D68-3A96-62B5-DE5A-82C5F42544AC}"/>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bg2"/>
                  </a:solidFill>
                  <a:latin typeface="+mj-lt"/>
                </a:rPr>
                <a:t>Genetics</a:t>
              </a:r>
            </a:p>
          </p:txBody>
        </p:sp>
        <p:sp>
          <p:nvSpPr>
            <p:cNvPr id="25" name="TextBox 6">
              <a:extLst>
                <a:ext uri="{FF2B5EF4-FFF2-40B4-BE49-F238E27FC236}">
                  <a16:creationId xmlns:a16="http://schemas.microsoft.com/office/drawing/2014/main" id="{61087A38-D8B1-6AD8-8974-EC1D4B9E8151}"/>
                </a:ext>
              </a:extLst>
            </p:cNvPr>
            <p:cNvSpPr txBox="1"/>
            <p:nvPr/>
          </p:nvSpPr>
          <p:spPr>
            <a:xfrm>
              <a:off x="332936" y="3086923"/>
              <a:ext cx="2926080" cy="106479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Promoting standards and quality improvement in pathology services </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Providing access to professional guidance </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Being the voice of pathology </a:t>
              </a:r>
            </a:p>
          </p:txBody>
        </p:sp>
      </p:grpSp>
      <p:grpSp>
        <p:nvGrpSpPr>
          <p:cNvPr id="35" name="Group 34">
            <a:extLst>
              <a:ext uri="{FF2B5EF4-FFF2-40B4-BE49-F238E27FC236}">
                <a16:creationId xmlns:a16="http://schemas.microsoft.com/office/drawing/2014/main" id="{E274B4BD-96E5-6505-409A-3DACBADC1DDF}"/>
              </a:ext>
            </a:extLst>
          </p:cNvPr>
          <p:cNvGrpSpPr/>
          <p:nvPr/>
        </p:nvGrpSpPr>
        <p:grpSpPr>
          <a:xfrm>
            <a:off x="3460170" y="3594487"/>
            <a:ext cx="2239347" cy="2066754"/>
            <a:chOff x="332936" y="2745202"/>
            <a:chExt cx="2926080" cy="1778103"/>
          </a:xfrm>
        </p:grpSpPr>
        <p:sp>
          <p:nvSpPr>
            <p:cNvPr id="36" name="TextBox 5">
              <a:extLst>
                <a:ext uri="{FF2B5EF4-FFF2-40B4-BE49-F238E27FC236}">
                  <a16:creationId xmlns:a16="http://schemas.microsoft.com/office/drawing/2014/main" id="{8892AC8B-9780-FC4F-94DE-9A9086C210B2}"/>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latin typeface="+mj-lt"/>
                </a:rPr>
                <a:t>Immunology</a:t>
              </a:r>
            </a:p>
          </p:txBody>
        </p:sp>
        <p:sp>
          <p:nvSpPr>
            <p:cNvPr id="37" name="TextBox 6">
              <a:extLst>
                <a:ext uri="{FF2B5EF4-FFF2-40B4-BE49-F238E27FC236}">
                  <a16:creationId xmlns:a16="http://schemas.microsoft.com/office/drawing/2014/main" id="{98D3DEB4-4A2C-92DC-25D0-B998A8970EA6}"/>
                </a:ext>
              </a:extLst>
            </p:cNvPr>
            <p:cNvSpPr txBox="1"/>
            <p:nvPr/>
          </p:nvSpPr>
          <p:spPr>
            <a:xfrm>
              <a:off x="332936" y="3086923"/>
              <a:ext cx="2926080" cy="143638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Maintaining the standard of training in pathology through curricular design and examinations/ assessment delivery </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Promoting standards and quality improvement in pathology services </a:t>
              </a:r>
            </a:p>
            <a:p>
              <a:pPr marL="342900" lvl="0" indent="-342900">
                <a:lnSpc>
                  <a:spcPct val="107000"/>
                </a:lnSpc>
                <a:spcAft>
                  <a:spcPts val="800"/>
                </a:spcAft>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Being the voice of pathology </a:t>
              </a:r>
            </a:p>
          </p:txBody>
        </p:sp>
      </p:grpSp>
      <p:grpSp>
        <p:nvGrpSpPr>
          <p:cNvPr id="38" name="Group 37">
            <a:extLst>
              <a:ext uri="{FF2B5EF4-FFF2-40B4-BE49-F238E27FC236}">
                <a16:creationId xmlns:a16="http://schemas.microsoft.com/office/drawing/2014/main" id="{0367B8FB-74D6-ECC8-4AED-AC2BC951755E}"/>
              </a:ext>
            </a:extLst>
          </p:cNvPr>
          <p:cNvGrpSpPr/>
          <p:nvPr/>
        </p:nvGrpSpPr>
        <p:grpSpPr>
          <a:xfrm>
            <a:off x="6198600" y="3594486"/>
            <a:ext cx="2239347" cy="2231415"/>
            <a:chOff x="332936" y="2745202"/>
            <a:chExt cx="2926080" cy="1919767"/>
          </a:xfrm>
        </p:grpSpPr>
        <p:sp>
          <p:nvSpPr>
            <p:cNvPr id="39" name="TextBox 5">
              <a:extLst>
                <a:ext uri="{FF2B5EF4-FFF2-40B4-BE49-F238E27FC236}">
                  <a16:creationId xmlns:a16="http://schemas.microsoft.com/office/drawing/2014/main" id="{E9A313CE-FAFD-7541-C4DD-A8B70AAC264F}"/>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2"/>
                  </a:solidFill>
                  <a:latin typeface="+mj-lt"/>
                </a:rPr>
                <a:t>Virology</a:t>
              </a:r>
            </a:p>
          </p:txBody>
        </p:sp>
        <p:sp>
          <p:nvSpPr>
            <p:cNvPr id="40" name="TextBox 6">
              <a:extLst>
                <a:ext uri="{FF2B5EF4-FFF2-40B4-BE49-F238E27FC236}">
                  <a16:creationId xmlns:a16="http://schemas.microsoft.com/office/drawing/2014/main" id="{AB27C83A-5284-ACA7-59D3-16C27F613760}"/>
                </a:ext>
              </a:extLst>
            </p:cNvPr>
            <p:cNvSpPr txBox="1"/>
            <p:nvPr/>
          </p:nvSpPr>
          <p:spPr>
            <a:xfrm>
              <a:off x="332936" y="3086923"/>
              <a:ext cx="2926080" cy="157804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Maintaining the standard of training in pathology through curricular design and examinations/ assessment delivery </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Promoting and supporting pathologist workforce planning </a:t>
              </a:r>
            </a:p>
            <a:p>
              <a:pPr marL="342900" lvl="0" indent="-342900">
                <a:lnSpc>
                  <a:spcPct val="107000"/>
                </a:lnSpc>
                <a:spcAft>
                  <a:spcPts val="800"/>
                </a:spcAft>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Promoting standards and quality improvement in pathology services </a:t>
              </a:r>
            </a:p>
          </p:txBody>
        </p:sp>
      </p:grpSp>
      <p:grpSp>
        <p:nvGrpSpPr>
          <p:cNvPr id="41" name="Group 40">
            <a:extLst>
              <a:ext uri="{FF2B5EF4-FFF2-40B4-BE49-F238E27FC236}">
                <a16:creationId xmlns:a16="http://schemas.microsoft.com/office/drawing/2014/main" id="{8629375E-1FF4-CC51-A38A-A07CFFFA784A}"/>
              </a:ext>
            </a:extLst>
          </p:cNvPr>
          <p:cNvGrpSpPr/>
          <p:nvPr/>
        </p:nvGrpSpPr>
        <p:grpSpPr>
          <a:xfrm>
            <a:off x="8937033" y="3594487"/>
            <a:ext cx="2239347" cy="2068421"/>
            <a:chOff x="332936" y="2745202"/>
            <a:chExt cx="2926080" cy="1779537"/>
          </a:xfrm>
        </p:grpSpPr>
        <p:sp>
          <p:nvSpPr>
            <p:cNvPr id="42" name="TextBox 5">
              <a:extLst>
                <a:ext uri="{FF2B5EF4-FFF2-40B4-BE49-F238E27FC236}">
                  <a16:creationId xmlns:a16="http://schemas.microsoft.com/office/drawing/2014/main" id="{A7026298-C68F-826C-9B52-34FCD030CCD1}"/>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3"/>
                  </a:solidFill>
                  <a:latin typeface="+mj-lt"/>
                </a:rPr>
                <a:t>Veterinary Pathology</a:t>
              </a:r>
            </a:p>
          </p:txBody>
        </p:sp>
        <p:sp>
          <p:nvSpPr>
            <p:cNvPr id="43" name="TextBox 6">
              <a:extLst>
                <a:ext uri="{FF2B5EF4-FFF2-40B4-BE49-F238E27FC236}">
                  <a16:creationId xmlns:a16="http://schemas.microsoft.com/office/drawing/2014/main" id="{AE70B8D7-671E-5E42-4EC0-8E843DF22F21}"/>
                </a:ext>
              </a:extLst>
            </p:cNvPr>
            <p:cNvSpPr txBox="1"/>
            <p:nvPr/>
          </p:nvSpPr>
          <p:spPr>
            <a:xfrm>
              <a:off x="332936" y="3086923"/>
              <a:ext cx="2926080" cy="143781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Inspiring the next generation of pathologists</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Maintaining the standard of training in pathology through curricular design and examinations/ assessment delivery </a:t>
              </a:r>
            </a:p>
            <a:p>
              <a:pPr marL="342900" lvl="0" indent="-342900">
                <a:lnSpc>
                  <a:spcPct val="107000"/>
                </a:lnSpc>
                <a:spcAft>
                  <a:spcPts val="800"/>
                </a:spcAft>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Being the voice of pathology </a:t>
              </a:r>
            </a:p>
          </p:txBody>
        </p:sp>
      </p:grpSp>
      <p:pic>
        <p:nvPicPr>
          <p:cNvPr id="3076" name="Picture 4" descr="DNA Icon 5735432">
            <a:extLst>
              <a:ext uri="{FF2B5EF4-FFF2-40B4-BE49-F238E27FC236}">
                <a16:creationId xmlns:a16="http://schemas.microsoft.com/office/drawing/2014/main" id="{99B65E18-4AC7-D581-1972-F3364C9C9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543" y="1853714"/>
            <a:ext cx="1279525" cy="1279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jection Icon 1209848">
            <a:extLst>
              <a:ext uri="{FF2B5EF4-FFF2-40B4-BE49-F238E27FC236}">
                <a16:creationId xmlns:a16="http://schemas.microsoft.com/office/drawing/2014/main" id="{BD0AB69E-2C65-20B8-09CA-03C27DF0A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760" y="1853714"/>
            <a:ext cx="1240166" cy="12401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thogen Icon 5507292">
            <a:extLst>
              <a:ext uri="{FF2B5EF4-FFF2-40B4-BE49-F238E27FC236}">
                <a16:creationId xmlns:a16="http://schemas.microsoft.com/office/drawing/2014/main" id="{4CF2B53B-AE8A-0AF8-0082-F5529CE2D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145" y="1853714"/>
            <a:ext cx="1286256" cy="12862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vet Icon 6892115">
            <a:extLst>
              <a:ext uri="{FF2B5EF4-FFF2-40B4-BE49-F238E27FC236}">
                <a16:creationId xmlns:a16="http://schemas.microsoft.com/office/drawing/2014/main" id="{0F845048-7EE4-A933-F200-4881B0240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849" y="1807648"/>
            <a:ext cx="1445444" cy="14454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1F05331-5855-A3BD-75A4-7382D9467078}"/>
              </a:ext>
            </a:extLst>
          </p:cNvPr>
          <p:cNvSpPr/>
          <p:nvPr/>
        </p:nvSpPr>
        <p:spPr>
          <a:xfrm>
            <a:off x="0" y="0"/>
            <a:ext cx="24267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2 – Targeting specialties</a:t>
            </a:r>
          </a:p>
        </p:txBody>
      </p:sp>
      <p:sp>
        <p:nvSpPr>
          <p:cNvPr id="9" name="Title 1">
            <a:extLst>
              <a:ext uri="{FF2B5EF4-FFF2-40B4-BE49-F238E27FC236}">
                <a16:creationId xmlns:a16="http://schemas.microsoft.com/office/drawing/2014/main" id="{ED40168D-4886-A8AE-8DD9-1C103C8E61AF}"/>
              </a:ext>
            </a:extLst>
          </p:cNvPr>
          <p:cNvSpPr>
            <a:spLocks noGrp="1"/>
          </p:cNvSpPr>
          <p:nvPr>
            <p:ph type="title"/>
          </p:nvPr>
        </p:nvSpPr>
        <p:spPr>
          <a:xfrm>
            <a:off x="1856994" y="373626"/>
            <a:ext cx="8478012" cy="1315573"/>
          </a:xfrm>
        </p:spPr>
        <p:txBody>
          <a:bodyPr>
            <a:normAutofit/>
          </a:bodyPr>
          <a:lstStyle/>
          <a:p>
            <a:pPr algn="ctr"/>
            <a:r>
              <a:rPr lang="en-GB" sz="2400">
                <a:solidFill>
                  <a:schemeClr val="accent6"/>
                </a:solidFill>
              </a:rPr>
              <a:t>Top three areas of importance for each speciality…</a:t>
            </a:r>
          </a:p>
        </p:txBody>
      </p:sp>
    </p:spTree>
    <p:extLst>
      <p:ext uri="{BB962C8B-B14F-4D97-AF65-F5344CB8AC3E}">
        <p14:creationId xmlns:p14="http://schemas.microsoft.com/office/powerpoint/2010/main" val="42840187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20B71-1DC2-3E44-EEB8-DEEF6EC8E0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6B3FB3-D038-A168-0F1B-99C21DDC363B}"/>
              </a:ext>
            </a:extLst>
          </p:cNvPr>
          <p:cNvSpPr>
            <a:spLocks noGrp="1"/>
          </p:cNvSpPr>
          <p:nvPr>
            <p:ph type="title"/>
          </p:nvPr>
        </p:nvSpPr>
        <p:spPr/>
        <p:txBody>
          <a:bodyPr>
            <a:normAutofit/>
          </a:bodyPr>
          <a:lstStyle/>
          <a:p>
            <a:r>
              <a:rPr lang="en-GB"/>
              <a:t>Appendix</a:t>
            </a:r>
          </a:p>
        </p:txBody>
      </p:sp>
    </p:spTree>
    <p:extLst>
      <p:ext uri="{BB962C8B-B14F-4D97-AF65-F5344CB8AC3E}">
        <p14:creationId xmlns:p14="http://schemas.microsoft.com/office/powerpoint/2010/main" val="2351110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C5207-1285-D6C8-87A8-168FF4A36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2FB32-D004-2683-1215-91C4906E4125}"/>
              </a:ext>
            </a:extLst>
          </p:cNvPr>
          <p:cNvSpPr>
            <a:spLocks noGrp="1"/>
          </p:cNvSpPr>
          <p:nvPr>
            <p:ph type="title"/>
          </p:nvPr>
        </p:nvSpPr>
        <p:spPr/>
        <p:txBody>
          <a:bodyPr/>
          <a:lstStyle/>
          <a:p>
            <a:r>
              <a:rPr lang="en-US">
                <a:solidFill>
                  <a:schemeClr val="bg2"/>
                </a:solidFill>
              </a:rPr>
              <a:t>Specialty KPI summary</a:t>
            </a:r>
            <a:endParaRPr lang="en-GB">
              <a:solidFill>
                <a:schemeClr val="bg2"/>
              </a:solidFill>
            </a:endParaRPr>
          </a:p>
        </p:txBody>
      </p:sp>
      <p:sp>
        <p:nvSpPr>
          <p:cNvPr id="8" name="TextBox 7">
            <a:extLst>
              <a:ext uri="{FF2B5EF4-FFF2-40B4-BE49-F238E27FC236}">
                <a16:creationId xmlns:a16="http://schemas.microsoft.com/office/drawing/2014/main" id="{2578FD8D-DC91-206B-C614-3BB54F71AD4D}"/>
              </a:ext>
            </a:extLst>
          </p:cNvPr>
          <p:cNvSpPr txBox="1"/>
          <p:nvPr/>
        </p:nvSpPr>
        <p:spPr>
          <a:xfrm>
            <a:off x="161924" y="1712430"/>
            <a:ext cx="2298039" cy="4098430"/>
          </a:xfrm>
          <a:prstGeom prst="rect">
            <a:avLst/>
          </a:prstGeom>
          <a:noFill/>
        </p:spPr>
        <p:txBody>
          <a:bodyPr wrap="square" rtlCol="0">
            <a:spAutoFit/>
          </a:bodyPr>
          <a:lstStyle/>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Cellular pathology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Microbiology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Clinical biochemistry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Haematology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Genetics*</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Immunology*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Virology*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Veterinary pathology*</a:t>
            </a:r>
          </a:p>
        </p:txBody>
      </p:sp>
      <p:cxnSp>
        <p:nvCxnSpPr>
          <p:cNvPr id="38" name="Straight Connector 37">
            <a:extLst>
              <a:ext uri="{FF2B5EF4-FFF2-40B4-BE49-F238E27FC236}">
                <a16:creationId xmlns:a16="http://schemas.microsoft.com/office/drawing/2014/main" id="{D59A3665-202E-AFBD-111B-B9743F83A85E}"/>
              </a:ext>
            </a:extLst>
          </p:cNvPr>
          <p:cNvCxnSpPr/>
          <p:nvPr/>
        </p:nvCxnSpPr>
        <p:spPr>
          <a:xfrm>
            <a:off x="273367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E530DB7-01F9-52AD-A43F-6065B59CE134}"/>
              </a:ext>
            </a:extLst>
          </p:cNvPr>
          <p:cNvSpPr txBox="1"/>
          <p:nvPr/>
        </p:nvSpPr>
        <p:spPr>
          <a:xfrm>
            <a:off x="3305175" y="1187993"/>
            <a:ext cx="1475147" cy="369332"/>
          </a:xfrm>
          <a:prstGeom prst="rect">
            <a:avLst/>
          </a:prstGeom>
        </p:spPr>
        <p:txBody>
          <a:bodyPr wrap="none" rtlCol="0">
            <a:spAutoFit/>
          </a:bodyPr>
          <a:lstStyle/>
          <a:p>
            <a:pPr algn="l" rtl="0">
              <a:defRPr/>
            </a:pPr>
            <a:r>
              <a:rPr lang="en-US" b="1" kern="1200">
                <a:solidFill>
                  <a:srgbClr val="000000"/>
                </a:solidFill>
                <a:latin typeface="Calibri"/>
                <a:ea typeface="+mn-ea"/>
                <a:cs typeface="+mn-cs"/>
              </a:rPr>
              <a:t>Overall rating</a:t>
            </a:r>
            <a:endParaRPr lang="en-GB" b="1" kern="1200">
              <a:solidFill>
                <a:srgbClr val="000000"/>
              </a:solidFill>
              <a:latin typeface="Calibri"/>
              <a:ea typeface="+mn-ea"/>
              <a:cs typeface="+mn-cs"/>
            </a:endParaRPr>
          </a:p>
        </p:txBody>
      </p:sp>
      <p:sp>
        <p:nvSpPr>
          <p:cNvPr id="3" name="TextBox 2">
            <a:extLst>
              <a:ext uri="{FF2B5EF4-FFF2-40B4-BE49-F238E27FC236}">
                <a16:creationId xmlns:a16="http://schemas.microsoft.com/office/drawing/2014/main" id="{7C5B01F8-23B8-67AF-308A-A036FA11CC47}"/>
              </a:ext>
            </a:extLst>
          </p:cNvPr>
          <p:cNvSpPr txBox="1"/>
          <p:nvPr/>
        </p:nvSpPr>
        <p:spPr>
          <a:xfrm>
            <a:off x="5548875" y="1187993"/>
            <a:ext cx="1754904"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Value for money</a:t>
            </a:r>
            <a:endParaRPr lang="en-GB" b="1" kern="1200">
              <a:solidFill>
                <a:srgbClr val="000000"/>
              </a:solidFill>
              <a:latin typeface="Calibri"/>
              <a:ea typeface="+mn-ea"/>
              <a:cs typeface="+mn-cs"/>
            </a:endParaRPr>
          </a:p>
        </p:txBody>
      </p:sp>
      <p:sp>
        <p:nvSpPr>
          <p:cNvPr id="4" name="TextBox 3">
            <a:extLst>
              <a:ext uri="{FF2B5EF4-FFF2-40B4-BE49-F238E27FC236}">
                <a16:creationId xmlns:a16="http://schemas.microsoft.com/office/drawing/2014/main" id="{2991ED4A-42FC-BA90-3C69-BF7845BBE868}"/>
              </a:ext>
            </a:extLst>
          </p:cNvPr>
          <p:cNvSpPr txBox="1"/>
          <p:nvPr/>
        </p:nvSpPr>
        <p:spPr>
          <a:xfrm>
            <a:off x="7751455" y="1187993"/>
            <a:ext cx="653383" cy="369332"/>
          </a:xfrm>
          <a:prstGeom prst="rect">
            <a:avLst/>
          </a:prstGeom>
        </p:spPr>
        <p:txBody>
          <a:bodyPr wrap="square" rtlCol="0">
            <a:spAutoFit/>
          </a:bodyPr>
          <a:lstStyle>
            <a:defPPr>
              <a:defRPr kern="0"/>
            </a:defPPr>
            <a:lvl1pPr marL="0" marR="0" lvl="0" indent="0" algn="ctr" defTabSz="914400" rtl="0" eaLnBrk="1" fontAlgn="auto" latinLnBrk="0" hangingPunct="1">
              <a:lnSpc>
                <a:spcPct val="100000"/>
              </a:lnSpc>
              <a:spcBef>
                <a:spcPts val="0"/>
              </a:spcBef>
              <a:spcAft>
                <a:spcPts val="0"/>
              </a:spcAft>
              <a:buClrTx/>
              <a:buSzTx/>
              <a:buFontTx/>
              <a:buNone/>
              <a:tabLst/>
              <a:defRPr b="1" kern="1200">
                <a:solidFill>
                  <a:srgbClr val="000000"/>
                </a:solidFill>
                <a:latin typeface="Calibri"/>
                <a:ea typeface="+mn-ea"/>
                <a:cs typeface="+mn-cs"/>
              </a:defRPr>
            </a:lvl1pPr>
          </a:lstStyle>
          <a:p>
            <a:r>
              <a:rPr lang="en-US"/>
              <a:t>NPS</a:t>
            </a:r>
            <a:endParaRPr lang="en-GB"/>
          </a:p>
        </p:txBody>
      </p:sp>
      <p:sp>
        <p:nvSpPr>
          <p:cNvPr id="9" name="TextBox 8">
            <a:extLst>
              <a:ext uri="{FF2B5EF4-FFF2-40B4-BE49-F238E27FC236}">
                <a16:creationId xmlns:a16="http://schemas.microsoft.com/office/drawing/2014/main" id="{BC8A3B6E-E9CC-38BE-9FB9-92EF860A4D06}"/>
              </a:ext>
            </a:extLst>
          </p:cNvPr>
          <p:cNvSpPr txBox="1"/>
          <p:nvPr/>
        </p:nvSpPr>
        <p:spPr>
          <a:xfrm>
            <a:off x="9305330" y="1168905"/>
            <a:ext cx="2322115" cy="64633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I am proud to be part of the College</a:t>
            </a:r>
            <a:endParaRPr lang="en-GB" b="1" kern="1200">
              <a:solidFill>
                <a:srgbClr val="000000"/>
              </a:solidFill>
              <a:latin typeface="Calibri"/>
              <a:ea typeface="+mn-ea"/>
              <a:cs typeface="+mn-cs"/>
            </a:endParaRPr>
          </a:p>
        </p:txBody>
      </p:sp>
      <p:cxnSp>
        <p:nvCxnSpPr>
          <p:cNvPr id="10" name="Straight Connector 9">
            <a:extLst>
              <a:ext uri="{FF2B5EF4-FFF2-40B4-BE49-F238E27FC236}">
                <a16:creationId xmlns:a16="http://schemas.microsoft.com/office/drawing/2014/main" id="{3FC10B66-9329-ECDC-C94E-BCA5B563246A}"/>
              </a:ext>
            </a:extLst>
          </p:cNvPr>
          <p:cNvCxnSpPr/>
          <p:nvPr/>
        </p:nvCxnSpPr>
        <p:spPr>
          <a:xfrm>
            <a:off x="530542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B5867B-6FC9-C20E-749E-254D4E03CAB3}"/>
              </a:ext>
            </a:extLst>
          </p:cNvPr>
          <p:cNvCxnSpPr/>
          <p:nvPr/>
        </p:nvCxnSpPr>
        <p:spPr>
          <a:xfrm>
            <a:off x="745807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7A4C0BE-647F-3EB0-5734-7A8B200AA090}"/>
              </a:ext>
            </a:extLst>
          </p:cNvPr>
          <p:cNvCxnSpPr/>
          <p:nvPr/>
        </p:nvCxnSpPr>
        <p:spPr>
          <a:xfrm>
            <a:off x="871537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3A75632-122D-AF97-033A-0D3FB8456B08}"/>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9625" y="6211280"/>
            <a:ext cx="266700" cy="519724"/>
          </a:xfrm>
          <a:prstGeom prst="rect">
            <a:avLst/>
          </a:prstGeom>
        </p:spPr>
      </p:pic>
      <p:pic>
        <p:nvPicPr>
          <p:cNvPr id="14" name="Picture 13">
            <a:extLst>
              <a:ext uri="{FF2B5EF4-FFF2-40B4-BE49-F238E27FC236}">
                <a16:creationId xmlns:a16="http://schemas.microsoft.com/office/drawing/2014/main" id="{A6E679AC-42AF-4351-CDFB-68B370D15F92}"/>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4714875" y="6211280"/>
            <a:ext cx="266700" cy="519724"/>
          </a:xfrm>
          <a:prstGeom prst="rect">
            <a:avLst/>
          </a:prstGeom>
        </p:spPr>
      </p:pic>
      <p:sp>
        <p:nvSpPr>
          <p:cNvPr id="15" name="TextBox 14">
            <a:extLst>
              <a:ext uri="{FF2B5EF4-FFF2-40B4-BE49-F238E27FC236}">
                <a16:creationId xmlns:a16="http://schemas.microsoft.com/office/drawing/2014/main" id="{9F4C6524-4BBB-273D-3B69-691427777B0F}"/>
              </a:ext>
            </a:extLst>
          </p:cNvPr>
          <p:cNvSpPr txBox="1"/>
          <p:nvPr/>
        </p:nvSpPr>
        <p:spPr>
          <a:xfrm>
            <a:off x="161925" y="6327793"/>
            <a:ext cx="581378"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02C4D"/>
                </a:solidFill>
                <a:effectLst/>
                <a:uLnTx/>
                <a:uFillTx/>
                <a:latin typeface="Calibri" panose="020F0502020204030204"/>
                <a:ea typeface="+mn-ea"/>
                <a:cs typeface="+mn-cs"/>
              </a:rPr>
              <a:t>Key:</a:t>
            </a:r>
            <a:endParaRPr kumimoji="0" lang="en-GB" sz="18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6E06E2F-4753-C053-2A4D-9250A53C4772}"/>
              </a:ext>
            </a:extLst>
          </p:cNvPr>
          <p:cNvSpPr txBox="1"/>
          <p:nvPr/>
        </p:nvSpPr>
        <p:spPr>
          <a:xfrm>
            <a:off x="1085497" y="6281626"/>
            <a:ext cx="1310752"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Specialty(</a:t>
            </a:r>
            <a:r>
              <a:rPr kumimoji="0" lang="en-US" sz="1200" b="0" i="0" u="none" strike="noStrike" kern="1200" cap="none" spc="0" normalizeH="0" baseline="0" noProof="0" err="1">
                <a:ln>
                  <a:noFill/>
                </a:ln>
                <a:solidFill>
                  <a:srgbClr val="202C4D"/>
                </a:solidFill>
                <a:effectLst/>
                <a:uLnTx/>
                <a:uFillTx/>
                <a:latin typeface="Calibri" panose="020F0502020204030204"/>
                <a:ea typeface="+mn-ea"/>
                <a:cs typeface="+mn-cs"/>
              </a:rPr>
              <a:t>ies</a:t>
            </a: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 with strongest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8D109D8-72CE-1F64-A6D4-40C5ECB44ABE}"/>
              </a:ext>
            </a:extLst>
          </p:cNvPr>
          <p:cNvSpPr txBox="1"/>
          <p:nvPr/>
        </p:nvSpPr>
        <p:spPr>
          <a:xfrm>
            <a:off x="5066946" y="6281626"/>
            <a:ext cx="1395057"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Specialty(</a:t>
            </a:r>
            <a:r>
              <a:rPr kumimoji="0" lang="en-US" sz="1200" b="0" i="0" u="none" strike="noStrike" kern="1200" cap="none" spc="0" normalizeH="0" baseline="0" noProof="0" err="1">
                <a:ln>
                  <a:noFill/>
                </a:ln>
                <a:solidFill>
                  <a:srgbClr val="202C4D"/>
                </a:solidFill>
                <a:effectLst/>
                <a:uLnTx/>
                <a:uFillTx/>
                <a:latin typeface="Calibri" panose="020F0502020204030204"/>
                <a:ea typeface="+mn-ea"/>
                <a:cs typeface="+mn-cs"/>
              </a:rPr>
              <a:t>ies</a:t>
            </a: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 with weakest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9ACA18CD-10C6-9654-F337-4B577FD078FF}"/>
              </a:ext>
            </a:extLst>
          </p:cNvPr>
          <p:cNvCxnSpPr/>
          <p:nvPr/>
        </p:nvCxnSpPr>
        <p:spPr>
          <a:xfrm>
            <a:off x="0" y="22669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E3EA01-67D6-1E75-BC30-C1FBB1BA21CB}"/>
              </a:ext>
            </a:extLst>
          </p:cNvPr>
          <p:cNvCxnSpPr/>
          <p:nvPr/>
        </p:nvCxnSpPr>
        <p:spPr>
          <a:xfrm>
            <a:off x="0" y="28003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AE1C08-C8E6-BDE8-1E2A-7E43799B4DFA}"/>
              </a:ext>
            </a:extLst>
          </p:cNvPr>
          <p:cNvCxnSpPr/>
          <p:nvPr/>
        </p:nvCxnSpPr>
        <p:spPr>
          <a:xfrm>
            <a:off x="0" y="33337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FDEF68F-B9E2-AEA6-634C-AE3FE5264073}"/>
              </a:ext>
            </a:extLst>
          </p:cNvPr>
          <p:cNvCxnSpPr/>
          <p:nvPr/>
        </p:nvCxnSpPr>
        <p:spPr>
          <a:xfrm>
            <a:off x="0" y="38671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0859F6C-E065-E955-A0E7-109CAEC483C4}"/>
              </a:ext>
            </a:extLst>
          </p:cNvPr>
          <p:cNvCxnSpPr/>
          <p:nvPr/>
        </p:nvCxnSpPr>
        <p:spPr>
          <a:xfrm>
            <a:off x="0" y="43624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D9B94E-E8A0-7BA3-4EE9-8D93EB29084F}"/>
              </a:ext>
            </a:extLst>
          </p:cNvPr>
          <p:cNvCxnSpPr/>
          <p:nvPr/>
        </p:nvCxnSpPr>
        <p:spPr>
          <a:xfrm>
            <a:off x="0" y="4886325"/>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A47914-BD6A-FF7B-18D3-791AFE1D9924}"/>
              </a:ext>
            </a:extLst>
          </p:cNvPr>
          <p:cNvCxnSpPr/>
          <p:nvPr/>
        </p:nvCxnSpPr>
        <p:spPr>
          <a:xfrm>
            <a:off x="0" y="5324475"/>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99A1A66F-37C9-332C-CCC4-12DCE38F8C35}"/>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6326964" y="1778452"/>
            <a:ext cx="204816" cy="399129"/>
          </a:xfrm>
          <a:prstGeom prst="rect">
            <a:avLst/>
          </a:prstGeom>
        </p:spPr>
      </p:pic>
      <p:pic>
        <p:nvPicPr>
          <p:cNvPr id="33" name="Picture 32">
            <a:extLst>
              <a:ext uri="{FF2B5EF4-FFF2-40B4-BE49-F238E27FC236}">
                <a16:creationId xmlns:a16="http://schemas.microsoft.com/office/drawing/2014/main" id="{2E283994-82C4-490C-A0D9-B8B4B37E87F7}"/>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6326964" y="4871426"/>
            <a:ext cx="204816" cy="399129"/>
          </a:xfrm>
          <a:prstGeom prst="rect">
            <a:avLst/>
          </a:prstGeom>
        </p:spPr>
      </p:pic>
      <p:pic>
        <p:nvPicPr>
          <p:cNvPr id="35" name="Picture 34">
            <a:extLst>
              <a:ext uri="{FF2B5EF4-FFF2-40B4-BE49-F238E27FC236}">
                <a16:creationId xmlns:a16="http://schemas.microsoft.com/office/drawing/2014/main" id="{A7A7FA39-1DE1-6FEA-E904-69ADB9D56538}"/>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23347" y="1778452"/>
            <a:ext cx="204816" cy="399129"/>
          </a:xfrm>
          <a:prstGeom prst="rect">
            <a:avLst/>
          </a:prstGeom>
        </p:spPr>
      </p:pic>
      <p:pic>
        <p:nvPicPr>
          <p:cNvPr id="36" name="Picture 35">
            <a:extLst>
              <a:ext uri="{FF2B5EF4-FFF2-40B4-BE49-F238E27FC236}">
                <a16:creationId xmlns:a16="http://schemas.microsoft.com/office/drawing/2014/main" id="{AB8EAD12-163E-CF0E-6BEA-F771DBF32EA8}"/>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23347" y="5366897"/>
            <a:ext cx="204816" cy="399129"/>
          </a:xfrm>
          <a:prstGeom prst="rect">
            <a:avLst/>
          </a:prstGeom>
        </p:spPr>
      </p:pic>
      <p:pic>
        <p:nvPicPr>
          <p:cNvPr id="37" name="Picture 36">
            <a:extLst>
              <a:ext uri="{FF2B5EF4-FFF2-40B4-BE49-F238E27FC236}">
                <a16:creationId xmlns:a16="http://schemas.microsoft.com/office/drawing/2014/main" id="{BBE37B5F-8640-C992-270B-B6F5243EDB21}"/>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23347" y="3898028"/>
            <a:ext cx="204816" cy="399129"/>
          </a:xfrm>
          <a:prstGeom prst="rect">
            <a:avLst/>
          </a:prstGeom>
        </p:spPr>
      </p:pic>
      <p:sp>
        <p:nvSpPr>
          <p:cNvPr id="39" name="TextBox 38">
            <a:extLst>
              <a:ext uri="{FF2B5EF4-FFF2-40B4-BE49-F238E27FC236}">
                <a16:creationId xmlns:a16="http://schemas.microsoft.com/office/drawing/2014/main" id="{BC40643C-7D36-8573-771B-7FB315CD48FE}"/>
              </a:ext>
            </a:extLst>
          </p:cNvPr>
          <p:cNvSpPr txBox="1"/>
          <p:nvPr/>
        </p:nvSpPr>
        <p:spPr>
          <a:xfrm>
            <a:off x="8379054" y="1882011"/>
            <a:ext cx="330540"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2C4D"/>
                </a:solidFill>
                <a:effectLst/>
                <a:uLnTx/>
                <a:uFillTx/>
                <a:latin typeface="Calibri" panose="020F0502020204030204"/>
                <a:ea typeface="+mn-ea"/>
                <a:cs typeface="+mn-cs"/>
              </a:rPr>
              <a:t>-5</a:t>
            </a:r>
            <a:endParaRPr kumimoji="0" lang="en-GB" sz="14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CCAF555B-5DAE-F19F-9B44-6236E9EB8195}"/>
              </a:ext>
            </a:extLst>
          </p:cNvPr>
          <p:cNvSpPr txBox="1"/>
          <p:nvPr/>
        </p:nvSpPr>
        <p:spPr>
          <a:xfrm>
            <a:off x="8379054" y="5446160"/>
            <a:ext cx="330540"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2C4D"/>
                </a:solidFill>
                <a:effectLst/>
                <a:uLnTx/>
                <a:uFillTx/>
                <a:latin typeface="Calibri" panose="020F0502020204030204"/>
                <a:ea typeface="+mn-ea"/>
                <a:cs typeface="+mn-cs"/>
              </a:rPr>
              <a:t>-3</a:t>
            </a:r>
            <a:endParaRPr kumimoji="0" lang="en-GB" sz="14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BA58E897-7CCF-0E29-64E0-2DEF663624D6}"/>
              </a:ext>
            </a:extLst>
          </p:cNvPr>
          <p:cNvSpPr txBox="1"/>
          <p:nvPr/>
        </p:nvSpPr>
        <p:spPr>
          <a:xfrm>
            <a:off x="8287684" y="3988835"/>
            <a:ext cx="421910"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2C4D"/>
                </a:solidFill>
                <a:effectLst/>
                <a:uLnTx/>
                <a:uFillTx/>
                <a:latin typeface="Calibri" panose="020F0502020204030204"/>
                <a:ea typeface="+mn-ea"/>
                <a:cs typeface="+mn-cs"/>
              </a:rPr>
              <a:t>-41</a:t>
            </a:r>
            <a:endParaRPr kumimoji="0" lang="en-GB" sz="1400" b="0" i="0" u="none" strike="noStrike" kern="1200" cap="none" spc="0" normalizeH="0" baseline="0" noProof="0">
              <a:ln>
                <a:noFill/>
              </a:ln>
              <a:solidFill>
                <a:srgbClr val="202C4D"/>
              </a:solidFill>
              <a:effectLst/>
              <a:uLnTx/>
              <a:uFillTx/>
              <a:latin typeface="Calibri" panose="020F0502020204030204"/>
              <a:ea typeface="+mn-ea"/>
              <a:cs typeface="+mn-cs"/>
            </a:endParaRPr>
          </a:p>
        </p:txBody>
      </p:sp>
      <p:pic>
        <p:nvPicPr>
          <p:cNvPr id="43" name="Picture 42">
            <a:extLst>
              <a:ext uri="{FF2B5EF4-FFF2-40B4-BE49-F238E27FC236}">
                <a16:creationId xmlns:a16="http://schemas.microsoft.com/office/drawing/2014/main" id="{C65D8402-F492-D07F-A92A-0B992FBD62B8}"/>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23347" y="4886325"/>
            <a:ext cx="204816" cy="399129"/>
          </a:xfrm>
          <a:prstGeom prst="rect">
            <a:avLst/>
          </a:prstGeom>
        </p:spPr>
      </p:pic>
      <p:sp>
        <p:nvSpPr>
          <p:cNvPr id="44" name="TextBox 43">
            <a:extLst>
              <a:ext uri="{FF2B5EF4-FFF2-40B4-BE49-F238E27FC236}">
                <a16:creationId xmlns:a16="http://schemas.microsoft.com/office/drawing/2014/main" id="{E3F9CE87-C2A3-4857-D070-9F3575409918}"/>
              </a:ext>
            </a:extLst>
          </p:cNvPr>
          <p:cNvSpPr txBox="1"/>
          <p:nvPr/>
        </p:nvSpPr>
        <p:spPr>
          <a:xfrm>
            <a:off x="8287684" y="4977132"/>
            <a:ext cx="421910"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2C4D"/>
                </a:solidFill>
                <a:effectLst/>
                <a:uLnTx/>
                <a:uFillTx/>
                <a:latin typeface="Calibri" panose="020F0502020204030204"/>
                <a:ea typeface="+mn-ea"/>
                <a:cs typeface="+mn-cs"/>
              </a:rPr>
              <a:t>-31</a:t>
            </a:r>
            <a:endParaRPr kumimoji="0" lang="en-GB" sz="1400" b="0" i="0" u="none" strike="noStrike" kern="1200" cap="none" spc="0" normalizeH="0" baseline="0" noProof="0">
              <a:ln>
                <a:noFill/>
              </a:ln>
              <a:solidFill>
                <a:srgbClr val="202C4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0674FEE-DCC2-1735-A2EF-892A2F66AB0F}"/>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903668" y="1778452"/>
            <a:ext cx="204816" cy="399129"/>
          </a:xfrm>
          <a:prstGeom prst="rect">
            <a:avLst/>
          </a:prstGeom>
        </p:spPr>
      </p:pic>
      <p:pic>
        <p:nvPicPr>
          <p:cNvPr id="6" name="Picture 5">
            <a:extLst>
              <a:ext uri="{FF2B5EF4-FFF2-40B4-BE49-F238E27FC236}">
                <a16:creationId xmlns:a16="http://schemas.microsoft.com/office/drawing/2014/main" id="{56F4DB22-8781-9A61-35CC-A42B141479AD}"/>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903668" y="4882925"/>
            <a:ext cx="204816" cy="399129"/>
          </a:xfrm>
          <a:prstGeom prst="rect">
            <a:avLst/>
          </a:prstGeom>
        </p:spPr>
      </p:pic>
      <p:pic>
        <p:nvPicPr>
          <p:cNvPr id="7" name="Picture 6">
            <a:extLst>
              <a:ext uri="{FF2B5EF4-FFF2-40B4-BE49-F238E27FC236}">
                <a16:creationId xmlns:a16="http://schemas.microsoft.com/office/drawing/2014/main" id="{0EBEDFA5-2E2A-3E62-DFE0-366803F49549}"/>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903668" y="3892193"/>
            <a:ext cx="204816" cy="399129"/>
          </a:xfrm>
          <a:prstGeom prst="rect">
            <a:avLst/>
          </a:prstGeom>
        </p:spPr>
      </p:pic>
      <p:pic>
        <p:nvPicPr>
          <p:cNvPr id="17" name="Picture 16">
            <a:extLst>
              <a:ext uri="{FF2B5EF4-FFF2-40B4-BE49-F238E27FC236}">
                <a16:creationId xmlns:a16="http://schemas.microsoft.com/office/drawing/2014/main" id="{B37C4305-FE0A-6D2F-9D4D-5862511F4EF4}"/>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6326964" y="5395300"/>
            <a:ext cx="204816" cy="399129"/>
          </a:xfrm>
          <a:prstGeom prst="rect">
            <a:avLst/>
          </a:prstGeom>
        </p:spPr>
      </p:pic>
      <p:pic>
        <p:nvPicPr>
          <p:cNvPr id="18" name="Picture 17">
            <a:extLst>
              <a:ext uri="{FF2B5EF4-FFF2-40B4-BE49-F238E27FC236}">
                <a16:creationId xmlns:a16="http://schemas.microsoft.com/office/drawing/2014/main" id="{47A3B37D-74F2-F2DA-A261-4D80295DDB87}"/>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6326964" y="2327691"/>
            <a:ext cx="204816" cy="399129"/>
          </a:xfrm>
          <a:prstGeom prst="rect">
            <a:avLst/>
          </a:prstGeom>
        </p:spPr>
      </p:pic>
      <p:pic>
        <p:nvPicPr>
          <p:cNvPr id="20" name="Picture 19">
            <a:extLst>
              <a:ext uri="{FF2B5EF4-FFF2-40B4-BE49-F238E27FC236}">
                <a16:creationId xmlns:a16="http://schemas.microsoft.com/office/drawing/2014/main" id="{72148E2A-6C14-CFC8-788E-CC9E35324CAE}"/>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6326964" y="3422641"/>
            <a:ext cx="204816" cy="399129"/>
          </a:xfrm>
          <a:prstGeom prst="rect">
            <a:avLst/>
          </a:prstGeom>
        </p:spPr>
      </p:pic>
      <p:pic>
        <p:nvPicPr>
          <p:cNvPr id="21" name="Picture 20">
            <a:extLst>
              <a:ext uri="{FF2B5EF4-FFF2-40B4-BE49-F238E27FC236}">
                <a16:creationId xmlns:a16="http://schemas.microsoft.com/office/drawing/2014/main" id="{2A4C70C5-CA27-ECD7-9DA6-55AE80442BF4}"/>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2548649" y="6271577"/>
            <a:ext cx="266697" cy="519718"/>
          </a:xfrm>
          <a:prstGeom prst="rect">
            <a:avLst/>
          </a:prstGeom>
        </p:spPr>
      </p:pic>
      <p:sp>
        <p:nvSpPr>
          <p:cNvPr id="22" name="TextBox 21">
            <a:extLst>
              <a:ext uri="{FF2B5EF4-FFF2-40B4-BE49-F238E27FC236}">
                <a16:creationId xmlns:a16="http://schemas.microsoft.com/office/drawing/2014/main" id="{DE3762A9-875F-5D85-0C38-AEC462316ADB}"/>
              </a:ext>
            </a:extLst>
          </p:cNvPr>
          <p:cNvSpPr txBox="1"/>
          <p:nvPr/>
        </p:nvSpPr>
        <p:spPr>
          <a:xfrm>
            <a:off x="2904031" y="6281626"/>
            <a:ext cx="1658444"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Specialty(</a:t>
            </a:r>
            <a:r>
              <a:rPr kumimoji="0" lang="en-US" sz="1200" b="0" i="0" u="none" strike="noStrike" kern="1200" cap="none" spc="0" normalizeH="0" baseline="0" noProof="0" err="1">
                <a:ln>
                  <a:noFill/>
                </a:ln>
                <a:solidFill>
                  <a:srgbClr val="202C4D"/>
                </a:solidFill>
                <a:effectLst/>
                <a:uLnTx/>
                <a:uFillTx/>
                <a:latin typeface="Calibri" panose="020F0502020204030204"/>
                <a:ea typeface="+mn-ea"/>
                <a:cs typeface="+mn-cs"/>
              </a:rPr>
              <a:t>ies</a:t>
            </a: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 with reasonably good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04B3CB1-6565-A8F6-2043-EAB5CBEB4F28}"/>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903668" y="2327691"/>
            <a:ext cx="204816" cy="399129"/>
          </a:xfrm>
          <a:prstGeom prst="rect">
            <a:avLst/>
          </a:prstGeom>
        </p:spPr>
      </p:pic>
      <p:pic>
        <p:nvPicPr>
          <p:cNvPr id="24" name="Picture 23">
            <a:extLst>
              <a:ext uri="{FF2B5EF4-FFF2-40B4-BE49-F238E27FC236}">
                <a16:creationId xmlns:a16="http://schemas.microsoft.com/office/drawing/2014/main" id="{F18E848B-5EA7-5CB4-D1E7-BA0345A35663}"/>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903668" y="5403921"/>
            <a:ext cx="204816" cy="399129"/>
          </a:xfrm>
          <a:prstGeom prst="rect">
            <a:avLst/>
          </a:prstGeom>
        </p:spPr>
      </p:pic>
      <p:pic>
        <p:nvPicPr>
          <p:cNvPr id="45" name="Picture 44">
            <a:extLst>
              <a:ext uri="{FF2B5EF4-FFF2-40B4-BE49-F238E27FC236}">
                <a16:creationId xmlns:a16="http://schemas.microsoft.com/office/drawing/2014/main" id="{12E3566F-DEB1-6165-B880-ECAB40501534}"/>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23347" y="2845270"/>
            <a:ext cx="204816" cy="399129"/>
          </a:xfrm>
          <a:prstGeom prst="rect">
            <a:avLst/>
          </a:prstGeom>
        </p:spPr>
      </p:pic>
      <p:sp>
        <p:nvSpPr>
          <p:cNvPr id="46" name="TextBox 45">
            <a:extLst>
              <a:ext uri="{FF2B5EF4-FFF2-40B4-BE49-F238E27FC236}">
                <a16:creationId xmlns:a16="http://schemas.microsoft.com/office/drawing/2014/main" id="{38431CAF-BA53-4AA2-9DD5-199689CE5F87}"/>
              </a:ext>
            </a:extLst>
          </p:cNvPr>
          <p:cNvSpPr txBox="1"/>
          <p:nvPr/>
        </p:nvSpPr>
        <p:spPr>
          <a:xfrm>
            <a:off x="8379054" y="2948829"/>
            <a:ext cx="330540"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2C4D"/>
                </a:solidFill>
                <a:effectLst/>
                <a:uLnTx/>
                <a:uFillTx/>
                <a:latin typeface="Calibri" panose="020F0502020204030204"/>
                <a:ea typeface="+mn-ea"/>
                <a:cs typeface="+mn-cs"/>
              </a:rPr>
              <a:t>-6</a:t>
            </a:r>
            <a:endParaRPr kumimoji="0" lang="en-GB" sz="14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10823E7-B682-9348-15C6-8BEBD110E233}"/>
              </a:ext>
            </a:extLst>
          </p:cNvPr>
          <p:cNvSpPr txBox="1"/>
          <p:nvPr/>
        </p:nvSpPr>
        <p:spPr>
          <a:xfrm>
            <a:off x="-23747" y="5899129"/>
            <a:ext cx="1266693" cy="261610"/>
          </a:xfrm>
          <a:prstGeom prst="rect">
            <a:avLst/>
          </a:prstGeom>
        </p:spPr>
        <p:txBody>
          <a:bodyPr wrap="none" rtlCol="0">
            <a:spAutoFit/>
          </a:bodyPr>
          <a:lstStyle/>
          <a:p>
            <a:pPr algn="l"/>
            <a:r>
              <a:rPr lang="en-US" sz="1100" i="1">
                <a:solidFill>
                  <a:schemeClr val="bg1">
                    <a:lumMod val="50000"/>
                  </a:schemeClr>
                </a:solidFill>
                <a:latin typeface="+mj-lt"/>
              </a:rPr>
              <a:t>* Caution low base</a:t>
            </a:r>
            <a:endParaRPr lang="en-GB" sz="1100" i="1">
              <a:solidFill>
                <a:schemeClr val="bg1">
                  <a:lumMod val="50000"/>
                </a:schemeClr>
              </a:solidFill>
              <a:latin typeface="+mj-lt"/>
            </a:endParaRPr>
          </a:p>
        </p:txBody>
      </p:sp>
      <p:pic>
        <p:nvPicPr>
          <p:cNvPr id="47" name="Picture 46">
            <a:extLst>
              <a:ext uri="{FF2B5EF4-FFF2-40B4-BE49-F238E27FC236}">
                <a16:creationId xmlns:a16="http://schemas.microsoft.com/office/drawing/2014/main" id="{851B83DE-2299-EE5B-5A1D-271FFCCC673F}"/>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363979" y="5354808"/>
            <a:ext cx="204816" cy="399129"/>
          </a:xfrm>
          <a:prstGeom prst="rect">
            <a:avLst/>
          </a:prstGeom>
        </p:spPr>
      </p:pic>
      <p:pic>
        <p:nvPicPr>
          <p:cNvPr id="48" name="Picture 47">
            <a:extLst>
              <a:ext uri="{FF2B5EF4-FFF2-40B4-BE49-F238E27FC236}">
                <a16:creationId xmlns:a16="http://schemas.microsoft.com/office/drawing/2014/main" id="{50351FE6-E7A8-9841-49AD-AB49B3861DF5}"/>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345767" y="3390873"/>
            <a:ext cx="204816" cy="399129"/>
          </a:xfrm>
          <a:prstGeom prst="rect">
            <a:avLst/>
          </a:prstGeom>
        </p:spPr>
      </p:pic>
      <p:pic>
        <p:nvPicPr>
          <p:cNvPr id="51" name="Picture 50">
            <a:extLst>
              <a:ext uri="{FF2B5EF4-FFF2-40B4-BE49-F238E27FC236}">
                <a16:creationId xmlns:a16="http://schemas.microsoft.com/office/drawing/2014/main" id="{63FB3B28-8731-18E5-A665-289E871AB179}"/>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363979" y="4905563"/>
            <a:ext cx="204816" cy="399129"/>
          </a:xfrm>
          <a:prstGeom prst="rect">
            <a:avLst/>
          </a:prstGeom>
        </p:spPr>
      </p:pic>
      <p:pic>
        <p:nvPicPr>
          <p:cNvPr id="52" name="Picture 51">
            <a:extLst>
              <a:ext uri="{FF2B5EF4-FFF2-40B4-BE49-F238E27FC236}">
                <a16:creationId xmlns:a16="http://schemas.microsoft.com/office/drawing/2014/main" id="{ADFEE640-145B-1BE3-0406-A13B9710DF9D}"/>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363979" y="2878048"/>
            <a:ext cx="204816" cy="399129"/>
          </a:xfrm>
          <a:prstGeom prst="rect">
            <a:avLst/>
          </a:prstGeom>
        </p:spPr>
      </p:pic>
    </p:spTree>
    <p:extLst>
      <p:ext uri="{BB962C8B-B14F-4D97-AF65-F5344CB8AC3E}">
        <p14:creationId xmlns:p14="http://schemas.microsoft.com/office/powerpoint/2010/main" val="403373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D5012-0261-E0B9-2B8E-555318297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4B5157-23CF-5B11-3165-C08624213E13}"/>
              </a:ext>
            </a:extLst>
          </p:cNvPr>
          <p:cNvSpPr>
            <a:spLocks noGrp="1"/>
          </p:cNvSpPr>
          <p:nvPr>
            <p:ph type="title"/>
          </p:nvPr>
        </p:nvSpPr>
        <p:spPr/>
        <p:txBody>
          <a:bodyPr/>
          <a:lstStyle/>
          <a:p>
            <a:r>
              <a:rPr lang="en-GB">
                <a:solidFill>
                  <a:schemeClr val="accent1"/>
                </a:solidFill>
              </a:rPr>
              <a:t>Participant profile </a:t>
            </a:r>
          </a:p>
        </p:txBody>
      </p:sp>
      <p:sp>
        <p:nvSpPr>
          <p:cNvPr id="3" name="Text Placeholder 2">
            <a:extLst>
              <a:ext uri="{FF2B5EF4-FFF2-40B4-BE49-F238E27FC236}">
                <a16:creationId xmlns:a16="http://schemas.microsoft.com/office/drawing/2014/main" id="{674213C4-CA63-466F-B9FA-4404FF099822}"/>
              </a:ext>
            </a:extLst>
          </p:cNvPr>
          <p:cNvSpPr>
            <a:spLocks noGrp="1"/>
          </p:cNvSpPr>
          <p:nvPr>
            <p:ph type="body" sz="quarter" idx="10"/>
          </p:nvPr>
        </p:nvSpPr>
        <p:spPr/>
        <p:txBody>
          <a:bodyPr vert="horz" lIns="0" tIns="0" rIns="0" bIns="0" rtlCol="0">
            <a:normAutofit/>
          </a:bodyPr>
          <a:lstStyle/>
          <a:p>
            <a:r>
              <a:rPr lang="en-GB" sz="800" i="1">
                <a:solidFill>
                  <a:schemeClr val="tx2"/>
                </a:solidFill>
              </a:rPr>
              <a:t>8. What is your primary specialty? Base: Asked respondents who are not medical examiners or medical examiner officers (1,650)</a:t>
            </a:r>
            <a:br>
              <a:rPr lang="en-GB" sz="800" i="1">
                <a:solidFill>
                  <a:schemeClr val="tx2"/>
                </a:solidFill>
              </a:rPr>
            </a:br>
            <a:r>
              <a:rPr lang="en-GB" sz="800" i="1">
                <a:solidFill>
                  <a:schemeClr val="accent6"/>
                </a:solidFill>
              </a:rPr>
              <a:t>*Caution low base size</a:t>
            </a:r>
          </a:p>
        </p:txBody>
      </p:sp>
      <p:graphicFrame>
        <p:nvGraphicFramePr>
          <p:cNvPr id="6" name="Chart 5">
            <a:extLst>
              <a:ext uri="{FF2B5EF4-FFF2-40B4-BE49-F238E27FC236}">
                <a16:creationId xmlns:a16="http://schemas.microsoft.com/office/drawing/2014/main" id="{796BCCDF-7F47-B027-9A6D-BC3F7244C34C}"/>
              </a:ext>
            </a:extLst>
          </p:cNvPr>
          <p:cNvGraphicFramePr>
            <a:graphicFrameLocks/>
          </p:cNvGraphicFramePr>
          <p:nvPr>
            <p:extLst>
              <p:ext uri="{D42A27DB-BD31-4B8C-83A1-F6EECF244321}">
                <p14:modId xmlns:p14="http://schemas.microsoft.com/office/powerpoint/2010/main" val="1065823297"/>
              </p:ext>
            </p:extLst>
          </p:nvPr>
        </p:nvGraphicFramePr>
        <p:xfrm>
          <a:off x="1571626" y="1187993"/>
          <a:ext cx="9048749" cy="4843461"/>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a:extLst>
              <a:ext uri="{FF2B5EF4-FFF2-40B4-BE49-F238E27FC236}">
                <a16:creationId xmlns:a16="http://schemas.microsoft.com/office/drawing/2014/main" id="{0EC2EB06-16E9-15A6-7E3C-9654272916E1}"/>
              </a:ext>
            </a:extLst>
          </p:cNvPr>
          <p:cNvCxnSpPr>
            <a:cxnSpLocks/>
          </p:cNvCxnSpPr>
          <p:nvPr/>
        </p:nvCxnSpPr>
        <p:spPr>
          <a:xfrm flipV="1">
            <a:off x="5463822" y="5588000"/>
            <a:ext cx="1840089" cy="191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85115C-00D9-28A4-7528-78F4D5F838EE}"/>
              </a:ext>
            </a:extLst>
          </p:cNvPr>
          <p:cNvSpPr txBox="1"/>
          <p:nvPr/>
        </p:nvSpPr>
        <p:spPr>
          <a:xfrm>
            <a:off x="7303911" y="5328353"/>
            <a:ext cx="4504267" cy="523220"/>
          </a:xfrm>
          <a:prstGeom prst="rect">
            <a:avLst/>
          </a:prstGeom>
        </p:spPr>
        <p:txBody>
          <a:bodyPr wrap="square" rtlCol="0">
            <a:spAutoFit/>
          </a:bodyPr>
          <a:lstStyle/>
          <a:p>
            <a:pPr algn="l"/>
            <a:r>
              <a:rPr lang="en-GB" sz="1400">
                <a:solidFill>
                  <a:schemeClr val="tx2"/>
                </a:solidFill>
                <a:latin typeface="+mn-lt"/>
              </a:rPr>
              <a:t>‘Other’ includes a wide range of other specialties including answers such as anatomical pathology and cytology.</a:t>
            </a:r>
          </a:p>
        </p:txBody>
      </p:sp>
    </p:spTree>
    <p:extLst>
      <p:ext uri="{BB962C8B-B14F-4D97-AF65-F5344CB8AC3E}">
        <p14:creationId xmlns:p14="http://schemas.microsoft.com/office/powerpoint/2010/main" val="14187540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5A526-6762-0081-F783-9F5AB8504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53368-9AC3-548D-D912-1CCCFDB8B4CD}"/>
              </a:ext>
            </a:extLst>
          </p:cNvPr>
          <p:cNvSpPr>
            <a:spLocks noGrp="1"/>
          </p:cNvSpPr>
          <p:nvPr>
            <p:ph type="title"/>
          </p:nvPr>
        </p:nvSpPr>
        <p:spPr/>
        <p:txBody>
          <a:bodyPr/>
          <a:lstStyle/>
          <a:p>
            <a:r>
              <a:rPr lang="en-US">
                <a:solidFill>
                  <a:schemeClr val="bg2"/>
                </a:solidFill>
              </a:rPr>
              <a:t>Membership class summary</a:t>
            </a:r>
            <a:endParaRPr lang="en-GB">
              <a:solidFill>
                <a:schemeClr val="bg2"/>
              </a:solidFill>
            </a:endParaRPr>
          </a:p>
        </p:txBody>
      </p:sp>
      <p:sp>
        <p:nvSpPr>
          <p:cNvPr id="5" name="TextBox 4">
            <a:extLst>
              <a:ext uri="{FF2B5EF4-FFF2-40B4-BE49-F238E27FC236}">
                <a16:creationId xmlns:a16="http://schemas.microsoft.com/office/drawing/2014/main" id="{380B18BC-6C82-3377-5A1F-9926BB528FE8}"/>
              </a:ext>
            </a:extLst>
          </p:cNvPr>
          <p:cNvSpPr txBox="1"/>
          <p:nvPr/>
        </p:nvSpPr>
        <p:spPr>
          <a:xfrm>
            <a:off x="773432" y="1827840"/>
            <a:ext cx="148399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Fellow</a:t>
            </a:r>
          </a:p>
        </p:txBody>
      </p:sp>
      <p:sp>
        <p:nvSpPr>
          <p:cNvPr id="6" name="TextBox 5">
            <a:extLst>
              <a:ext uri="{FF2B5EF4-FFF2-40B4-BE49-F238E27FC236}">
                <a16:creationId xmlns:a16="http://schemas.microsoft.com/office/drawing/2014/main" id="{592D369E-941C-10D1-A5C7-41ED20DFC9BA}"/>
              </a:ext>
            </a:extLst>
          </p:cNvPr>
          <p:cNvSpPr txBox="1"/>
          <p:nvPr/>
        </p:nvSpPr>
        <p:spPr>
          <a:xfrm>
            <a:off x="47625" y="2814015"/>
            <a:ext cx="220980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Diplomate and Associate</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C8AE5F08-0242-4601-5D8A-4D6E3DBBFDD2}"/>
              </a:ext>
            </a:extLst>
          </p:cNvPr>
          <p:cNvSpPr txBox="1"/>
          <p:nvPr/>
        </p:nvSpPr>
        <p:spPr>
          <a:xfrm>
            <a:off x="47625" y="3787261"/>
            <a:ext cx="220980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Medical Examiner and Medical Examiner Officer</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2CE487E8-3278-6E0A-D10E-397BFDBFC0FF}"/>
              </a:ext>
            </a:extLst>
          </p:cNvPr>
          <p:cNvSpPr txBox="1"/>
          <p:nvPr/>
        </p:nvSpPr>
        <p:spPr>
          <a:xfrm>
            <a:off x="47625" y="5182470"/>
            <a:ext cx="22098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Affiliate</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id="{FA21B65D-28B5-9426-E635-B79BFC3C0E6A}"/>
              </a:ext>
            </a:extLst>
          </p:cNvPr>
          <p:cNvCxnSpPr/>
          <p:nvPr/>
        </p:nvCxnSpPr>
        <p:spPr>
          <a:xfrm>
            <a:off x="273367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9EC5E9F-DBAE-4A00-1653-F1A26FF730F7}"/>
              </a:ext>
            </a:extLst>
          </p:cNvPr>
          <p:cNvCxnSpPr/>
          <p:nvPr/>
        </p:nvCxnSpPr>
        <p:spPr>
          <a:xfrm>
            <a:off x="770572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4B18C09-89E6-8B55-9B03-82C649560023}"/>
              </a:ext>
            </a:extLst>
          </p:cNvPr>
          <p:cNvSpPr txBox="1"/>
          <p:nvPr/>
        </p:nvSpPr>
        <p:spPr>
          <a:xfrm>
            <a:off x="3820133" y="1195331"/>
            <a:ext cx="2634632" cy="369332"/>
          </a:xfrm>
          <a:prstGeom prst="rect">
            <a:avLst/>
          </a:prstGeom>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Overall opinion of </a:t>
            </a:r>
            <a:r>
              <a:rPr lang="en-US" b="1" kern="1200" err="1">
                <a:solidFill>
                  <a:srgbClr val="000000"/>
                </a:solidFill>
                <a:latin typeface="Calibri"/>
                <a:ea typeface="+mn-ea"/>
                <a:cs typeface="+mn-cs"/>
              </a:rPr>
              <a:t>RCPath</a:t>
            </a:r>
            <a:endParaRPr lang="en-GB" b="1" kern="1200">
              <a:solidFill>
                <a:srgbClr val="000000"/>
              </a:solidFill>
              <a:latin typeface="Calibri"/>
              <a:ea typeface="+mn-ea"/>
              <a:cs typeface="+mn-cs"/>
            </a:endParaRPr>
          </a:p>
        </p:txBody>
      </p:sp>
      <p:sp>
        <p:nvSpPr>
          <p:cNvPr id="41" name="TextBox 40">
            <a:extLst>
              <a:ext uri="{FF2B5EF4-FFF2-40B4-BE49-F238E27FC236}">
                <a16:creationId xmlns:a16="http://schemas.microsoft.com/office/drawing/2014/main" id="{49F17B8F-AAD7-1753-DB14-AC7901444C80}"/>
              </a:ext>
            </a:extLst>
          </p:cNvPr>
          <p:cNvSpPr txBox="1"/>
          <p:nvPr/>
        </p:nvSpPr>
        <p:spPr>
          <a:xfrm>
            <a:off x="7952808" y="1197525"/>
            <a:ext cx="3967625" cy="369332"/>
          </a:xfrm>
          <a:prstGeom prst="rect">
            <a:avLst/>
          </a:prstGeom>
        </p:spPr>
        <p:txBody>
          <a:bodyPr wrap="none" rtlCol="0">
            <a:spAutoFit/>
          </a:bodyPr>
          <a:lstStyle>
            <a:defPPr>
              <a:defRPr kern="0"/>
            </a:defPPr>
            <a:lvl1pPr marL="0" marR="0" lvl="0" indent="0" algn="ctr" defTabSz="914400" rtl="0" eaLnBrk="1" fontAlgn="auto" latinLnBrk="0" hangingPunct="1">
              <a:lnSpc>
                <a:spcPct val="100000"/>
              </a:lnSpc>
              <a:spcBef>
                <a:spcPts val="0"/>
              </a:spcBef>
              <a:spcAft>
                <a:spcPts val="0"/>
              </a:spcAft>
              <a:buClrTx/>
              <a:buSzTx/>
              <a:buFontTx/>
              <a:buNone/>
              <a:tabLst/>
              <a:defRPr b="1" kern="1200">
                <a:solidFill>
                  <a:srgbClr val="000000"/>
                </a:solidFill>
                <a:latin typeface="Calibri"/>
                <a:ea typeface="+mn-ea"/>
                <a:cs typeface="+mn-cs"/>
              </a:defRPr>
            </a:lvl1pPr>
          </a:lstStyle>
          <a:p>
            <a:r>
              <a:rPr lang="en-US"/>
              <a:t>Most important aspects of membership</a:t>
            </a:r>
            <a:endParaRPr lang="en-GB"/>
          </a:p>
        </p:txBody>
      </p:sp>
      <p:pic>
        <p:nvPicPr>
          <p:cNvPr id="43" name="Picture 42">
            <a:extLst>
              <a:ext uri="{FF2B5EF4-FFF2-40B4-BE49-F238E27FC236}">
                <a16:creationId xmlns:a16="http://schemas.microsoft.com/office/drawing/2014/main" id="{AC602A52-6DE5-6040-21DD-7004533861C5}"/>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022195" y="2801330"/>
            <a:ext cx="336389" cy="655528"/>
          </a:xfrm>
          <a:prstGeom prst="rect">
            <a:avLst/>
          </a:prstGeom>
        </p:spPr>
      </p:pic>
      <p:pic>
        <p:nvPicPr>
          <p:cNvPr id="49" name="Picture 48">
            <a:extLst>
              <a:ext uri="{FF2B5EF4-FFF2-40B4-BE49-F238E27FC236}">
                <a16:creationId xmlns:a16="http://schemas.microsoft.com/office/drawing/2014/main" id="{05C23CFE-4051-8F91-1779-3629C45F489C}"/>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022195" y="3897685"/>
            <a:ext cx="336389" cy="655528"/>
          </a:xfrm>
          <a:prstGeom prst="rect">
            <a:avLst/>
          </a:prstGeom>
        </p:spPr>
      </p:pic>
      <p:pic>
        <p:nvPicPr>
          <p:cNvPr id="50" name="Picture 49">
            <a:extLst>
              <a:ext uri="{FF2B5EF4-FFF2-40B4-BE49-F238E27FC236}">
                <a16:creationId xmlns:a16="http://schemas.microsoft.com/office/drawing/2014/main" id="{1CCB4D7F-8DAF-1775-101E-AB7964D67DAA}"/>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022195" y="4994039"/>
            <a:ext cx="336389" cy="655528"/>
          </a:xfrm>
          <a:prstGeom prst="rect">
            <a:avLst/>
          </a:prstGeom>
        </p:spPr>
      </p:pic>
      <p:pic>
        <p:nvPicPr>
          <p:cNvPr id="51" name="Picture 50">
            <a:extLst>
              <a:ext uri="{FF2B5EF4-FFF2-40B4-BE49-F238E27FC236}">
                <a16:creationId xmlns:a16="http://schemas.microsoft.com/office/drawing/2014/main" id="{0AA89E30-69F8-6B55-0D7A-29024FB4867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022195" y="1704975"/>
            <a:ext cx="336389" cy="655528"/>
          </a:xfrm>
          <a:prstGeom prst="rect">
            <a:avLst/>
          </a:prstGeom>
        </p:spPr>
      </p:pic>
      <p:sp>
        <p:nvSpPr>
          <p:cNvPr id="52" name="TextBox 51">
            <a:extLst>
              <a:ext uri="{FF2B5EF4-FFF2-40B4-BE49-F238E27FC236}">
                <a16:creationId xmlns:a16="http://schemas.microsoft.com/office/drawing/2014/main" id="{023CEDE1-00BD-88E6-3EE3-26A820B0DDED}"/>
              </a:ext>
            </a:extLst>
          </p:cNvPr>
          <p:cNvSpPr txBox="1"/>
          <p:nvPr/>
        </p:nvSpPr>
        <p:spPr>
          <a:xfrm>
            <a:off x="3647103" y="1679302"/>
            <a:ext cx="3677618" cy="1015663"/>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Around half (53%) rate the </a:t>
            </a:r>
            <a:r>
              <a:rPr kumimoji="0" lang="en-US" sz="1200" b="0" i="0" u="none" strike="noStrike" kern="1200" cap="none" spc="0" normalizeH="0" baseline="0" noProof="0" err="1">
                <a:ln>
                  <a:noFill/>
                </a:ln>
                <a:solidFill>
                  <a:srgbClr val="202C4D">
                    <a:lumMod val="50000"/>
                  </a:srgbClr>
                </a:solidFill>
                <a:effectLst/>
                <a:uLnTx/>
                <a:uFillTx/>
                <a:latin typeface="Calibri" panose="020F0502020204030204"/>
                <a:ea typeface="+mn-ea"/>
                <a:cs typeface="+mn-cs"/>
              </a:rPr>
              <a:t>RCPath</a:t>
            </a: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 positively.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Weakest NPS (-16)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Weakest perception of value for money (38% good/very good)</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67B6CF1-BB48-DAF3-38EE-DBC8A8D681DC}"/>
              </a:ext>
            </a:extLst>
          </p:cNvPr>
          <p:cNvSpPr txBox="1"/>
          <p:nvPr/>
        </p:nvSpPr>
        <p:spPr>
          <a:xfrm>
            <a:off x="3647102" y="2768501"/>
            <a:ext cx="3850747" cy="1015663"/>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Around three quarters (72%) rate the </a:t>
            </a:r>
            <a:r>
              <a:rPr kumimoji="0" lang="en-US" sz="1200" b="0" i="0" u="none" strike="noStrike" kern="1200" cap="none" spc="0" normalizeH="0" baseline="0" noProof="0" err="1">
                <a:ln>
                  <a:noFill/>
                </a:ln>
                <a:solidFill>
                  <a:srgbClr val="202C4D">
                    <a:lumMod val="50000"/>
                  </a:srgbClr>
                </a:solidFill>
                <a:effectLst/>
                <a:uLnTx/>
                <a:uFillTx/>
                <a:latin typeface="Calibri" panose="020F0502020204030204"/>
                <a:ea typeface="+mn-ea"/>
                <a:cs typeface="+mn-cs"/>
              </a:rPr>
              <a:t>RCPath</a:t>
            </a: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 positively.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Positive NPS (+14)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Reasonable perception of value for money (50% good/very good)</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EB8101C3-6AB1-3047-6CE2-F8316140B9BA}"/>
              </a:ext>
            </a:extLst>
          </p:cNvPr>
          <p:cNvSpPr txBox="1"/>
          <p:nvPr/>
        </p:nvSpPr>
        <p:spPr>
          <a:xfrm>
            <a:off x="3647103" y="3898803"/>
            <a:ext cx="3850753" cy="1015663"/>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Around three quarters (79%) rate the </a:t>
            </a:r>
            <a:r>
              <a:rPr kumimoji="0" lang="en-US" sz="1200" b="0" i="0" u="none" strike="noStrike" kern="1200" cap="none" spc="0" normalizeH="0" baseline="0" noProof="0" err="1">
                <a:ln>
                  <a:noFill/>
                </a:ln>
                <a:solidFill>
                  <a:srgbClr val="202C4D">
                    <a:lumMod val="50000"/>
                  </a:srgbClr>
                </a:solidFill>
                <a:effectLst/>
                <a:uLnTx/>
                <a:uFillTx/>
                <a:latin typeface="Calibri" panose="020F0502020204030204"/>
                <a:ea typeface="+mn-ea"/>
                <a:cs typeface="+mn-cs"/>
              </a:rPr>
              <a:t>RCPath</a:t>
            </a: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 positively.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Positive NPS (+9)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Strongest perception of value for money (74% good/very good)</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 </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513EF580-90C1-AC9B-DC36-04CD8E787986}"/>
              </a:ext>
            </a:extLst>
          </p:cNvPr>
          <p:cNvSpPr txBox="1"/>
          <p:nvPr/>
        </p:nvSpPr>
        <p:spPr>
          <a:xfrm>
            <a:off x="3647102" y="5044804"/>
            <a:ext cx="4075435" cy="1015663"/>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Around three quarters (74%) rate the </a:t>
            </a:r>
            <a:r>
              <a:rPr kumimoji="0" lang="en-US" sz="1200" b="0" i="0" u="none" strike="noStrike" kern="1200" cap="none" spc="0" normalizeH="0" baseline="0" noProof="0" err="1">
                <a:ln>
                  <a:noFill/>
                </a:ln>
                <a:solidFill>
                  <a:srgbClr val="202C4D">
                    <a:lumMod val="50000"/>
                  </a:srgbClr>
                </a:solidFill>
                <a:effectLst/>
                <a:uLnTx/>
                <a:uFillTx/>
                <a:latin typeface="Calibri" panose="020F0502020204030204"/>
                <a:ea typeface="+mn-ea"/>
                <a:cs typeface="+mn-cs"/>
              </a:rPr>
              <a:t>RCPath</a:t>
            </a: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 positively.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Strongest NPS (+25)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Reasonable perception of value for money (53% good/very good)</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cxnSp>
        <p:nvCxnSpPr>
          <p:cNvPr id="57" name="Straight Connector 56">
            <a:extLst>
              <a:ext uri="{FF2B5EF4-FFF2-40B4-BE49-F238E27FC236}">
                <a16:creationId xmlns:a16="http://schemas.microsoft.com/office/drawing/2014/main" id="{61DE4052-B3E7-29F8-0CA6-9DD426B7A6ED}"/>
              </a:ext>
            </a:extLst>
          </p:cNvPr>
          <p:cNvCxnSpPr/>
          <p:nvPr/>
        </p:nvCxnSpPr>
        <p:spPr>
          <a:xfrm>
            <a:off x="609600" y="2533650"/>
            <a:ext cx="1133475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AC7B50B-7DCD-B0F3-4132-646590970189}"/>
              </a:ext>
            </a:extLst>
          </p:cNvPr>
          <p:cNvCxnSpPr/>
          <p:nvPr/>
        </p:nvCxnSpPr>
        <p:spPr>
          <a:xfrm>
            <a:off x="609600" y="3686175"/>
            <a:ext cx="1133475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4161BE6-5EFB-20B1-CE7C-7DB9E205CA88}"/>
              </a:ext>
            </a:extLst>
          </p:cNvPr>
          <p:cNvCxnSpPr/>
          <p:nvPr/>
        </p:nvCxnSpPr>
        <p:spPr>
          <a:xfrm>
            <a:off x="628650" y="4857750"/>
            <a:ext cx="1133475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801A15-CA1D-5B13-52DF-53924A7AA54B}"/>
              </a:ext>
            </a:extLst>
          </p:cNvPr>
          <p:cNvSpPr txBox="1"/>
          <p:nvPr/>
        </p:nvSpPr>
        <p:spPr>
          <a:xfrm>
            <a:off x="7820375" y="1679302"/>
            <a:ext cx="4232492" cy="1015663"/>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bg2"/>
                </a:solidFill>
                <a:effectLst/>
                <a:uLnTx/>
                <a:uFillTx/>
                <a:latin typeface="Calibri" panose="020F0502020204030204"/>
                <a:ea typeface="+mn-ea"/>
                <a:cs typeface="+mn-cs"/>
              </a:rPr>
              <a:t>Maintaining the standard of training </a:t>
            </a:r>
            <a:r>
              <a:rPr kumimoji="0" lang="en-GB" sz="1200" b="0" i="0" u="none" strike="noStrike" kern="1200" cap="none" spc="0" normalizeH="0" baseline="0" noProof="0">
                <a:ln>
                  <a:noFill/>
                </a:ln>
                <a:solidFill>
                  <a:schemeClr val="bg2"/>
                </a:solidFill>
                <a:effectLst/>
                <a:uLnTx/>
                <a:uFillTx/>
                <a:latin typeface="Calibri" panose="020F0502020204030204"/>
                <a:ea typeface="+mn-ea"/>
                <a:cs typeface="+mn-cs"/>
              </a:rPr>
              <a:t>in pathology through curricular design and examinations/assessment delivery (74%)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a:solidFill>
                  <a:srgbClr val="202C4D">
                    <a:lumMod val="50000"/>
                  </a:srgbClr>
                </a:solidFill>
                <a:latin typeface="Calibri" panose="020F0502020204030204"/>
                <a:ea typeface="+mn-ea"/>
                <a:cs typeface="+mn-cs"/>
              </a:rPr>
              <a:t>Promoting standards and quality improvement </a:t>
            </a:r>
            <a:r>
              <a:rPr lang="en-GB" sz="1200" kern="1200">
                <a:solidFill>
                  <a:srgbClr val="202C4D">
                    <a:lumMod val="50000"/>
                  </a:srgbClr>
                </a:solidFill>
                <a:latin typeface="Calibri" panose="020F0502020204030204"/>
                <a:ea typeface="+mn-ea"/>
                <a:cs typeface="+mn-cs"/>
              </a:rPr>
              <a:t>in pathology services (67%)</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36D137-08F3-C7C6-47B5-0D94099CA813}"/>
              </a:ext>
            </a:extLst>
          </p:cNvPr>
          <p:cNvSpPr txBox="1"/>
          <p:nvPr/>
        </p:nvSpPr>
        <p:spPr>
          <a:xfrm>
            <a:off x="7820375" y="2670512"/>
            <a:ext cx="4232492" cy="830997"/>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Providing access to </a:t>
            </a:r>
            <a:r>
              <a:rPr kumimoji="0" lang="en-GB" sz="1200" b="1"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continuing professional development </a:t>
            </a: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opportunities (68%)</a:t>
            </a:r>
            <a:endParaRPr lang="en-GB" sz="1200" kern="1200">
              <a:solidFill>
                <a:schemeClr val="tx1">
                  <a:lumMod val="50000"/>
                </a:schemeClr>
              </a:solidFill>
              <a:latin typeface="Calibri" panose="020F0502020204030204"/>
              <a:ea typeface="+mn-ea"/>
              <a:cs typeface="+mn-cs"/>
            </a:endParaRPr>
          </a:p>
          <a:p>
            <a:pPr marL="171450" indent="-171450" algn="l" rtl="0">
              <a:buFont typeface="Arial" panose="020B0604020202020204" pitchFamily="34" charset="0"/>
              <a:buChar char="•"/>
              <a:defRPr/>
            </a:pPr>
            <a:r>
              <a:rPr lang="en-GB" sz="1200" b="1" kern="1200">
                <a:solidFill>
                  <a:srgbClr val="202C4D">
                    <a:lumMod val="50000"/>
                  </a:srgbClr>
                </a:solidFill>
                <a:latin typeface="Calibri" panose="020F0502020204030204"/>
                <a:ea typeface="+mn-ea"/>
                <a:cs typeface="+mn-cs"/>
              </a:rPr>
              <a:t>Promoting standards and quality improvement </a:t>
            </a:r>
            <a:r>
              <a:rPr lang="en-GB" sz="1200" kern="1200">
                <a:solidFill>
                  <a:srgbClr val="202C4D">
                    <a:lumMod val="50000"/>
                  </a:srgbClr>
                </a:solidFill>
                <a:latin typeface="Calibri" panose="020F0502020204030204"/>
                <a:ea typeface="+mn-ea"/>
                <a:cs typeface="+mn-cs"/>
              </a:rPr>
              <a:t>in pathology services (68%)</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F4BE19A-B66D-8CF2-961B-FC1DA8A1A9B9}"/>
              </a:ext>
            </a:extLst>
          </p:cNvPr>
          <p:cNvSpPr txBox="1"/>
          <p:nvPr/>
        </p:nvSpPr>
        <p:spPr>
          <a:xfrm>
            <a:off x="7820375" y="3897685"/>
            <a:ext cx="4232492" cy="646331"/>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Providing access to </a:t>
            </a:r>
            <a:r>
              <a:rPr kumimoji="0" lang="en-GB" sz="1200" b="1"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continuing professional development </a:t>
            </a: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opportunities (67%)</a:t>
            </a:r>
            <a:endParaRPr lang="en-GB" sz="1200" kern="1200">
              <a:solidFill>
                <a:schemeClr val="tx1">
                  <a:lumMod val="50000"/>
                </a:schemeClr>
              </a:solidFill>
              <a:latin typeface="Calibri" panose="020F0502020204030204"/>
              <a:ea typeface="+mn-ea"/>
              <a:cs typeface="+mn-cs"/>
            </a:endParaRPr>
          </a:p>
          <a:p>
            <a:pPr marL="171450" indent="-171450" algn="l" rtl="0">
              <a:buFont typeface="Arial" panose="020B0604020202020204" pitchFamily="34" charset="0"/>
              <a:buChar char="•"/>
              <a:defRPr/>
            </a:pPr>
            <a:r>
              <a:rPr lang="en-GB" sz="1200" kern="1200">
                <a:solidFill>
                  <a:schemeClr val="accent1"/>
                </a:solidFill>
                <a:latin typeface="Calibri" panose="020F0502020204030204"/>
                <a:ea typeface="+mn-ea"/>
                <a:cs typeface="+mn-cs"/>
              </a:rPr>
              <a:t>Providing access to </a:t>
            </a:r>
            <a:r>
              <a:rPr lang="en-GB" sz="1200" b="1" kern="1200">
                <a:solidFill>
                  <a:schemeClr val="accent1"/>
                </a:solidFill>
                <a:latin typeface="Calibri" panose="020F0502020204030204"/>
                <a:ea typeface="+mn-ea"/>
                <a:cs typeface="+mn-cs"/>
              </a:rPr>
              <a:t>professional guidance </a:t>
            </a:r>
            <a:r>
              <a:rPr lang="en-GB" sz="1200" kern="1200">
                <a:solidFill>
                  <a:schemeClr val="accent1"/>
                </a:solidFill>
                <a:latin typeface="Calibri" panose="020F0502020204030204"/>
                <a:ea typeface="+mn-ea"/>
                <a:cs typeface="+mn-cs"/>
              </a:rPr>
              <a:t>(57%)</a:t>
            </a:r>
            <a:endParaRPr kumimoji="0" lang="en-GB" sz="12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F1ED174-9F1B-2018-4DC5-DF1259BE4DD9}"/>
              </a:ext>
            </a:extLst>
          </p:cNvPr>
          <p:cNvSpPr txBox="1"/>
          <p:nvPr/>
        </p:nvSpPr>
        <p:spPr>
          <a:xfrm>
            <a:off x="7820375" y="5094167"/>
            <a:ext cx="4232492" cy="646331"/>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Providing access to </a:t>
            </a:r>
            <a:r>
              <a:rPr kumimoji="0" lang="en-GB" sz="1200" b="1"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continuing professional development </a:t>
            </a: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opportunities (69%)</a:t>
            </a:r>
            <a:endParaRPr lang="en-GB" sz="1200" kern="1200">
              <a:solidFill>
                <a:schemeClr val="tx1">
                  <a:lumMod val="50000"/>
                </a:schemeClr>
              </a:solidFill>
              <a:latin typeface="Calibri" panose="020F0502020204030204"/>
              <a:ea typeface="+mn-ea"/>
              <a:cs typeface="+mn-cs"/>
            </a:endParaRPr>
          </a:p>
          <a:p>
            <a:pPr marL="171450" indent="-171450" algn="l" rtl="0">
              <a:buFont typeface="Arial" panose="020B0604020202020204" pitchFamily="34" charset="0"/>
              <a:buChar char="•"/>
              <a:defRPr/>
            </a:pPr>
            <a:r>
              <a:rPr lang="en-GB" sz="1200" kern="1200">
                <a:solidFill>
                  <a:schemeClr val="accent1"/>
                </a:solidFill>
                <a:latin typeface="Calibri" panose="020F0502020204030204"/>
                <a:ea typeface="+mn-ea"/>
                <a:cs typeface="+mn-cs"/>
              </a:rPr>
              <a:t>Providing access to </a:t>
            </a:r>
            <a:r>
              <a:rPr lang="en-GB" sz="1200" b="1" kern="1200">
                <a:solidFill>
                  <a:schemeClr val="accent1"/>
                </a:solidFill>
                <a:latin typeface="Calibri" panose="020F0502020204030204"/>
                <a:ea typeface="+mn-ea"/>
                <a:cs typeface="+mn-cs"/>
              </a:rPr>
              <a:t>professional guidance </a:t>
            </a:r>
            <a:r>
              <a:rPr lang="en-GB" sz="1200" kern="1200">
                <a:solidFill>
                  <a:schemeClr val="accent1"/>
                </a:solidFill>
                <a:latin typeface="Calibri" panose="020F0502020204030204"/>
                <a:ea typeface="+mn-ea"/>
                <a:cs typeface="+mn-cs"/>
              </a:rPr>
              <a:t>(64%)</a:t>
            </a:r>
            <a:endParaRPr kumimoji="0" lang="en-GB" sz="12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10" name="Text Placeholder 2">
            <a:extLst>
              <a:ext uri="{FF2B5EF4-FFF2-40B4-BE49-F238E27FC236}">
                <a16:creationId xmlns:a16="http://schemas.microsoft.com/office/drawing/2014/main" id="{D507161A-E873-130D-1129-979057CAB8A2}"/>
              </a:ext>
            </a:extLst>
          </p:cNvPr>
          <p:cNvSpPr>
            <a:spLocks noGrp="1"/>
          </p:cNvSpPr>
          <p:nvPr>
            <p:ph type="body" sz="quarter" idx="10"/>
          </p:nvPr>
        </p:nvSpPr>
        <p:spPr>
          <a:xfrm>
            <a:off x="242675" y="6231888"/>
            <a:ext cx="6546586" cy="511126"/>
          </a:xfrm>
        </p:spPr>
        <p:txBody>
          <a:bodyPr vert="horz" lIns="0" tIns="0" rIns="0" bIns="0" rtlCol="0">
            <a:normAutofit/>
          </a:bodyPr>
          <a:lstStyle/>
          <a:p>
            <a:r>
              <a:rPr lang="en-GB" sz="800" i="1">
                <a:solidFill>
                  <a:schemeClr val="tx2"/>
                </a:solidFill>
              </a:rPr>
              <a:t>1a  How do you rate the Royal College of Pathologists as an organisation? Using a scale of 1 to 5, where 1 is very poor and 5 is excellent. Base: Asked to all (1,792)</a:t>
            </a:r>
            <a:br>
              <a:rPr lang="en-GB" sz="800" i="1">
                <a:solidFill>
                  <a:schemeClr val="tx2"/>
                </a:solidFill>
              </a:rPr>
            </a:br>
            <a:r>
              <a:rPr lang="en-GB" sz="800" i="1">
                <a:solidFill>
                  <a:schemeClr val="tx2"/>
                </a:solidFill>
              </a:rPr>
              <a:t>7a. How important to you is it that the Royal College of Pathologists provides/delivers on the following for its members? Base: Asked to all (1,792).</a:t>
            </a:r>
          </a:p>
        </p:txBody>
      </p:sp>
    </p:spTree>
    <p:extLst>
      <p:ext uri="{BB962C8B-B14F-4D97-AF65-F5344CB8AC3E}">
        <p14:creationId xmlns:p14="http://schemas.microsoft.com/office/powerpoint/2010/main" val="3240300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56985-8A20-C32F-AD4A-8F60CFA3F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55B85-AEA5-7C2A-7528-BF52ED0CCA9C}"/>
              </a:ext>
            </a:extLst>
          </p:cNvPr>
          <p:cNvSpPr>
            <a:spLocks noGrp="1"/>
          </p:cNvSpPr>
          <p:nvPr>
            <p:ph type="title"/>
          </p:nvPr>
        </p:nvSpPr>
        <p:spPr/>
        <p:txBody>
          <a:bodyPr/>
          <a:lstStyle/>
          <a:p>
            <a:r>
              <a:rPr lang="en-US">
                <a:solidFill>
                  <a:schemeClr val="bg2"/>
                </a:solidFill>
              </a:rPr>
              <a:t>Membership class summary</a:t>
            </a:r>
            <a:endParaRPr lang="en-GB">
              <a:solidFill>
                <a:schemeClr val="bg2"/>
              </a:solidFill>
            </a:endParaRPr>
          </a:p>
        </p:txBody>
      </p:sp>
      <p:sp>
        <p:nvSpPr>
          <p:cNvPr id="13" name="TextBox 12">
            <a:extLst>
              <a:ext uri="{FF2B5EF4-FFF2-40B4-BE49-F238E27FC236}">
                <a16:creationId xmlns:a16="http://schemas.microsoft.com/office/drawing/2014/main" id="{2F554606-2B14-3374-8759-28B29F3853A2}"/>
              </a:ext>
            </a:extLst>
          </p:cNvPr>
          <p:cNvSpPr txBox="1"/>
          <p:nvPr/>
        </p:nvSpPr>
        <p:spPr>
          <a:xfrm>
            <a:off x="2733677" y="1108694"/>
            <a:ext cx="3003546" cy="64633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I am proud to be part of the College</a:t>
            </a:r>
            <a:endParaRPr lang="en-GB" b="1" kern="1200">
              <a:solidFill>
                <a:srgbClr val="000000"/>
              </a:solidFill>
              <a:latin typeface="Calibri"/>
              <a:ea typeface="+mn-ea"/>
              <a:cs typeface="+mn-cs"/>
            </a:endParaRPr>
          </a:p>
        </p:txBody>
      </p:sp>
      <p:sp>
        <p:nvSpPr>
          <p:cNvPr id="14" name="TextBox 13">
            <a:extLst>
              <a:ext uri="{FF2B5EF4-FFF2-40B4-BE49-F238E27FC236}">
                <a16:creationId xmlns:a16="http://schemas.microsoft.com/office/drawing/2014/main" id="{5B3AE542-6111-5D2F-DB0C-B15459395089}"/>
              </a:ext>
            </a:extLst>
          </p:cNvPr>
          <p:cNvSpPr txBox="1"/>
          <p:nvPr/>
        </p:nvSpPr>
        <p:spPr>
          <a:xfrm>
            <a:off x="5737221" y="1113044"/>
            <a:ext cx="3327367" cy="64633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kern="1200">
                <a:solidFill>
                  <a:srgbClr val="000000"/>
                </a:solidFill>
                <a:latin typeface="Calibri"/>
                <a:ea typeface="+mn-ea"/>
                <a:cs typeface="+mn-cs"/>
              </a:rPr>
              <a:t>I have a strong sense of belonging to the College</a:t>
            </a:r>
          </a:p>
        </p:txBody>
      </p:sp>
      <p:sp>
        <p:nvSpPr>
          <p:cNvPr id="15" name="TextBox 14">
            <a:extLst>
              <a:ext uri="{FF2B5EF4-FFF2-40B4-BE49-F238E27FC236}">
                <a16:creationId xmlns:a16="http://schemas.microsoft.com/office/drawing/2014/main" id="{0D0D85D4-BF48-8540-1BF8-48A3752EE1C7}"/>
              </a:ext>
            </a:extLst>
          </p:cNvPr>
          <p:cNvSpPr txBox="1"/>
          <p:nvPr/>
        </p:nvSpPr>
        <p:spPr>
          <a:xfrm>
            <a:off x="9033657" y="1050087"/>
            <a:ext cx="3127406" cy="923330"/>
          </a:xfrm>
          <a:prstGeom prst="rect">
            <a:avLst/>
          </a:prstGeom>
        </p:spPr>
        <p:txBody>
          <a:bodyPr wrap="square" rtlCol="0">
            <a:spAutoFit/>
          </a:bodyPr>
          <a:lstStyle/>
          <a:p>
            <a:pPr algn="ctr" rtl="0">
              <a:defRPr/>
            </a:pPr>
            <a:r>
              <a:rPr lang="en-GB" b="1" kern="1200">
                <a:solidFill>
                  <a:srgbClr val="000000"/>
                </a:solidFill>
                <a:latin typeface="Calibri"/>
                <a:ea typeface="+mn-ea"/>
                <a:cs typeface="+mn-cs"/>
              </a:rPr>
              <a:t>I believe the College effectively represents the interests of pathologists</a:t>
            </a:r>
          </a:p>
        </p:txBody>
      </p:sp>
      <p:grpSp>
        <p:nvGrpSpPr>
          <p:cNvPr id="28" name="Group 27">
            <a:extLst>
              <a:ext uri="{FF2B5EF4-FFF2-40B4-BE49-F238E27FC236}">
                <a16:creationId xmlns:a16="http://schemas.microsoft.com/office/drawing/2014/main" id="{F2AEB66D-16FD-5D7B-5A8F-00634C2EAB29}"/>
              </a:ext>
            </a:extLst>
          </p:cNvPr>
          <p:cNvGrpSpPr/>
          <p:nvPr/>
        </p:nvGrpSpPr>
        <p:grpSpPr>
          <a:xfrm>
            <a:off x="0" y="1854658"/>
            <a:ext cx="12239625" cy="3739236"/>
            <a:chOff x="0" y="1704975"/>
            <a:chExt cx="12239625" cy="4038600"/>
          </a:xfrm>
        </p:grpSpPr>
        <p:sp>
          <p:nvSpPr>
            <p:cNvPr id="5" name="TextBox 4">
              <a:extLst>
                <a:ext uri="{FF2B5EF4-FFF2-40B4-BE49-F238E27FC236}">
                  <a16:creationId xmlns:a16="http://schemas.microsoft.com/office/drawing/2014/main" id="{9D852CDE-2F51-80F7-B06A-2191BFCD2B12}"/>
                </a:ext>
              </a:extLst>
            </p:cNvPr>
            <p:cNvSpPr txBox="1"/>
            <p:nvPr/>
          </p:nvSpPr>
          <p:spPr>
            <a:xfrm>
              <a:off x="773432" y="1827840"/>
              <a:ext cx="148399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Fellow</a:t>
              </a:r>
            </a:p>
          </p:txBody>
        </p:sp>
        <p:sp>
          <p:nvSpPr>
            <p:cNvPr id="6" name="TextBox 5">
              <a:extLst>
                <a:ext uri="{FF2B5EF4-FFF2-40B4-BE49-F238E27FC236}">
                  <a16:creationId xmlns:a16="http://schemas.microsoft.com/office/drawing/2014/main" id="{F56924E4-AB81-B081-EC89-048C9D334C64}"/>
                </a:ext>
              </a:extLst>
            </p:cNvPr>
            <p:cNvSpPr txBox="1"/>
            <p:nvPr/>
          </p:nvSpPr>
          <p:spPr>
            <a:xfrm>
              <a:off x="47625" y="2669051"/>
              <a:ext cx="220980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Diplomate and Associate</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ADFD0A3D-16ED-851D-E065-CCA71F7CBF09}"/>
                </a:ext>
              </a:extLst>
            </p:cNvPr>
            <p:cNvSpPr txBox="1"/>
            <p:nvPr/>
          </p:nvSpPr>
          <p:spPr>
            <a:xfrm>
              <a:off x="47625" y="3787261"/>
              <a:ext cx="2209800" cy="99725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Medical Examiner and Medical Examiner Officer</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F739AF85-DC4F-C119-0C8B-758637915EE5}"/>
                </a:ext>
              </a:extLst>
            </p:cNvPr>
            <p:cNvSpPr txBox="1"/>
            <p:nvPr/>
          </p:nvSpPr>
          <p:spPr>
            <a:xfrm>
              <a:off x="47625" y="5182470"/>
              <a:ext cx="22098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Affiliate</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id="{5D31AF47-9C3C-59CF-A2F1-B59EFCCE8955}"/>
                </a:ext>
              </a:extLst>
            </p:cNvPr>
            <p:cNvCxnSpPr/>
            <p:nvPr/>
          </p:nvCxnSpPr>
          <p:spPr>
            <a:xfrm>
              <a:off x="273367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0C7F54A-79C4-0E4B-8C26-45EBEEAC67ED}"/>
                </a:ext>
              </a:extLst>
            </p:cNvPr>
            <p:cNvCxnSpPr/>
            <p:nvPr/>
          </p:nvCxnSpPr>
          <p:spPr>
            <a:xfrm>
              <a:off x="0" y="23812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3A37824-9A70-2B2C-C2F1-730F995A124E}"/>
                </a:ext>
              </a:extLst>
            </p:cNvPr>
            <p:cNvCxnSpPr/>
            <p:nvPr/>
          </p:nvCxnSpPr>
          <p:spPr>
            <a:xfrm>
              <a:off x="47625" y="35115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9F1976-5139-4808-2975-1C2BD73FFF16}"/>
                </a:ext>
              </a:extLst>
            </p:cNvPr>
            <p:cNvCxnSpPr/>
            <p:nvPr/>
          </p:nvCxnSpPr>
          <p:spPr>
            <a:xfrm>
              <a:off x="0" y="48831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D0F82B5-CA9A-E1E3-85E7-496094692530}"/>
                </a:ext>
              </a:extLst>
            </p:cNvPr>
            <p:cNvCxnSpPr/>
            <p:nvPr/>
          </p:nvCxnSpPr>
          <p:spPr>
            <a:xfrm>
              <a:off x="573722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F2D2A9-307E-A7C9-5DFD-35A4A92AEC41}"/>
                </a:ext>
              </a:extLst>
            </p:cNvPr>
            <p:cNvCxnSpPr/>
            <p:nvPr/>
          </p:nvCxnSpPr>
          <p:spPr>
            <a:xfrm>
              <a:off x="906462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37240A9-5ACF-74C1-9088-F4093C1BB22E}"/>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597360" y="2792651"/>
              <a:ext cx="204816" cy="399129"/>
            </a:xfrm>
            <a:prstGeom prst="rect">
              <a:avLst/>
            </a:prstGeom>
          </p:spPr>
        </p:pic>
      </p:grpSp>
      <p:pic>
        <p:nvPicPr>
          <p:cNvPr id="29" name="Picture 28">
            <a:extLst>
              <a:ext uri="{FF2B5EF4-FFF2-40B4-BE49-F238E27FC236}">
                <a16:creationId xmlns:a16="http://schemas.microsoft.com/office/drawing/2014/main" id="{AFA34031-F2CD-0B28-D50B-8D68423A27EC}"/>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4164002" y="2747271"/>
            <a:ext cx="204816" cy="399129"/>
          </a:xfrm>
          <a:prstGeom prst="rect">
            <a:avLst/>
          </a:prstGeom>
        </p:spPr>
      </p:pic>
      <p:pic>
        <p:nvPicPr>
          <p:cNvPr id="30" name="Picture 29">
            <a:extLst>
              <a:ext uri="{FF2B5EF4-FFF2-40B4-BE49-F238E27FC236}">
                <a16:creationId xmlns:a16="http://schemas.microsoft.com/office/drawing/2014/main" id="{829F7A1D-4ADD-5A3C-4C14-D1BA7D902619}"/>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4164002" y="5137090"/>
            <a:ext cx="204816" cy="399129"/>
          </a:xfrm>
          <a:prstGeom prst="rect">
            <a:avLst/>
          </a:prstGeom>
        </p:spPr>
      </p:pic>
      <p:pic>
        <p:nvPicPr>
          <p:cNvPr id="31" name="Picture 30">
            <a:extLst>
              <a:ext uri="{FF2B5EF4-FFF2-40B4-BE49-F238E27FC236}">
                <a16:creationId xmlns:a16="http://schemas.microsoft.com/office/drawing/2014/main" id="{5142EF3A-0346-6F5B-FE0F-88C9B90184CC}"/>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7298501" y="1867632"/>
            <a:ext cx="204816" cy="399129"/>
          </a:xfrm>
          <a:prstGeom prst="rect">
            <a:avLst/>
          </a:prstGeom>
        </p:spPr>
      </p:pic>
      <p:pic>
        <p:nvPicPr>
          <p:cNvPr id="32" name="Picture 31">
            <a:extLst>
              <a:ext uri="{FF2B5EF4-FFF2-40B4-BE49-F238E27FC236}">
                <a16:creationId xmlns:a16="http://schemas.microsoft.com/office/drawing/2014/main" id="{655985C0-C564-AE48-46FF-526C10D10ABA}"/>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7298501" y="3997538"/>
            <a:ext cx="204816" cy="399129"/>
          </a:xfrm>
          <a:prstGeom prst="rect">
            <a:avLst/>
          </a:prstGeom>
        </p:spPr>
      </p:pic>
      <p:pic>
        <p:nvPicPr>
          <p:cNvPr id="33" name="Picture 32">
            <a:extLst>
              <a:ext uri="{FF2B5EF4-FFF2-40B4-BE49-F238E27FC236}">
                <a16:creationId xmlns:a16="http://schemas.microsoft.com/office/drawing/2014/main" id="{2A52BA18-D6C0-352A-9E49-9C658E97AEE7}"/>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625900" y="3997537"/>
            <a:ext cx="204816" cy="399129"/>
          </a:xfrm>
          <a:prstGeom prst="rect">
            <a:avLst/>
          </a:prstGeom>
        </p:spPr>
      </p:pic>
      <p:pic>
        <p:nvPicPr>
          <p:cNvPr id="10" name="Picture 9">
            <a:extLst>
              <a:ext uri="{FF2B5EF4-FFF2-40B4-BE49-F238E27FC236}">
                <a16:creationId xmlns:a16="http://schemas.microsoft.com/office/drawing/2014/main" id="{86033B60-0C15-5E5A-0F98-524BCFE00645}"/>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9625" y="6211280"/>
            <a:ext cx="266700" cy="519724"/>
          </a:xfrm>
          <a:prstGeom prst="rect">
            <a:avLst/>
          </a:prstGeom>
        </p:spPr>
      </p:pic>
      <p:pic>
        <p:nvPicPr>
          <p:cNvPr id="16" name="Picture 15">
            <a:extLst>
              <a:ext uri="{FF2B5EF4-FFF2-40B4-BE49-F238E27FC236}">
                <a16:creationId xmlns:a16="http://schemas.microsoft.com/office/drawing/2014/main" id="{435D1CE2-3ADC-59C1-B451-2268BF55A46E}"/>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4714875" y="6211280"/>
            <a:ext cx="266700" cy="519724"/>
          </a:xfrm>
          <a:prstGeom prst="rect">
            <a:avLst/>
          </a:prstGeom>
        </p:spPr>
      </p:pic>
      <p:sp>
        <p:nvSpPr>
          <p:cNvPr id="17" name="TextBox 16">
            <a:extLst>
              <a:ext uri="{FF2B5EF4-FFF2-40B4-BE49-F238E27FC236}">
                <a16:creationId xmlns:a16="http://schemas.microsoft.com/office/drawing/2014/main" id="{C8C4F44D-A0D9-DAC5-81EF-B6AF9C90C2A9}"/>
              </a:ext>
            </a:extLst>
          </p:cNvPr>
          <p:cNvSpPr txBox="1"/>
          <p:nvPr/>
        </p:nvSpPr>
        <p:spPr>
          <a:xfrm>
            <a:off x="161925" y="6327793"/>
            <a:ext cx="581378"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02C4D"/>
                </a:solidFill>
                <a:effectLst/>
                <a:uLnTx/>
                <a:uFillTx/>
                <a:latin typeface="Calibri" panose="020F0502020204030204"/>
                <a:ea typeface="+mn-ea"/>
                <a:cs typeface="+mn-cs"/>
              </a:rPr>
              <a:t>Key:</a:t>
            </a:r>
            <a:endParaRPr kumimoji="0" lang="en-GB" sz="18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3C46594-3DCF-B48A-7631-B85F278F9AC0}"/>
              </a:ext>
            </a:extLst>
          </p:cNvPr>
          <p:cNvSpPr txBox="1"/>
          <p:nvPr/>
        </p:nvSpPr>
        <p:spPr>
          <a:xfrm>
            <a:off x="1085497" y="6281626"/>
            <a:ext cx="1310752"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Class with strongest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F9EBF3C-DD32-20C4-EA5F-D13E2391B2A8}"/>
              </a:ext>
            </a:extLst>
          </p:cNvPr>
          <p:cNvSpPr txBox="1"/>
          <p:nvPr/>
        </p:nvSpPr>
        <p:spPr>
          <a:xfrm>
            <a:off x="5066946" y="6281626"/>
            <a:ext cx="1395057"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Class with weakest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00FA0C2A-906F-17B3-DB77-F78803E4E7AC}"/>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2548649" y="6271577"/>
            <a:ext cx="266697" cy="519718"/>
          </a:xfrm>
          <a:prstGeom prst="rect">
            <a:avLst/>
          </a:prstGeom>
        </p:spPr>
      </p:pic>
      <p:sp>
        <p:nvSpPr>
          <p:cNvPr id="22" name="TextBox 21">
            <a:extLst>
              <a:ext uri="{FF2B5EF4-FFF2-40B4-BE49-F238E27FC236}">
                <a16:creationId xmlns:a16="http://schemas.microsoft.com/office/drawing/2014/main" id="{6EE993CC-174C-77AD-2054-5A3CEC4D99F6}"/>
              </a:ext>
            </a:extLst>
          </p:cNvPr>
          <p:cNvSpPr txBox="1"/>
          <p:nvPr/>
        </p:nvSpPr>
        <p:spPr>
          <a:xfrm>
            <a:off x="2904031" y="6281626"/>
            <a:ext cx="1658444"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Class with reasonably good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37C49EAF-EF6E-4040-054D-A107B302B835}"/>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4133470" y="1854658"/>
            <a:ext cx="218748" cy="426279"/>
          </a:xfrm>
          <a:prstGeom prst="rect">
            <a:avLst/>
          </a:prstGeom>
        </p:spPr>
      </p:pic>
      <p:pic>
        <p:nvPicPr>
          <p:cNvPr id="24" name="Picture 23">
            <a:extLst>
              <a:ext uri="{FF2B5EF4-FFF2-40B4-BE49-F238E27FC236}">
                <a16:creationId xmlns:a16="http://schemas.microsoft.com/office/drawing/2014/main" id="{FD54C3A4-81D9-5C69-FAB2-6C615D91F3B3}"/>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7298501" y="5142706"/>
            <a:ext cx="204816" cy="399129"/>
          </a:xfrm>
          <a:prstGeom prst="rect">
            <a:avLst/>
          </a:prstGeom>
        </p:spPr>
      </p:pic>
      <p:pic>
        <p:nvPicPr>
          <p:cNvPr id="25" name="Picture 24">
            <a:extLst>
              <a:ext uri="{FF2B5EF4-FFF2-40B4-BE49-F238E27FC236}">
                <a16:creationId xmlns:a16="http://schemas.microsoft.com/office/drawing/2014/main" id="{34D17962-06C6-41A7-C020-B378509DE626}"/>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7284569" y="2790282"/>
            <a:ext cx="218748" cy="426279"/>
          </a:xfrm>
          <a:prstGeom prst="rect">
            <a:avLst/>
          </a:prstGeom>
        </p:spPr>
      </p:pic>
      <p:pic>
        <p:nvPicPr>
          <p:cNvPr id="26" name="Picture 25">
            <a:extLst>
              <a:ext uri="{FF2B5EF4-FFF2-40B4-BE49-F238E27FC236}">
                <a16:creationId xmlns:a16="http://schemas.microsoft.com/office/drawing/2014/main" id="{22930020-9018-1588-E456-EAC052F47285}"/>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581000" y="1854658"/>
            <a:ext cx="218748" cy="426279"/>
          </a:xfrm>
          <a:prstGeom prst="rect">
            <a:avLst/>
          </a:prstGeom>
        </p:spPr>
      </p:pic>
    </p:spTree>
    <p:extLst>
      <p:ext uri="{BB962C8B-B14F-4D97-AF65-F5344CB8AC3E}">
        <p14:creationId xmlns:p14="http://schemas.microsoft.com/office/powerpoint/2010/main" val="1901572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CE59D-3A40-242C-89D8-A9B2290BE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575D5-F63B-AA79-FA68-5350291BB94A}"/>
              </a:ext>
            </a:extLst>
          </p:cNvPr>
          <p:cNvSpPr>
            <a:spLocks noGrp="1"/>
          </p:cNvSpPr>
          <p:nvPr>
            <p:ph type="title"/>
          </p:nvPr>
        </p:nvSpPr>
        <p:spPr/>
        <p:txBody>
          <a:bodyPr/>
          <a:lstStyle/>
          <a:p>
            <a:r>
              <a:rPr lang="en-GB">
                <a:solidFill>
                  <a:schemeClr val="accent1"/>
                </a:solidFill>
              </a:rPr>
              <a:t>Demographics</a:t>
            </a:r>
          </a:p>
        </p:txBody>
      </p:sp>
      <p:sp>
        <p:nvSpPr>
          <p:cNvPr id="3" name="Text Placeholder 2">
            <a:extLst>
              <a:ext uri="{FF2B5EF4-FFF2-40B4-BE49-F238E27FC236}">
                <a16:creationId xmlns:a16="http://schemas.microsoft.com/office/drawing/2014/main" id="{5A9C7745-33F4-F67E-DE51-A8D88E3648B3}"/>
              </a:ext>
            </a:extLst>
          </p:cNvPr>
          <p:cNvSpPr>
            <a:spLocks noGrp="1"/>
          </p:cNvSpPr>
          <p:nvPr>
            <p:ph type="body" sz="quarter" idx="10"/>
          </p:nvPr>
        </p:nvSpPr>
        <p:spPr/>
        <p:txBody>
          <a:bodyPr vert="horz" lIns="0" tIns="0" rIns="0" bIns="0" rtlCol="0">
            <a:normAutofit/>
          </a:bodyPr>
          <a:lstStyle/>
          <a:p>
            <a:r>
              <a:rPr lang="en-GB" sz="800" i="1">
                <a:solidFill>
                  <a:schemeClr val="tx2"/>
                </a:solidFill>
              </a:rPr>
              <a:t>8. What is your primary specialty? Base: Asked respondents who are not medical examiners or medical examiner officers (1,650)</a:t>
            </a:r>
            <a:br>
              <a:rPr lang="en-GB" sz="800" i="1">
                <a:solidFill>
                  <a:schemeClr val="tx2"/>
                </a:solidFill>
              </a:rPr>
            </a:br>
            <a:r>
              <a:rPr lang="en-GB" sz="800" i="1">
                <a:solidFill>
                  <a:schemeClr val="accent6"/>
                </a:solidFill>
              </a:rPr>
              <a:t>*Caution low base size</a:t>
            </a:r>
          </a:p>
        </p:txBody>
      </p:sp>
      <p:graphicFrame>
        <p:nvGraphicFramePr>
          <p:cNvPr id="11" name="Table 10">
            <a:extLst>
              <a:ext uri="{FF2B5EF4-FFF2-40B4-BE49-F238E27FC236}">
                <a16:creationId xmlns:a16="http://schemas.microsoft.com/office/drawing/2014/main" id="{1D3E3232-88A7-163A-E478-E564ED3679CB}"/>
              </a:ext>
            </a:extLst>
          </p:cNvPr>
          <p:cNvGraphicFramePr>
            <a:graphicFrameLocks noGrp="1"/>
          </p:cNvGraphicFramePr>
          <p:nvPr>
            <p:extLst>
              <p:ext uri="{D42A27DB-BD31-4B8C-83A1-F6EECF244321}">
                <p14:modId xmlns:p14="http://schemas.microsoft.com/office/powerpoint/2010/main" val="1894767285"/>
              </p:ext>
            </p:extLst>
          </p:nvPr>
        </p:nvGraphicFramePr>
        <p:xfrm>
          <a:off x="1423417" y="1293206"/>
          <a:ext cx="5684954" cy="4680585"/>
        </p:xfrm>
        <a:graphic>
          <a:graphicData uri="http://schemas.openxmlformats.org/drawingml/2006/table">
            <a:tbl>
              <a:tblPr/>
              <a:tblGrid>
                <a:gridCol w="3221888">
                  <a:extLst>
                    <a:ext uri="{9D8B030D-6E8A-4147-A177-3AD203B41FA5}">
                      <a16:colId xmlns:a16="http://schemas.microsoft.com/office/drawing/2014/main" val="1908045415"/>
                    </a:ext>
                  </a:extLst>
                </a:gridCol>
                <a:gridCol w="1231533">
                  <a:extLst>
                    <a:ext uri="{9D8B030D-6E8A-4147-A177-3AD203B41FA5}">
                      <a16:colId xmlns:a16="http://schemas.microsoft.com/office/drawing/2014/main" val="1938960483"/>
                    </a:ext>
                  </a:extLst>
                </a:gridCol>
                <a:gridCol w="1231533">
                  <a:extLst>
                    <a:ext uri="{9D8B030D-6E8A-4147-A177-3AD203B41FA5}">
                      <a16:colId xmlns:a16="http://schemas.microsoft.com/office/drawing/2014/main" val="2075000735"/>
                    </a:ext>
                  </a:extLst>
                </a:gridCol>
              </a:tblGrid>
              <a:tr h="144625">
                <a:tc>
                  <a:txBody>
                    <a:bodyPr/>
                    <a:lstStyle/>
                    <a:p>
                      <a:pPr algn="l" fontAlgn="b"/>
                      <a:r>
                        <a:rPr lang="en-GB" sz="1400" b="1" i="0" u="none" strike="noStrike">
                          <a:solidFill>
                            <a:srgbClr val="FFFFFF"/>
                          </a:solidFill>
                          <a:effectLst/>
                          <a:latin typeface="+mn-lt"/>
                        </a:rPr>
                        <a:t>Primary Specialty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145F82"/>
                    </a:solidFill>
                  </a:tcPr>
                </a:tc>
                <a:tc>
                  <a:txBody>
                    <a:bodyPr/>
                    <a:lstStyle/>
                    <a:p>
                      <a:pPr algn="l" fontAlgn="b"/>
                      <a:r>
                        <a:rPr lang="en-GB" sz="1400" b="1" i="0" u="none" strike="noStrike">
                          <a:solidFill>
                            <a:srgbClr val="FFFFFF"/>
                          </a:solidFill>
                          <a:effectLst/>
                          <a:latin typeface="+mn-lt"/>
                        </a:rPr>
                        <a:t>Sample Size</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145F82"/>
                    </a:solidFill>
                  </a:tcPr>
                </a:tc>
                <a:tc>
                  <a:txBody>
                    <a:bodyPr/>
                    <a:lstStyle/>
                    <a:p>
                      <a:pPr algn="l" fontAlgn="b"/>
                      <a:endParaRPr lang="en-GB" sz="1400" b="1" i="0" u="none" strike="noStrike">
                        <a:solidFill>
                          <a:srgbClr val="FFFFFF"/>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145F82"/>
                    </a:solidFill>
                  </a:tcPr>
                </a:tc>
                <a:extLst>
                  <a:ext uri="{0D108BD9-81ED-4DB2-BD59-A6C34878D82A}">
                    <a16:rowId xmlns:a16="http://schemas.microsoft.com/office/drawing/2014/main" val="2323875397"/>
                  </a:ext>
                </a:extLst>
              </a:tr>
              <a:tr h="144625">
                <a:tc>
                  <a:txBody>
                    <a:bodyPr/>
                    <a:lstStyle/>
                    <a:p>
                      <a:pPr algn="l" fontAlgn="b"/>
                      <a:r>
                        <a:rPr lang="en-GB" sz="1400" b="1" i="0" u="none" strike="noStrike">
                          <a:solidFill>
                            <a:srgbClr val="000000"/>
                          </a:solidFill>
                          <a:effectLst/>
                          <a:latin typeface="+mn-lt"/>
                        </a:rPr>
                        <a:t>Cellular pathology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r>
                        <a:rPr lang="en-GB" sz="1400" b="0" i="0" u="none" strike="noStrike">
                          <a:solidFill>
                            <a:srgbClr val="000000"/>
                          </a:solidFill>
                          <a:effectLst/>
                          <a:latin typeface="+mn-lt"/>
                        </a:rPr>
                        <a:t>599</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endParaRPr lang="en-GB" sz="1400" b="0" i="0" u="none" strike="noStrike">
                        <a:solidFill>
                          <a:srgbClr val="00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extLst>
                  <a:ext uri="{0D108BD9-81ED-4DB2-BD59-A6C34878D82A}">
                    <a16:rowId xmlns:a16="http://schemas.microsoft.com/office/drawing/2014/main" val="1557096560"/>
                  </a:ext>
                </a:extLst>
              </a:tr>
              <a:tr h="144625">
                <a:tc>
                  <a:txBody>
                    <a:bodyPr/>
                    <a:lstStyle/>
                    <a:p>
                      <a:pPr algn="l" fontAlgn="b"/>
                      <a:r>
                        <a:rPr lang="en-GB" sz="1400" b="1" i="0" u="none" strike="noStrike">
                          <a:solidFill>
                            <a:srgbClr val="000000"/>
                          </a:solidFill>
                          <a:effectLst/>
                          <a:latin typeface="+mn-lt"/>
                        </a:rPr>
                        <a:t>Microbiology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r>
                        <a:rPr lang="en-GB" sz="1400" b="0" i="0" u="none" strike="noStrike">
                          <a:solidFill>
                            <a:srgbClr val="000000"/>
                          </a:solidFill>
                          <a:effectLst/>
                          <a:latin typeface="+mn-lt"/>
                        </a:rPr>
                        <a:t>214</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endParaRPr lang="en-GB" sz="1400" b="0" i="0" u="none" strike="noStrike">
                        <a:solidFill>
                          <a:srgbClr val="00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extLst>
                  <a:ext uri="{0D108BD9-81ED-4DB2-BD59-A6C34878D82A}">
                    <a16:rowId xmlns:a16="http://schemas.microsoft.com/office/drawing/2014/main" val="1926967154"/>
                  </a:ext>
                </a:extLst>
              </a:tr>
              <a:tr h="144625">
                <a:tc>
                  <a:txBody>
                    <a:bodyPr/>
                    <a:lstStyle/>
                    <a:p>
                      <a:pPr algn="l" fontAlgn="b"/>
                      <a:r>
                        <a:rPr lang="en-GB" sz="1400" b="1" i="0" u="none" strike="noStrike">
                          <a:solidFill>
                            <a:srgbClr val="000000"/>
                          </a:solidFill>
                          <a:effectLst/>
                          <a:latin typeface="+mn-lt"/>
                        </a:rPr>
                        <a:t>Clinical biochemistry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r>
                        <a:rPr lang="en-GB" sz="1400" b="0" i="0" u="none" strike="noStrike">
                          <a:solidFill>
                            <a:srgbClr val="000000"/>
                          </a:solidFill>
                          <a:effectLst/>
                          <a:latin typeface="+mn-lt"/>
                        </a:rPr>
                        <a:t>209</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endParaRPr lang="en-GB" sz="1400" b="0" i="0" u="none" strike="noStrike">
                        <a:solidFill>
                          <a:srgbClr val="00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extLst>
                  <a:ext uri="{0D108BD9-81ED-4DB2-BD59-A6C34878D82A}">
                    <a16:rowId xmlns:a16="http://schemas.microsoft.com/office/drawing/2014/main" val="4219382774"/>
                  </a:ext>
                </a:extLst>
              </a:tr>
              <a:tr h="144625">
                <a:tc>
                  <a:txBody>
                    <a:bodyPr/>
                    <a:lstStyle/>
                    <a:p>
                      <a:pPr algn="l" fontAlgn="b"/>
                      <a:r>
                        <a:rPr lang="en-GB" sz="1400" b="1" i="0" u="none" strike="noStrike">
                          <a:solidFill>
                            <a:srgbClr val="000000"/>
                          </a:solidFill>
                          <a:effectLst/>
                          <a:latin typeface="+mn-lt"/>
                        </a:rPr>
                        <a:t>Haematology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r>
                        <a:rPr lang="en-GB" sz="1400" b="0" i="0" u="none" strike="noStrike">
                          <a:solidFill>
                            <a:srgbClr val="000000"/>
                          </a:solidFill>
                          <a:effectLst/>
                          <a:latin typeface="+mn-lt"/>
                        </a:rPr>
                        <a:t>205</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endParaRPr lang="en-GB" sz="1400" b="0" i="0" u="none" strike="noStrike">
                        <a:solidFill>
                          <a:srgbClr val="00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extLst>
                  <a:ext uri="{0D108BD9-81ED-4DB2-BD59-A6C34878D82A}">
                    <a16:rowId xmlns:a16="http://schemas.microsoft.com/office/drawing/2014/main" val="737119772"/>
                  </a:ext>
                </a:extLst>
              </a:tr>
              <a:tr h="144625">
                <a:tc>
                  <a:txBody>
                    <a:bodyPr/>
                    <a:lstStyle/>
                    <a:p>
                      <a:pPr algn="l" fontAlgn="b"/>
                      <a:r>
                        <a:rPr lang="en-GB" sz="1400" b="0" i="0" u="none" strike="noStrike">
                          <a:solidFill>
                            <a:srgbClr val="000000"/>
                          </a:solidFill>
                          <a:effectLst/>
                          <a:latin typeface="+mn-lt"/>
                        </a:rPr>
                        <a:t>Other</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r>
                        <a:rPr lang="en-GB" sz="1400" b="0" i="0" u="none" strike="noStrike">
                          <a:solidFill>
                            <a:srgbClr val="000000"/>
                          </a:solidFill>
                          <a:effectLst/>
                          <a:latin typeface="+mn-lt"/>
                        </a:rPr>
                        <a:t>58</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endParaRPr lang="en-GB" sz="1400" b="0" i="0" u="none" strike="noStrike">
                        <a:solidFill>
                          <a:srgbClr val="00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extLst>
                  <a:ext uri="{0D108BD9-81ED-4DB2-BD59-A6C34878D82A}">
                    <a16:rowId xmlns:a16="http://schemas.microsoft.com/office/drawing/2014/main" val="3668470863"/>
                  </a:ext>
                </a:extLst>
              </a:tr>
              <a:tr h="144625">
                <a:tc>
                  <a:txBody>
                    <a:bodyPr/>
                    <a:lstStyle/>
                    <a:p>
                      <a:pPr algn="l" fontAlgn="b"/>
                      <a:r>
                        <a:rPr lang="en-GB" sz="1400" b="1" i="0" u="none" strike="noStrike">
                          <a:solidFill>
                            <a:srgbClr val="000000"/>
                          </a:solidFill>
                          <a:effectLst/>
                          <a:latin typeface="+mn-lt"/>
                        </a:rPr>
                        <a:t>Genetics</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r>
                        <a:rPr lang="en-GB" sz="1400" b="0" i="0" u="none" strike="noStrike">
                          <a:solidFill>
                            <a:schemeClr val="tx2">
                              <a:lumMod val="50000"/>
                            </a:schemeClr>
                          </a:solidFill>
                          <a:effectLst/>
                          <a:latin typeface="+mn-lt"/>
                        </a:rPr>
                        <a:t>47*</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endParaRPr lang="en-GB" sz="1400" b="0" i="0" u="none" strike="noStrike">
                        <a:solidFill>
                          <a:schemeClr val="tx2">
                            <a:lumMod val="50000"/>
                          </a:schemeClr>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extLst>
                  <a:ext uri="{0D108BD9-81ED-4DB2-BD59-A6C34878D82A}">
                    <a16:rowId xmlns:a16="http://schemas.microsoft.com/office/drawing/2014/main" val="2427320714"/>
                  </a:ext>
                </a:extLst>
              </a:tr>
              <a:tr h="144625">
                <a:tc>
                  <a:txBody>
                    <a:bodyPr/>
                    <a:lstStyle/>
                    <a:p>
                      <a:pPr algn="l" fontAlgn="b"/>
                      <a:r>
                        <a:rPr lang="en-GB" sz="1400" b="1" i="0" u="none" strike="noStrike">
                          <a:solidFill>
                            <a:srgbClr val="000000"/>
                          </a:solidFill>
                          <a:effectLst/>
                          <a:latin typeface="+mn-lt"/>
                        </a:rPr>
                        <a:t>Immunology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r>
                        <a:rPr lang="en-GB" sz="1400" b="0" i="0" u="none" strike="noStrike">
                          <a:solidFill>
                            <a:schemeClr val="tx2">
                              <a:lumMod val="50000"/>
                            </a:schemeClr>
                          </a:solidFill>
                          <a:effectLst/>
                          <a:latin typeface="+mn-lt"/>
                        </a:rPr>
                        <a:t>41*</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endParaRPr lang="en-GB" sz="1400" b="0" i="0" u="none" strike="noStrike">
                        <a:solidFill>
                          <a:schemeClr val="tx2">
                            <a:lumMod val="50000"/>
                          </a:schemeClr>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extLst>
                  <a:ext uri="{0D108BD9-81ED-4DB2-BD59-A6C34878D82A}">
                    <a16:rowId xmlns:a16="http://schemas.microsoft.com/office/drawing/2014/main" val="2071924304"/>
                  </a:ext>
                </a:extLst>
              </a:tr>
              <a:tr h="144625">
                <a:tc>
                  <a:txBody>
                    <a:bodyPr/>
                    <a:lstStyle/>
                    <a:p>
                      <a:pPr algn="l" fontAlgn="b"/>
                      <a:r>
                        <a:rPr lang="en-GB" sz="1400" b="1" i="0" u="none" strike="noStrike">
                          <a:solidFill>
                            <a:srgbClr val="000000"/>
                          </a:solidFill>
                          <a:effectLst/>
                          <a:latin typeface="+mn-lt"/>
                        </a:rPr>
                        <a:t>Virology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r>
                        <a:rPr lang="en-GB" sz="1400" b="0" i="0" u="none" strike="noStrike">
                          <a:solidFill>
                            <a:schemeClr val="tx2">
                              <a:lumMod val="50000"/>
                            </a:schemeClr>
                          </a:solidFill>
                          <a:effectLst/>
                          <a:latin typeface="+mn-lt"/>
                        </a:rPr>
                        <a:t>38*</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endParaRPr lang="en-GB" sz="1400" b="0" i="0" u="none" strike="noStrike">
                        <a:solidFill>
                          <a:schemeClr val="tx2">
                            <a:lumMod val="50000"/>
                          </a:schemeClr>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extLst>
                  <a:ext uri="{0D108BD9-81ED-4DB2-BD59-A6C34878D82A}">
                    <a16:rowId xmlns:a16="http://schemas.microsoft.com/office/drawing/2014/main" val="3265253483"/>
                  </a:ext>
                </a:extLst>
              </a:tr>
              <a:tr h="144625">
                <a:tc>
                  <a:txBody>
                    <a:bodyPr/>
                    <a:lstStyle/>
                    <a:p>
                      <a:pPr algn="l" fontAlgn="b"/>
                      <a:r>
                        <a:rPr lang="en-GB" sz="1400" b="1" i="0" u="none" strike="noStrike">
                          <a:solidFill>
                            <a:srgbClr val="000000"/>
                          </a:solidFill>
                          <a:effectLst/>
                          <a:latin typeface="+mn-lt"/>
                        </a:rPr>
                        <a:t>Veterinary pathology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r>
                        <a:rPr lang="en-GB" sz="1400" b="0" i="0" u="none" strike="noStrike">
                          <a:solidFill>
                            <a:schemeClr val="tx2">
                              <a:lumMod val="50000"/>
                            </a:schemeClr>
                          </a:solidFill>
                          <a:effectLst/>
                          <a:latin typeface="+mn-lt"/>
                        </a:rPr>
                        <a:t>36*</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endParaRPr lang="en-GB" sz="1400" b="0" i="0" u="none" strike="noStrike">
                        <a:solidFill>
                          <a:schemeClr val="tx2">
                            <a:lumMod val="50000"/>
                          </a:schemeClr>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extLst>
                  <a:ext uri="{0D108BD9-81ED-4DB2-BD59-A6C34878D82A}">
                    <a16:rowId xmlns:a16="http://schemas.microsoft.com/office/drawing/2014/main" val="1020014417"/>
                  </a:ext>
                </a:extLst>
              </a:tr>
              <a:tr h="144625">
                <a:tc>
                  <a:txBody>
                    <a:bodyPr/>
                    <a:lstStyle/>
                    <a:p>
                      <a:pPr algn="l" fontAlgn="b"/>
                      <a:r>
                        <a:rPr lang="en-GB" sz="1400" b="0" i="0" u="none" strike="noStrike">
                          <a:solidFill>
                            <a:srgbClr val="000000"/>
                          </a:solidFill>
                          <a:effectLst/>
                          <a:latin typeface="+mn-lt"/>
                        </a:rPr>
                        <a:t>Prefer not to say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r>
                        <a:rPr lang="en-GB" sz="1400" b="0" i="0" u="none" strike="noStrike">
                          <a:solidFill>
                            <a:srgbClr val="FF0000"/>
                          </a:solidFill>
                          <a:effectLst/>
                          <a:latin typeface="+mn-lt"/>
                        </a:rPr>
                        <a:t>36*</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extLst>
                  <a:ext uri="{0D108BD9-81ED-4DB2-BD59-A6C34878D82A}">
                    <a16:rowId xmlns:a16="http://schemas.microsoft.com/office/drawing/2014/main" val="739327964"/>
                  </a:ext>
                </a:extLst>
              </a:tr>
              <a:tr h="144625">
                <a:tc>
                  <a:txBody>
                    <a:bodyPr/>
                    <a:lstStyle/>
                    <a:p>
                      <a:pPr algn="l" fontAlgn="b"/>
                      <a:r>
                        <a:rPr lang="en-GB" sz="1400" b="0" i="0" u="none" strike="noStrike">
                          <a:solidFill>
                            <a:srgbClr val="000000"/>
                          </a:solidFill>
                          <a:effectLst/>
                          <a:latin typeface="+mn-lt"/>
                        </a:rPr>
                        <a:t>Forensic pathology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r>
                        <a:rPr lang="en-GB" sz="1400" b="0" i="0" u="none" strike="noStrike">
                          <a:solidFill>
                            <a:srgbClr val="FF0000"/>
                          </a:solidFill>
                          <a:effectLst/>
                          <a:latin typeface="+mn-lt"/>
                        </a:rPr>
                        <a:t>22*</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extLst>
                  <a:ext uri="{0D108BD9-81ED-4DB2-BD59-A6C34878D82A}">
                    <a16:rowId xmlns:a16="http://schemas.microsoft.com/office/drawing/2014/main" val="1878053478"/>
                  </a:ext>
                </a:extLst>
              </a:tr>
              <a:tr h="144625">
                <a:tc>
                  <a:txBody>
                    <a:bodyPr/>
                    <a:lstStyle/>
                    <a:p>
                      <a:pPr algn="l" fontAlgn="b"/>
                      <a:r>
                        <a:rPr lang="en-GB" sz="1400" b="0" i="0" u="none" strike="noStrike">
                          <a:solidFill>
                            <a:srgbClr val="000000"/>
                          </a:solidFill>
                          <a:effectLst/>
                          <a:latin typeface="+mn-lt"/>
                        </a:rPr>
                        <a:t>Paediatric and perinatal pathology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r>
                        <a:rPr lang="en-GB" sz="1400" b="0" i="0" u="none" strike="noStrike">
                          <a:solidFill>
                            <a:srgbClr val="FF0000"/>
                          </a:solidFill>
                          <a:effectLst/>
                          <a:latin typeface="+mn-lt"/>
                        </a:rPr>
                        <a:t>20*</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extLst>
                  <a:ext uri="{0D108BD9-81ED-4DB2-BD59-A6C34878D82A}">
                    <a16:rowId xmlns:a16="http://schemas.microsoft.com/office/drawing/2014/main" val="1920924706"/>
                  </a:ext>
                </a:extLst>
              </a:tr>
              <a:tr h="144625">
                <a:tc>
                  <a:txBody>
                    <a:bodyPr/>
                    <a:lstStyle/>
                    <a:p>
                      <a:pPr algn="l" fontAlgn="b"/>
                      <a:r>
                        <a:rPr lang="en-GB" sz="1400" b="0" i="0" u="none" strike="noStrike">
                          <a:solidFill>
                            <a:srgbClr val="000000"/>
                          </a:solidFill>
                          <a:effectLst/>
                          <a:latin typeface="+mn-lt"/>
                        </a:rPr>
                        <a:t>Histocompatibility and immunogenetics</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r>
                        <a:rPr lang="en-GB" sz="1400" b="0" i="0" u="none" strike="noStrike">
                          <a:solidFill>
                            <a:srgbClr val="FF0000"/>
                          </a:solidFill>
                          <a:effectLst/>
                          <a:latin typeface="+mn-lt"/>
                        </a:rPr>
                        <a:t>19*</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extLst>
                  <a:ext uri="{0D108BD9-81ED-4DB2-BD59-A6C34878D82A}">
                    <a16:rowId xmlns:a16="http://schemas.microsoft.com/office/drawing/2014/main" val="39078684"/>
                  </a:ext>
                </a:extLst>
              </a:tr>
              <a:tr h="144625">
                <a:tc>
                  <a:txBody>
                    <a:bodyPr/>
                    <a:lstStyle/>
                    <a:p>
                      <a:pPr algn="l" fontAlgn="b"/>
                      <a:r>
                        <a:rPr lang="en-GB" sz="1400" b="0" i="0" u="none" strike="noStrike">
                          <a:solidFill>
                            <a:srgbClr val="000000"/>
                          </a:solidFill>
                          <a:effectLst/>
                          <a:latin typeface="+mn-lt"/>
                        </a:rPr>
                        <a:t>Neuropathology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r>
                        <a:rPr lang="en-GB" sz="1400" b="0" i="0" u="none" strike="noStrike">
                          <a:solidFill>
                            <a:srgbClr val="FF0000"/>
                          </a:solidFill>
                          <a:effectLst/>
                          <a:latin typeface="+mn-lt"/>
                        </a:rPr>
                        <a:t>19*</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extLst>
                  <a:ext uri="{0D108BD9-81ED-4DB2-BD59-A6C34878D82A}">
                    <a16:rowId xmlns:a16="http://schemas.microsoft.com/office/drawing/2014/main" val="816033440"/>
                  </a:ext>
                </a:extLst>
              </a:tr>
              <a:tr h="144625">
                <a:tc>
                  <a:txBody>
                    <a:bodyPr/>
                    <a:lstStyle/>
                    <a:p>
                      <a:pPr algn="l" fontAlgn="b"/>
                      <a:r>
                        <a:rPr lang="en-GB" sz="1400" b="0" i="0" u="none" strike="noStrike">
                          <a:solidFill>
                            <a:srgbClr val="000000"/>
                          </a:solidFill>
                          <a:effectLst/>
                          <a:latin typeface="+mn-lt"/>
                        </a:rPr>
                        <a:t>Oral and maxillofacial pathology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r>
                        <a:rPr lang="en-GB" sz="1400" b="0" i="0" u="none" strike="noStrike">
                          <a:solidFill>
                            <a:srgbClr val="FF0000"/>
                          </a:solidFill>
                          <a:effectLst/>
                          <a:latin typeface="+mn-lt"/>
                        </a:rPr>
                        <a:t>18*</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extLst>
                  <a:ext uri="{0D108BD9-81ED-4DB2-BD59-A6C34878D82A}">
                    <a16:rowId xmlns:a16="http://schemas.microsoft.com/office/drawing/2014/main" val="4129505158"/>
                  </a:ext>
                </a:extLst>
              </a:tr>
              <a:tr h="144625">
                <a:tc>
                  <a:txBody>
                    <a:bodyPr/>
                    <a:lstStyle/>
                    <a:p>
                      <a:pPr algn="l" fontAlgn="b"/>
                      <a:r>
                        <a:rPr lang="en-GB" sz="1400" b="0" i="0" u="none" strike="noStrike">
                          <a:solidFill>
                            <a:srgbClr val="000000"/>
                          </a:solidFill>
                          <a:effectLst/>
                          <a:latin typeface="+mn-lt"/>
                        </a:rPr>
                        <a:t>Reproductive science</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r>
                        <a:rPr lang="en-GB" sz="1400" b="0" i="0" u="none" strike="noStrike">
                          <a:solidFill>
                            <a:srgbClr val="FF0000"/>
                          </a:solidFill>
                          <a:effectLst/>
                          <a:latin typeface="+mn-lt"/>
                        </a:rPr>
                        <a:t>18*</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extLst>
                  <a:ext uri="{0D108BD9-81ED-4DB2-BD59-A6C34878D82A}">
                    <a16:rowId xmlns:a16="http://schemas.microsoft.com/office/drawing/2014/main" val="325985158"/>
                  </a:ext>
                </a:extLst>
              </a:tr>
              <a:tr h="144625">
                <a:tc>
                  <a:txBody>
                    <a:bodyPr/>
                    <a:lstStyle/>
                    <a:p>
                      <a:pPr algn="l" fontAlgn="b"/>
                      <a:r>
                        <a:rPr lang="en-GB" sz="1400" b="0" i="0" u="none" strike="noStrike">
                          <a:solidFill>
                            <a:srgbClr val="000000"/>
                          </a:solidFill>
                          <a:effectLst/>
                          <a:latin typeface="+mn-lt"/>
                        </a:rPr>
                        <a:t>Specialty not yet defined</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r>
                        <a:rPr lang="en-GB" sz="1400" b="0" i="0" u="none" strike="noStrike">
                          <a:solidFill>
                            <a:srgbClr val="FF0000"/>
                          </a:solidFill>
                          <a:effectLst/>
                          <a:latin typeface="+mn-lt"/>
                        </a:rPr>
                        <a:t>14*</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extLst>
                  <a:ext uri="{0D108BD9-81ED-4DB2-BD59-A6C34878D82A}">
                    <a16:rowId xmlns:a16="http://schemas.microsoft.com/office/drawing/2014/main" val="3396258803"/>
                  </a:ext>
                </a:extLst>
              </a:tr>
              <a:tr h="144625">
                <a:tc>
                  <a:txBody>
                    <a:bodyPr/>
                    <a:lstStyle/>
                    <a:p>
                      <a:pPr algn="l" fontAlgn="b"/>
                      <a:r>
                        <a:rPr lang="en-GB" sz="1400" b="0" i="0" u="none" strike="noStrike">
                          <a:solidFill>
                            <a:srgbClr val="000000"/>
                          </a:solidFill>
                          <a:effectLst/>
                          <a:latin typeface="+mn-lt"/>
                        </a:rPr>
                        <a:t>Toxicology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r>
                        <a:rPr lang="en-GB" sz="1400" b="0" i="0" u="none" strike="noStrike">
                          <a:solidFill>
                            <a:srgbClr val="FF0000"/>
                          </a:solidFill>
                          <a:effectLst/>
                          <a:latin typeface="+mn-lt"/>
                        </a:rPr>
                        <a:t>13*</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extLst>
                  <a:ext uri="{0D108BD9-81ED-4DB2-BD59-A6C34878D82A}">
                    <a16:rowId xmlns:a16="http://schemas.microsoft.com/office/drawing/2014/main" val="1079163621"/>
                  </a:ext>
                </a:extLst>
              </a:tr>
              <a:tr h="144625">
                <a:tc>
                  <a:txBody>
                    <a:bodyPr/>
                    <a:lstStyle/>
                    <a:p>
                      <a:pPr algn="l" fontAlgn="b"/>
                      <a:r>
                        <a:rPr lang="en-GB" sz="1400" b="0" i="0" u="none" strike="noStrike">
                          <a:solidFill>
                            <a:srgbClr val="000000"/>
                          </a:solidFill>
                          <a:effectLst/>
                          <a:latin typeface="+mn-lt"/>
                        </a:rPr>
                        <a:t>Transfusion medicine</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r>
                        <a:rPr lang="en-GB" sz="1400" b="0" i="0" u="none" strike="noStrike">
                          <a:solidFill>
                            <a:srgbClr val="FF0000"/>
                          </a:solidFill>
                          <a:effectLst/>
                          <a:latin typeface="+mn-lt"/>
                        </a:rPr>
                        <a:t>13*</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solidFill>
                      <a:srgbClr val="C0E4F5"/>
                    </a:solidFill>
                  </a:tcPr>
                </a:tc>
                <a:extLst>
                  <a:ext uri="{0D108BD9-81ED-4DB2-BD59-A6C34878D82A}">
                    <a16:rowId xmlns:a16="http://schemas.microsoft.com/office/drawing/2014/main" val="2188493776"/>
                  </a:ext>
                </a:extLst>
              </a:tr>
              <a:tr h="144625">
                <a:tc>
                  <a:txBody>
                    <a:bodyPr/>
                    <a:lstStyle/>
                    <a:p>
                      <a:pPr algn="l" fontAlgn="b"/>
                      <a:r>
                        <a:rPr lang="en-GB" sz="1400" b="0" i="0" u="none" strike="noStrike">
                          <a:solidFill>
                            <a:srgbClr val="000000"/>
                          </a:solidFill>
                          <a:effectLst/>
                          <a:latin typeface="+mn-lt"/>
                        </a:rPr>
                        <a:t>Molecular pathology</a:t>
                      </a:r>
                    </a:p>
                  </a:txBody>
                  <a:tcPr marL="9525" marR="9525" marT="9525" marB="0" anchor="b">
                    <a:lnL w="6350" cap="flat" cmpd="sng" algn="ctr">
                      <a:solidFill>
                        <a:srgbClr val="43AEE2"/>
                      </a:solidFill>
                      <a:prstDash val="solid"/>
                      <a:round/>
                      <a:headEnd type="none" w="med" len="med"/>
                      <a:tailEnd type="none" w="med" len="med"/>
                    </a:lnL>
                    <a:lnR>
                      <a:noFill/>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r>
                        <a:rPr lang="en-GB" sz="1400" b="0" i="0" u="none" strike="noStrike">
                          <a:solidFill>
                            <a:srgbClr val="FF0000"/>
                          </a:solidFill>
                          <a:effectLst/>
                          <a:latin typeface="+mn-lt"/>
                        </a:rPr>
                        <a:t>11*</a:t>
                      </a:r>
                    </a:p>
                  </a:txBody>
                  <a:tcPr marL="9525" marR="9525" marT="9525" marB="0" anchor="b">
                    <a:lnL>
                      <a:noFill/>
                    </a:lnL>
                    <a:lnR w="6350" cap="flat" cmpd="sng" algn="ctr">
                      <a:no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tc>
                  <a:txBody>
                    <a:bodyPr/>
                    <a:lstStyle/>
                    <a:p>
                      <a:pPr algn="r" fontAlgn="b"/>
                      <a:endParaRPr lang="en-GB" sz="1400" b="0" i="0" u="none" strike="noStrike">
                        <a:solidFill>
                          <a:srgbClr val="FF0000"/>
                        </a:solidFill>
                        <a:effectLst/>
                        <a:latin typeface="+mn-lt"/>
                      </a:endParaRPr>
                    </a:p>
                  </a:txBody>
                  <a:tcPr marL="9525" marR="9525" marT="9525" marB="0" anchor="b">
                    <a:lnL>
                      <a:noFill/>
                    </a:lnL>
                    <a:lnR w="6350" cap="flat" cmpd="sng" algn="ctr">
                      <a:solidFill>
                        <a:srgbClr val="43AEE2"/>
                      </a:solidFill>
                      <a:prstDash val="solid"/>
                      <a:round/>
                      <a:headEnd type="none" w="med" len="med"/>
                      <a:tailEnd type="none" w="med" len="med"/>
                    </a:lnR>
                    <a:lnT w="6350" cap="flat" cmpd="sng" algn="ctr">
                      <a:solidFill>
                        <a:srgbClr val="43AEE2"/>
                      </a:solidFill>
                      <a:prstDash val="solid"/>
                      <a:round/>
                      <a:headEnd type="none" w="med" len="med"/>
                      <a:tailEnd type="none" w="med" len="med"/>
                    </a:lnT>
                    <a:lnB w="6350" cap="flat" cmpd="sng" algn="ctr">
                      <a:solidFill>
                        <a:srgbClr val="43AEE2"/>
                      </a:solidFill>
                      <a:prstDash val="solid"/>
                      <a:round/>
                      <a:headEnd type="none" w="med" len="med"/>
                      <a:tailEnd type="none" w="med" len="med"/>
                    </a:lnB>
                    <a:noFill/>
                  </a:tcPr>
                </a:tc>
                <a:extLst>
                  <a:ext uri="{0D108BD9-81ED-4DB2-BD59-A6C34878D82A}">
                    <a16:rowId xmlns:a16="http://schemas.microsoft.com/office/drawing/2014/main" val="3148666221"/>
                  </a:ext>
                </a:extLst>
              </a:tr>
            </a:tbl>
          </a:graphicData>
        </a:graphic>
      </p:graphicFrame>
      <p:sp>
        <p:nvSpPr>
          <p:cNvPr id="12" name="Rectangle 11">
            <a:extLst>
              <a:ext uri="{FF2B5EF4-FFF2-40B4-BE49-F238E27FC236}">
                <a16:creationId xmlns:a16="http://schemas.microsoft.com/office/drawing/2014/main" id="{24A5E173-4B72-DFF6-1A01-062269BAC95F}"/>
              </a:ext>
            </a:extLst>
          </p:cNvPr>
          <p:cNvSpPr/>
          <p:nvPr/>
        </p:nvSpPr>
        <p:spPr>
          <a:xfrm>
            <a:off x="3339236" y="120709"/>
            <a:ext cx="7328764" cy="9144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2"/>
                </a:solidFill>
              </a:rPr>
              <a:t>Analysis will focus with confidence on cellular pathology, microbiology, clinical biochemistry, and haematology. Significant differences will be noted where relevant. Any sample size below 50 should be viewed with caution.</a:t>
            </a:r>
          </a:p>
          <a:p>
            <a:pPr algn="ctr"/>
            <a:r>
              <a:rPr lang="en-GB" sz="1200">
                <a:solidFill>
                  <a:schemeClr val="tx2"/>
                </a:solidFill>
              </a:rPr>
              <a:t>Specialties with sample sizes between 36~47 will be analysed with care. </a:t>
            </a:r>
          </a:p>
        </p:txBody>
      </p:sp>
      <p:sp>
        <p:nvSpPr>
          <p:cNvPr id="4" name="Rectangle 3">
            <a:extLst>
              <a:ext uri="{FF2B5EF4-FFF2-40B4-BE49-F238E27FC236}">
                <a16:creationId xmlns:a16="http://schemas.microsoft.com/office/drawing/2014/main" id="{5BC4B691-C3F8-842C-AFCD-11F6008F05A2}"/>
              </a:ext>
            </a:extLst>
          </p:cNvPr>
          <p:cNvSpPr/>
          <p:nvPr/>
        </p:nvSpPr>
        <p:spPr>
          <a:xfrm>
            <a:off x="1306286" y="1491343"/>
            <a:ext cx="9361714" cy="914400"/>
          </a:xfrm>
          <a:prstGeom prst="rect">
            <a:avLst/>
          </a:prstGeom>
          <a:no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D3E855-BF4E-938F-4DAC-DA77D8F7D840}"/>
              </a:ext>
            </a:extLst>
          </p:cNvPr>
          <p:cNvSpPr/>
          <p:nvPr/>
        </p:nvSpPr>
        <p:spPr>
          <a:xfrm>
            <a:off x="1306286" y="2614766"/>
            <a:ext cx="9361714" cy="914400"/>
          </a:xfrm>
          <a:prstGeom prst="rect">
            <a:avLst/>
          </a:prstGeom>
          <a:no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33FEAD5-78FC-DC9D-BE52-4564E799F848}"/>
              </a:ext>
            </a:extLst>
          </p:cNvPr>
          <p:cNvSpPr/>
          <p:nvPr/>
        </p:nvSpPr>
        <p:spPr>
          <a:xfrm>
            <a:off x="1306286" y="3737831"/>
            <a:ext cx="9361714" cy="2235960"/>
          </a:xfrm>
          <a:prstGeom prst="rect">
            <a:avLst/>
          </a:prstGeom>
          <a:no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0FCB0CA-5B36-FD1E-0757-7AD26D3E9F1C}"/>
              </a:ext>
            </a:extLst>
          </p:cNvPr>
          <p:cNvSpPr txBox="1"/>
          <p:nvPr/>
        </p:nvSpPr>
        <p:spPr>
          <a:xfrm>
            <a:off x="7430094" y="1779266"/>
            <a:ext cx="2916183" cy="338554"/>
          </a:xfrm>
          <a:prstGeom prst="rect">
            <a:avLst/>
          </a:prstGeom>
        </p:spPr>
        <p:txBody>
          <a:bodyPr wrap="none" rtlCol="0">
            <a:spAutoFit/>
          </a:bodyPr>
          <a:lstStyle/>
          <a:p>
            <a:pPr algn="l"/>
            <a:r>
              <a:rPr lang="en-GB" sz="1600">
                <a:latin typeface="+mj-lt"/>
              </a:rPr>
              <a:t>Can be analysed with confidence</a:t>
            </a:r>
          </a:p>
        </p:txBody>
      </p:sp>
      <p:sp>
        <p:nvSpPr>
          <p:cNvPr id="9" name="TextBox 8">
            <a:extLst>
              <a:ext uri="{FF2B5EF4-FFF2-40B4-BE49-F238E27FC236}">
                <a16:creationId xmlns:a16="http://schemas.microsoft.com/office/drawing/2014/main" id="{4EBE56FB-B95A-F65F-BFD7-31B86702823E}"/>
              </a:ext>
            </a:extLst>
          </p:cNvPr>
          <p:cNvSpPr txBox="1"/>
          <p:nvPr/>
        </p:nvSpPr>
        <p:spPr>
          <a:xfrm>
            <a:off x="7577570" y="2889609"/>
            <a:ext cx="2621230" cy="338554"/>
          </a:xfrm>
          <a:prstGeom prst="rect">
            <a:avLst/>
          </a:prstGeom>
        </p:spPr>
        <p:txBody>
          <a:bodyPr wrap="none" rtlCol="0">
            <a:spAutoFit/>
          </a:bodyPr>
          <a:lstStyle/>
          <a:p>
            <a:pPr algn="l"/>
            <a:r>
              <a:rPr lang="en-GB" sz="1600">
                <a:latin typeface="+mj-lt"/>
              </a:rPr>
              <a:t>Can be analysed with caution</a:t>
            </a:r>
          </a:p>
        </p:txBody>
      </p:sp>
      <p:sp>
        <p:nvSpPr>
          <p:cNvPr id="10" name="TextBox 9">
            <a:extLst>
              <a:ext uri="{FF2B5EF4-FFF2-40B4-BE49-F238E27FC236}">
                <a16:creationId xmlns:a16="http://schemas.microsoft.com/office/drawing/2014/main" id="{85855CC1-DF2F-BC8D-CA4C-41B81A666A84}"/>
              </a:ext>
            </a:extLst>
          </p:cNvPr>
          <p:cNvSpPr txBox="1"/>
          <p:nvPr/>
        </p:nvSpPr>
        <p:spPr>
          <a:xfrm>
            <a:off x="7903781" y="4686534"/>
            <a:ext cx="1968809" cy="338554"/>
          </a:xfrm>
          <a:prstGeom prst="rect">
            <a:avLst/>
          </a:prstGeom>
        </p:spPr>
        <p:txBody>
          <a:bodyPr wrap="none" rtlCol="0">
            <a:spAutoFit/>
          </a:bodyPr>
          <a:lstStyle/>
          <a:p>
            <a:pPr algn="l"/>
            <a:r>
              <a:rPr lang="en-GB" sz="1600">
                <a:latin typeface="+mj-lt"/>
              </a:rPr>
              <a:t>Too small for analysis</a:t>
            </a:r>
          </a:p>
        </p:txBody>
      </p:sp>
    </p:spTree>
    <p:extLst>
      <p:ext uri="{BB962C8B-B14F-4D97-AF65-F5344CB8AC3E}">
        <p14:creationId xmlns:p14="http://schemas.microsoft.com/office/powerpoint/2010/main" val="2498195249"/>
      </p:ext>
    </p:extLst>
  </p:cSld>
  <p:clrMapOvr>
    <a:masterClrMapping/>
  </p:clrMapOvr>
</p:sld>
</file>

<file path=ppt/theme/theme1.xml><?xml version="1.0" encoding="utf-8"?>
<a:theme xmlns:a="http://schemas.openxmlformats.org/drawingml/2006/main" name="RbD Report Theme">
  <a:themeElements>
    <a:clrScheme name="RbD Colour Palette">
      <a:dk1>
        <a:srgbClr val="00E303"/>
      </a:dk1>
      <a:lt1>
        <a:srgbClr val="FFFFFF"/>
      </a:lt1>
      <a:dk2>
        <a:srgbClr val="202C4D"/>
      </a:dk2>
      <a:lt2>
        <a:srgbClr val="912AF5"/>
      </a:lt2>
      <a:accent1>
        <a:srgbClr val="3680EA"/>
      </a:accent1>
      <a:accent2>
        <a:srgbClr val="41D3FC"/>
      </a:accent2>
      <a:accent3>
        <a:srgbClr val="4CFD76"/>
      </a:accent3>
      <a:accent4>
        <a:srgbClr val="FAEC14"/>
      </a:accent4>
      <a:accent5>
        <a:srgbClr val="EB4826"/>
      </a:accent5>
      <a:accent6>
        <a:srgbClr val="C5281C"/>
      </a:accent6>
      <a:hlink>
        <a:srgbClr val="EB4826"/>
      </a:hlink>
      <a:folHlink>
        <a:srgbClr val="912AF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l">
          <a:defRPr smtClean="0"/>
        </a:defPPr>
      </a:lstStyle>
    </a:txDef>
  </a:objectDefaults>
  <a:extraClrSchemeLst/>
  <a:extLst>
    <a:ext uri="{05A4C25C-085E-4340-85A3-A5531E510DB2}">
      <thm15:themeFamily xmlns:thm15="http://schemas.microsoft.com/office/thememl/2012/main" name="RbD Report Theme" id="{E07929F9-8291-4C97-BFA1-EF5402DBBC48}" vid="{ED436E63-5EC0-4F59-B80A-B225CAF5F2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a85c8e-99dc-4194-aa48-05ead0eabf7d" xsi:nil="true"/>
    <lcf76f155ced4ddcb4097134ff3c332f xmlns="090c252e-72df-42e0-8936-1cd601ab6fc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E4703AE69044594FB8ADE7BB7BDFF" ma:contentTypeVersion="15" ma:contentTypeDescription="Create a new document." ma:contentTypeScope="" ma:versionID="2f2182a8f87b6ade2f0f27b590404c57">
  <xsd:schema xmlns:xsd="http://www.w3.org/2001/XMLSchema" xmlns:xs="http://www.w3.org/2001/XMLSchema" xmlns:p="http://schemas.microsoft.com/office/2006/metadata/properties" xmlns:ns2="090c252e-72df-42e0-8936-1cd601ab6fc8" xmlns:ns3="b9a85c8e-99dc-4194-aa48-05ead0eabf7d" targetNamespace="http://schemas.microsoft.com/office/2006/metadata/properties" ma:root="true" ma:fieldsID="60bdc99150a8a5bd9fc26a1a29790fe8" ns2:_="" ns3:_="">
    <xsd:import namespace="090c252e-72df-42e0-8936-1cd601ab6fc8"/>
    <xsd:import namespace="b9a85c8e-99dc-4194-aa48-05ead0eabf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c252e-72df-42e0-8936-1cd601ab6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bd8c81-2926-493a-9abd-06643c8feb0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85c8e-99dc-4194-aa48-05ead0eabf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eb513b0-305c-43cc-a03f-22fc547ba69c}" ma:internalName="TaxCatchAll" ma:showField="CatchAllData" ma:web="b9a85c8e-99dc-4194-aa48-05ead0eabf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FAD9DD-CDEA-44CF-9938-15757E6F72EA}">
  <ds:schemaRefs>
    <ds:schemaRef ds:uri="http://purl.org/dc/elements/1.1/"/>
    <ds:schemaRef ds:uri="http://www.w3.org/XML/1998/namespace"/>
    <ds:schemaRef ds:uri="http://schemas.microsoft.com/office/infopath/2007/PartnerControls"/>
    <ds:schemaRef ds:uri="b641fb4d-6f71-4089-bb1f-0b67217e7015"/>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74887D8-A550-41A3-9EAD-45DC6FCE1BB6}"/>
</file>

<file path=customXml/itemProps3.xml><?xml version="1.0" encoding="utf-8"?>
<ds:datastoreItem xmlns:ds="http://schemas.openxmlformats.org/officeDocument/2006/customXml" ds:itemID="{473D9289-0D3C-4F5A-8819-A9437551FD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RbD Report Theme</Template>
  <TotalTime>8</TotalTime>
  <Words>15677</Words>
  <Application>Microsoft Office PowerPoint</Application>
  <PresentationFormat>Widescreen</PresentationFormat>
  <Paragraphs>1390</Paragraphs>
  <Slides>81</Slides>
  <Notes>61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Aptos</vt:lpstr>
      <vt:lpstr>Arial</vt:lpstr>
      <vt:lpstr>Calibri</vt:lpstr>
      <vt:lpstr>Calibri (Body)</vt:lpstr>
      <vt:lpstr>Calibri-Light</vt:lpstr>
      <vt:lpstr>Symbol</vt:lpstr>
      <vt:lpstr>Wingdings</vt:lpstr>
      <vt:lpstr>RbD Report Theme</vt:lpstr>
      <vt:lpstr>Member Benchmarking Survey 2024 Research Findings</vt:lpstr>
      <vt:lpstr>Background and Methodology Perceptions of RCPath Feelings towards the College The role of the College Unprompted thoughts about the College Executive summary and recommendations</vt:lpstr>
      <vt:lpstr>Background &amp; Methodology</vt:lpstr>
      <vt:lpstr>Background</vt:lpstr>
      <vt:lpstr>Background to the online quantitative survey</vt:lpstr>
      <vt:lpstr>Participant profile </vt:lpstr>
      <vt:lpstr>The data throughout this report has been weighted in order to draw meaningful conclusions that apply across RCPath membership </vt:lpstr>
      <vt:lpstr>Participant profile </vt:lpstr>
      <vt:lpstr>Demographics</vt:lpstr>
      <vt:lpstr>Audiences explored in this report</vt:lpstr>
      <vt:lpstr>Normative data used in this report</vt:lpstr>
      <vt:lpstr>Perceptions of RCPath</vt:lpstr>
      <vt:lpstr>A mix of positive and negative words are chosen to describe the RCPath. Professional, educational and London-centric are the most frequently selected.  </vt:lpstr>
      <vt:lpstr>A mix of positive and negative words are chosen to describe the RCPath. Professional, educational and London-centric are the most frequently selected.  </vt:lpstr>
      <vt:lpstr>58% of respondents rate the RCPath positively, and a further third sit in the middle ground. 10% rate the College negatively. The proportion rating it as ‘5’ or ‘4’ are seven percentage points behind the RbD normative data for medical royal colleges. </vt:lpstr>
      <vt:lpstr>Members specialising in cellular pathology, microbiology and veterinary pathology are the most positive about RCPath, while those working in virology and genetics are the most negative</vt:lpstr>
      <vt:lpstr>Medical Examiners and Medical Examiner Officers are the most positive about RCPath as an organisation, while Fellows are the least positive</vt:lpstr>
      <vt:lpstr>Fellows at the start and at the end of their career hold more positive perceptions of the RCPath, with those in the middle slightly weaker. </vt:lpstr>
      <vt:lpstr>Respondents who rate RCPath positively note that the College sets excellent standards for the profession, supports members well and keeps them well informed</vt:lpstr>
      <vt:lpstr>Members who rate RCPath less positively, cite a lack of representation, cost of membership and a sense of disconnection from the College…</vt:lpstr>
      <vt:lpstr>Members who rate RCPath less positively, cite a lack of representation, cost of membership and a sense of disconnection from the College…</vt:lpstr>
      <vt:lpstr>What is the Net Promoter Score? (NPS)</vt:lpstr>
      <vt:lpstr>The RCPath NPS is -8, which, although is low, outperforms RbD’s normative data for Medical Royal Colleges</vt:lpstr>
      <vt:lpstr>RCPath members in Genetics and Virology have significantly lower NPS compared with other specialties</vt:lpstr>
      <vt:lpstr>Fellows have the lowest NPS compared to all other membership classes. Those working in the UK have a lower NPS compared with international members. </vt:lpstr>
      <vt:lpstr>Retired Fellows are most likely to recommend membership of the RCPath. Fellows in their mid-career have the lowest NPS score.</vt:lpstr>
      <vt:lpstr>Approximately half of respondents feel RCPath membership represents poor value for money, which is significantly weaker than RbD’s normative data for medical royal colleges</vt:lpstr>
      <vt:lpstr>Fellows have proportionally weaker value for money perceptions compared to all other membership classes</vt:lpstr>
      <vt:lpstr>Those working in cellular pathology, microbiology, haematology and veterinary pathology hold the most positive view on the value of RCPath membership. Those working in genetics, virology and clinical biochemistry hold the weakest value for money perceptions.</vt:lpstr>
      <vt:lpstr>Members who rate the value of money poor explain that the membership costs are ‘unjustifiably high’, they want the College to take a proactive role in providing a broader range of member benefits and also want to see more from the College in terms of advocating for its members</vt:lpstr>
      <vt:lpstr>Members who rate value of money as poor explain that the membership costs are unjustifiably high and want the College to take a proactive role in providing a broader range of member benefits and advocating for members</vt:lpstr>
      <vt:lpstr>Feelings towards the College</vt:lpstr>
      <vt:lpstr>RCPath is closely aligned with the RbD engagement norms, with the exception of one statement. A significantly smaller proportion agree that pathology is stronger thanks to the RCPath, compared with other royal colleges. </vt:lpstr>
      <vt:lpstr>Significantly fewer feel that they are represented by the College and have a strong sense of belonging, compared with the norm. </vt:lpstr>
      <vt:lpstr>A greater proportion of Fellows feel their specialty could get more from the College. Diplomates and Associates feel the greatest sense of pride from their membership and feel the College effectively represents their interests. </vt:lpstr>
      <vt:lpstr>Veterinary Pathologists have the highest sense of pride and belonging to RCPath, followed by Virologists</vt:lpstr>
      <vt:lpstr>Fellows, Diplomates and Associates have the greatest sense of pride. Fellows and Affiliates have a greater sense of belonging. Retired Fellows have a greater sense of pride and belonging compared with those earlier in their career.   </vt:lpstr>
      <vt:lpstr>Just over a quarter (29%) of members feel they get what they need from the College, without contributing much. Some members’ contribution to, and connection with, the College could be strengthened</vt:lpstr>
      <vt:lpstr>A greater proportion of UK members indicate that they are feeling disheartened and do not get what they need from their membership – International members are more positive in this regard </vt:lpstr>
      <vt:lpstr>Those working in veterinary pathology are more likely than those in other specialties to feel they contribute to the College and get something in return</vt:lpstr>
      <vt:lpstr>Respondents that specialise in cellular pathology are most likely to indicate that they get what they need from the College while contributing little</vt:lpstr>
      <vt:lpstr>Respondents that specialise in virology are the most likely to not receive as much as they would like from their membership and would like the College to improve this</vt:lpstr>
      <vt:lpstr>Respondents that specialise in genetics are most likely to indicate that they feel disheartened and struggle to recognise the value of their membership</vt:lpstr>
      <vt:lpstr>The role of the College</vt:lpstr>
      <vt:lpstr>Respondents overwhelmingly agree on the importance of all listed roles that should be provided by the RCPath, highlighting its wide range of essential roles, with an average of 88% indicating these services are important</vt:lpstr>
      <vt:lpstr>How to read the next slides:</vt:lpstr>
      <vt:lpstr>For many, maintaining the standard of training, delivering CPD and promoting standards and quality improvement are regarded as services that RCPath should be providing to its members. Being the voice of pathology also ranks highly, particularly for Fellows.</vt:lpstr>
      <vt:lpstr>Fellows across all career stages highlight that it is important for RCPath to provide services to maintain the standard of training in pathology, followed by promoting the standards and quality of pathology services</vt:lpstr>
      <vt:lpstr>Similarly, across specialties, maintaining the standard of training and promoting standards and quality improvement are top priorities…</vt:lpstr>
      <vt:lpstr>Similarly, across specialties, maintaining the standard of training and promoting standards and quality improvement are top priorities…</vt:lpstr>
      <vt:lpstr>Respondents are most satisfied about RCPath’s delivery of post-nominals, its maintenance of the standards of training in pathology and promotion of standards and quality improvement</vt:lpstr>
      <vt:lpstr>Across member classes, RCPath is regarded positively in terms of delivering professional recognition (via post-nominals) and maintaining and promoting standards. </vt:lpstr>
      <vt:lpstr>At each career stage, the provision of professional recognition via RCPath post-nominals is rated as delivered ‘very well’, generally followed by maintaining the standard of training in pathology</vt:lpstr>
      <vt:lpstr>Across specialties, respondents note that RCPath is delivering the recognition of post-nominals and maintaining the standard of training in pathology well…</vt:lpstr>
      <vt:lpstr>Across specialties, respondents note that RCPath is delivering the recognition of post-nominals and maintaining the standard of training in pathology well…</vt:lpstr>
      <vt:lpstr>Both UK and International respondents say that RCPath is delivering the post-nominals and maintaining the standard of training very well</vt:lpstr>
      <vt:lpstr>The charts in the following slides plot the importance of roles against how well RCPath is perceived to be performing in these roles</vt:lpstr>
      <vt:lpstr>Maintaining the standard of training and promoting standards and quality improvement in pathology services are important roles that respondents perceive RCPath as performing especially well in…</vt:lpstr>
      <vt:lpstr>…however, respondents note that while RCPath’s role in promoting and supporting workforce planning is important, they do not think the RCPath is performing as well in this area</vt:lpstr>
      <vt:lpstr>Respondents highlight the RCPath should be providing more advocacy for workplace issues by engaging (more) with the UK government…</vt:lpstr>
      <vt:lpstr>Respondents highlight the RCPath should be providing more advocacy for workplace issues by engaging (more) with the UK government…</vt:lpstr>
      <vt:lpstr>Unprompted thoughts about the College</vt:lpstr>
      <vt:lpstr>Respondents highlight they would like to see a reduction of fees, many note they are considering cancelling their membership due to high fees and little tangible benefit</vt:lpstr>
      <vt:lpstr>Respondents, particularly those who specialise in microbiology and cellular pathology, want to see the College taking a stronger advocacy role</vt:lpstr>
      <vt:lpstr>Some voice their appreciation for their membership and recognise the College’s hard work in supporting its members</vt:lpstr>
      <vt:lpstr>Executive Summary &amp; Recommendations</vt:lpstr>
      <vt:lpstr>Executive Summary</vt:lpstr>
      <vt:lpstr>Executive Summary</vt:lpstr>
      <vt:lpstr>KPI summary</vt:lpstr>
      <vt:lpstr>The recommendations following this research are split into two tiers…</vt:lpstr>
      <vt:lpstr>Tier 1 Recommendations</vt:lpstr>
      <vt:lpstr>Tier 1 Recommendations</vt:lpstr>
      <vt:lpstr>Tier 1 Recommendations</vt:lpstr>
      <vt:lpstr>Tier 2 Recommendations</vt:lpstr>
      <vt:lpstr>Tier 2 Recommendations</vt:lpstr>
      <vt:lpstr>Top three areas of importance for each speciality…</vt:lpstr>
      <vt:lpstr>Top three areas of importance for each speciality…</vt:lpstr>
      <vt:lpstr>Appendix</vt:lpstr>
      <vt:lpstr>Specialty KPI summary</vt:lpstr>
      <vt:lpstr>Membership class summary</vt:lpstr>
      <vt:lpstr>Membership class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Lia James</dc:creator>
  <cp:lastModifiedBy>William Bull</cp:lastModifiedBy>
  <cp:revision>1</cp:revision>
  <dcterms:created xsi:type="dcterms:W3CDTF">2025-01-07T07:18:19Z</dcterms:created>
  <dcterms:modified xsi:type="dcterms:W3CDTF">2025-03-07T09:45:01Z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0x010100688E4703AE69044594FB8ADE7BB7BDFF</vt:lpwstr>
  </property>
</Properties>
</file>