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384" r:id="rId5"/>
    <p:sldId id="450" r:id="rId6"/>
    <p:sldId id="451" r:id="rId7"/>
    <p:sldId id="419" r:id="rId8"/>
    <p:sldId id="437" r:id="rId9"/>
    <p:sldId id="455" r:id="rId10"/>
    <p:sldId id="443" r:id="rId11"/>
    <p:sldId id="453" r:id="rId12"/>
    <p:sldId id="452" r:id="rId13"/>
    <p:sldId id="439" r:id="rId14"/>
    <p:sldId id="436" r:id="rId15"/>
    <p:sldId id="446" r:id="rId16"/>
    <p:sldId id="456" r:id="rId17"/>
    <p:sldId id="414" r:id="rId18"/>
    <p:sldId id="411" r:id="rId19"/>
    <p:sldId id="412" r:id="rId20"/>
  </p:sldIdLst>
  <p:sldSz cx="12192000" cy="6858000"/>
  <p:notesSz cx="6858000" cy="9144000"/>
  <p:defaultTextStyle>
    <a:defPPr>
      <a:defRPr kern="0"/>
    </a:def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3ED833-0774-237D-DAE9-C02ADD574A2F}" name="Lindsey Nadin" initials="LN" userId="S::lindseyn@researchbydesign.co.uk::cb5e0655-e3d8-4ef5-b189-10ba992dd992" providerId="AD"/>
  <p188:author id="{1A1E7242-1515-4497-09C7-51DA45AEFBFB}" name="Subothini Sivarasa" initials="SS" userId="S::ssivarasa@boxdelta.com::6205786c-54f8-43ff-9e99-93c2908c1cce" providerId="AD"/>
  <p188:author id="{624068A5-7995-9BEC-57C0-A12C8ACAF37A}" name="William Bull" initials="WB" userId="S::wbull@boxdelta.com::0115718c-2289-4ec9-bbc2-0a7ac4f4f8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DE5FD"/>
    <a:srgbClr val="7030A0"/>
    <a:srgbClr val="FDF7A1"/>
    <a:srgbClr val="B7FEC8"/>
    <a:srgbClr val="D3AAFB"/>
    <a:srgbClr val="EA7269"/>
    <a:srgbClr val="ECEDEC"/>
    <a:srgbClr val="FFFFFF"/>
    <a:srgbClr val="F7F8F7"/>
    <a:srgbClr val="F7B6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1F73B-1A1D-47D0-8797-B97965C6F31E}" v="2" dt="2025-04-01T11:41:31.4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04" autoAdjust="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Rainbird" userId="9f7f61f8-c579-455b-8ca3-905af8972a44" providerId="ADAL" clId="{5D31F73B-1A1D-47D0-8797-B97965C6F31E}"/>
    <pc:docChg chg="addSld delSld modSld sldOrd">
      <pc:chgData name="Stephen Rainbird" userId="9f7f61f8-c579-455b-8ca3-905af8972a44" providerId="ADAL" clId="{5D31F73B-1A1D-47D0-8797-B97965C6F31E}" dt="2025-04-01T11:41:31.436" v="42"/>
      <pc:docMkLst>
        <pc:docMk/>
      </pc:docMkLst>
      <pc:sldChg chg="del">
        <pc:chgData name="Stephen Rainbird" userId="9f7f61f8-c579-455b-8ca3-905af8972a44" providerId="ADAL" clId="{5D31F73B-1A1D-47D0-8797-B97965C6F31E}" dt="2025-04-01T11:40:47.125" v="41" actId="47"/>
        <pc:sldMkLst>
          <pc:docMk/>
          <pc:sldMk cId="1881410923" sldId="257"/>
        </pc:sldMkLst>
      </pc:sldChg>
      <pc:sldChg chg="del">
        <pc:chgData name="Stephen Rainbird" userId="9f7f61f8-c579-455b-8ca3-905af8972a44" providerId="ADAL" clId="{5D31F73B-1A1D-47D0-8797-B97965C6F31E}" dt="2025-03-28T12:38:18.337" v="15" actId="2696"/>
        <pc:sldMkLst>
          <pc:docMk/>
          <pc:sldMk cId="410836988" sldId="258"/>
        </pc:sldMkLst>
      </pc:sldChg>
      <pc:sldChg chg="del">
        <pc:chgData name="Stephen Rainbird" userId="9f7f61f8-c579-455b-8ca3-905af8972a44" providerId="ADAL" clId="{5D31F73B-1A1D-47D0-8797-B97965C6F31E}" dt="2025-03-28T12:38:13.010" v="14" actId="2696"/>
        <pc:sldMkLst>
          <pc:docMk/>
          <pc:sldMk cId="1356972824" sldId="259"/>
        </pc:sldMkLst>
      </pc:sldChg>
      <pc:sldChg chg="add del ord">
        <pc:chgData name="Stephen Rainbird" userId="9f7f61f8-c579-455b-8ca3-905af8972a44" providerId="ADAL" clId="{5D31F73B-1A1D-47D0-8797-B97965C6F31E}" dt="2025-04-01T11:40:47.125" v="41" actId="47"/>
        <pc:sldMkLst>
          <pc:docMk/>
          <pc:sldMk cId="1047751415" sldId="260"/>
        </pc:sldMkLst>
      </pc:sldChg>
      <pc:sldChg chg="del">
        <pc:chgData name="Stephen Rainbird" userId="9f7f61f8-c579-455b-8ca3-905af8972a44" providerId="ADAL" clId="{5D31F73B-1A1D-47D0-8797-B97965C6F31E}" dt="2025-04-01T11:40:47.125" v="41" actId="47"/>
        <pc:sldMkLst>
          <pc:docMk/>
          <pc:sldMk cId="1368586731" sldId="261"/>
        </pc:sldMkLst>
      </pc:sldChg>
      <pc:sldChg chg="del">
        <pc:chgData name="Stephen Rainbird" userId="9f7f61f8-c579-455b-8ca3-905af8972a44" providerId="ADAL" clId="{5D31F73B-1A1D-47D0-8797-B97965C6F31E}" dt="2025-04-01T11:40:47.125" v="41" actId="47"/>
        <pc:sldMkLst>
          <pc:docMk/>
          <pc:sldMk cId="133661423" sldId="262"/>
        </pc:sldMkLst>
      </pc:sldChg>
      <pc:sldChg chg="del">
        <pc:chgData name="Stephen Rainbird" userId="9f7f61f8-c579-455b-8ca3-905af8972a44" providerId="ADAL" clId="{5D31F73B-1A1D-47D0-8797-B97965C6F31E}" dt="2025-03-28T12:39:16.751" v="19" actId="47"/>
        <pc:sldMkLst>
          <pc:docMk/>
          <pc:sldMk cId="1303532679" sldId="263"/>
        </pc:sldMkLst>
      </pc:sldChg>
      <pc:sldChg chg="del">
        <pc:chgData name="Stephen Rainbird" userId="9f7f61f8-c579-455b-8ca3-905af8972a44" providerId="ADAL" clId="{5D31F73B-1A1D-47D0-8797-B97965C6F31E}" dt="2025-04-01T11:40:47.125" v="41" actId="47"/>
        <pc:sldMkLst>
          <pc:docMk/>
          <pc:sldMk cId="2546839895" sldId="314"/>
        </pc:sldMkLst>
      </pc:sldChg>
      <pc:sldChg chg="del">
        <pc:chgData name="Stephen Rainbird" userId="9f7f61f8-c579-455b-8ca3-905af8972a44" providerId="ADAL" clId="{5D31F73B-1A1D-47D0-8797-B97965C6F31E}" dt="2025-03-28T12:38:43.022" v="17" actId="2696"/>
        <pc:sldMkLst>
          <pc:docMk/>
          <pc:sldMk cId="2655009182" sldId="316"/>
        </pc:sldMkLst>
      </pc:sldChg>
      <pc:sldChg chg="del">
        <pc:chgData name="Stephen Rainbird" userId="9f7f61f8-c579-455b-8ca3-905af8972a44" providerId="ADAL" clId="{5D31F73B-1A1D-47D0-8797-B97965C6F31E}" dt="2025-03-28T12:43:31.700" v="33" actId="47"/>
        <pc:sldMkLst>
          <pc:docMk/>
          <pc:sldMk cId="2964634470" sldId="319"/>
        </pc:sldMkLst>
      </pc:sldChg>
      <pc:sldChg chg="del">
        <pc:chgData name="Stephen Rainbird" userId="9f7f61f8-c579-455b-8ca3-905af8972a44" providerId="ADAL" clId="{5D31F73B-1A1D-47D0-8797-B97965C6F31E}" dt="2025-04-01T11:40:47.125" v="41" actId="47"/>
        <pc:sldMkLst>
          <pc:docMk/>
          <pc:sldMk cId="2132775683" sldId="320"/>
        </pc:sldMkLst>
      </pc:sldChg>
      <pc:sldChg chg="del">
        <pc:chgData name="Stephen Rainbird" userId="9f7f61f8-c579-455b-8ca3-905af8972a44" providerId="ADAL" clId="{5D31F73B-1A1D-47D0-8797-B97965C6F31E}" dt="2025-04-01T11:40:47.125" v="41" actId="47"/>
        <pc:sldMkLst>
          <pc:docMk/>
          <pc:sldMk cId="1065964071" sldId="321"/>
        </pc:sldMkLst>
      </pc:sldChg>
      <pc:sldChg chg="del">
        <pc:chgData name="Stephen Rainbird" userId="9f7f61f8-c579-455b-8ca3-905af8972a44" providerId="ADAL" clId="{5D31F73B-1A1D-47D0-8797-B97965C6F31E}" dt="2025-03-28T12:44:19.546" v="39" actId="47"/>
        <pc:sldMkLst>
          <pc:docMk/>
          <pc:sldMk cId="1781064894" sldId="324"/>
        </pc:sldMkLst>
      </pc:sldChg>
      <pc:sldChg chg="del">
        <pc:chgData name="Stephen Rainbird" userId="9f7f61f8-c579-455b-8ca3-905af8972a44" providerId="ADAL" clId="{5D31F73B-1A1D-47D0-8797-B97965C6F31E}" dt="2025-03-28T12:38:13.010" v="14" actId="2696"/>
        <pc:sldMkLst>
          <pc:docMk/>
          <pc:sldMk cId="17897742" sldId="329"/>
        </pc:sldMkLst>
      </pc:sldChg>
      <pc:sldChg chg="del">
        <pc:chgData name="Stephen Rainbird" userId="9f7f61f8-c579-455b-8ca3-905af8972a44" providerId="ADAL" clId="{5D31F73B-1A1D-47D0-8797-B97965C6F31E}" dt="2025-03-28T12:40:42.555" v="20" actId="2696"/>
        <pc:sldMkLst>
          <pc:docMk/>
          <pc:sldMk cId="954730733" sldId="332"/>
        </pc:sldMkLst>
      </pc:sldChg>
      <pc:sldChg chg="del">
        <pc:chgData name="Stephen Rainbird" userId="9f7f61f8-c579-455b-8ca3-905af8972a44" providerId="ADAL" clId="{5D31F73B-1A1D-47D0-8797-B97965C6F31E}" dt="2025-03-28T12:23:48.653" v="4" actId="47"/>
        <pc:sldMkLst>
          <pc:docMk/>
          <pc:sldMk cId="1047319321" sldId="333"/>
        </pc:sldMkLst>
      </pc:sldChg>
      <pc:sldChg chg="del">
        <pc:chgData name="Stephen Rainbird" userId="9f7f61f8-c579-455b-8ca3-905af8972a44" providerId="ADAL" clId="{5D31F73B-1A1D-47D0-8797-B97965C6F31E}" dt="2025-03-28T12:24:22.739" v="12" actId="47"/>
        <pc:sldMkLst>
          <pc:docMk/>
          <pc:sldMk cId="233538029" sldId="335"/>
        </pc:sldMkLst>
      </pc:sldChg>
      <pc:sldChg chg="del">
        <pc:chgData name="Stephen Rainbird" userId="9f7f61f8-c579-455b-8ca3-905af8972a44" providerId="ADAL" clId="{5D31F73B-1A1D-47D0-8797-B97965C6F31E}" dt="2025-03-28T12:43:16.398" v="30" actId="47"/>
        <pc:sldMkLst>
          <pc:docMk/>
          <pc:sldMk cId="1518821971" sldId="339"/>
        </pc:sldMkLst>
      </pc:sldChg>
      <pc:sldChg chg="del">
        <pc:chgData name="Stephen Rainbird" userId="9f7f61f8-c579-455b-8ca3-905af8972a44" providerId="ADAL" clId="{5D31F73B-1A1D-47D0-8797-B97965C6F31E}" dt="2025-03-28T12:38:13.010" v="14" actId="2696"/>
        <pc:sldMkLst>
          <pc:docMk/>
          <pc:sldMk cId="2498195249" sldId="349"/>
        </pc:sldMkLst>
      </pc:sldChg>
      <pc:sldChg chg="del">
        <pc:chgData name="Stephen Rainbird" userId="9f7f61f8-c579-455b-8ca3-905af8972a44" providerId="ADAL" clId="{5D31F73B-1A1D-47D0-8797-B97965C6F31E}" dt="2025-03-28T12:38:13.010" v="14" actId="2696"/>
        <pc:sldMkLst>
          <pc:docMk/>
          <pc:sldMk cId="402668898" sldId="352"/>
        </pc:sldMkLst>
      </pc:sldChg>
      <pc:sldChg chg="del">
        <pc:chgData name="Stephen Rainbird" userId="9f7f61f8-c579-455b-8ca3-905af8972a44" providerId="ADAL" clId="{5D31F73B-1A1D-47D0-8797-B97965C6F31E}" dt="2025-03-28T12:42:11.099" v="25" actId="47"/>
        <pc:sldMkLst>
          <pc:docMk/>
          <pc:sldMk cId="1397770713" sldId="353"/>
        </pc:sldMkLst>
      </pc:sldChg>
      <pc:sldChg chg="del">
        <pc:chgData name="Stephen Rainbird" userId="9f7f61f8-c579-455b-8ca3-905af8972a44" providerId="ADAL" clId="{5D31F73B-1A1D-47D0-8797-B97965C6F31E}" dt="2025-03-28T12:42:12.281" v="26" actId="47"/>
        <pc:sldMkLst>
          <pc:docMk/>
          <pc:sldMk cId="3619444720" sldId="354"/>
        </pc:sldMkLst>
      </pc:sldChg>
      <pc:sldChg chg="del">
        <pc:chgData name="Stephen Rainbird" userId="9f7f61f8-c579-455b-8ca3-905af8972a44" providerId="ADAL" clId="{5D31F73B-1A1D-47D0-8797-B97965C6F31E}" dt="2025-03-28T12:39:16.751" v="19" actId="47"/>
        <pc:sldMkLst>
          <pc:docMk/>
          <pc:sldMk cId="2018539485" sldId="355"/>
        </pc:sldMkLst>
      </pc:sldChg>
      <pc:sldChg chg="del">
        <pc:chgData name="Stephen Rainbird" userId="9f7f61f8-c579-455b-8ca3-905af8972a44" providerId="ADAL" clId="{5D31F73B-1A1D-47D0-8797-B97965C6F31E}" dt="2025-03-28T12:44:20.685" v="40" actId="47"/>
        <pc:sldMkLst>
          <pc:docMk/>
          <pc:sldMk cId="652514476" sldId="356"/>
        </pc:sldMkLst>
      </pc:sldChg>
      <pc:sldChg chg="del">
        <pc:chgData name="Stephen Rainbird" userId="9f7f61f8-c579-455b-8ca3-905af8972a44" providerId="ADAL" clId="{5D31F73B-1A1D-47D0-8797-B97965C6F31E}" dt="2025-03-28T12:38:13.010" v="14" actId="2696"/>
        <pc:sldMkLst>
          <pc:docMk/>
          <pc:sldMk cId="1418754021" sldId="358"/>
        </pc:sldMkLst>
      </pc:sldChg>
      <pc:sldChg chg="del">
        <pc:chgData name="Stephen Rainbird" userId="9f7f61f8-c579-455b-8ca3-905af8972a44" providerId="ADAL" clId="{5D31F73B-1A1D-47D0-8797-B97965C6F31E}" dt="2025-03-28T12:38:13.010" v="14" actId="2696"/>
        <pc:sldMkLst>
          <pc:docMk/>
          <pc:sldMk cId="2275935538" sldId="360"/>
        </pc:sldMkLst>
      </pc:sldChg>
      <pc:sldChg chg="del">
        <pc:chgData name="Stephen Rainbird" userId="9f7f61f8-c579-455b-8ca3-905af8972a44" providerId="ADAL" clId="{5D31F73B-1A1D-47D0-8797-B97965C6F31E}" dt="2025-04-01T11:40:47.125" v="41" actId="47"/>
        <pc:sldMkLst>
          <pc:docMk/>
          <pc:sldMk cId="1267099239" sldId="361"/>
        </pc:sldMkLst>
      </pc:sldChg>
      <pc:sldChg chg="del">
        <pc:chgData name="Stephen Rainbird" userId="9f7f61f8-c579-455b-8ca3-905af8972a44" providerId="ADAL" clId="{5D31F73B-1A1D-47D0-8797-B97965C6F31E}" dt="2025-03-28T12:41:20.648" v="21" actId="47"/>
        <pc:sldMkLst>
          <pc:docMk/>
          <pc:sldMk cId="3017905408" sldId="362"/>
        </pc:sldMkLst>
      </pc:sldChg>
      <pc:sldChg chg="del">
        <pc:chgData name="Stephen Rainbird" userId="9f7f61f8-c579-455b-8ca3-905af8972a44" providerId="ADAL" clId="{5D31F73B-1A1D-47D0-8797-B97965C6F31E}" dt="2025-03-28T12:41:20.648" v="21" actId="47"/>
        <pc:sldMkLst>
          <pc:docMk/>
          <pc:sldMk cId="78197868" sldId="363"/>
        </pc:sldMkLst>
      </pc:sldChg>
      <pc:sldChg chg="del">
        <pc:chgData name="Stephen Rainbird" userId="9f7f61f8-c579-455b-8ca3-905af8972a44" providerId="ADAL" clId="{5D31F73B-1A1D-47D0-8797-B97965C6F31E}" dt="2025-03-28T12:41:58.734" v="23" actId="47"/>
        <pc:sldMkLst>
          <pc:docMk/>
          <pc:sldMk cId="3309779420" sldId="364"/>
        </pc:sldMkLst>
      </pc:sldChg>
      <pc:sldChg chg="del">
        <pc:chgData name="Stephen Rainbird" userId="9f7f61f8-c579-455b-8ca3-905af8972a44" providerId="ADAL" clId="{5D31F73B-1A1D-47D0-8797-B97965C6F31E}" dt="2025-03-28T12:41:58.734" v="23" actId="47"/>
        <pc:sldMkLst>
          <pc:docMk/>
          <pc:sldMk cId="1958626367" sldId="365"/>
        </pc:sldMkLst>
      </pc:sldChg>
      <pc:sldChg chg="del">
        <pc:chgData name="Stephen Rainbird" userId="9f7f61f8-c579-455b-8ca3-905af8972a44" providerId="ADAL" clId="{5D31F73B-1A1D-47D0-8797-B97965C6F31E}" dt="2025-03-28T12:42:05.159" v="24" actId="47"/>
        <pc:sldMkLst>
          <pc:docMk/>
          <pc:sldMk cId="1520438733" sldId="366"/>
        </pc:sldMkLst>
      </pc:sldChg>
      <pc:sldChg chg="del">
        <pc:chgData name="Stephen Rainbird" userId="9f7f61f8-c579-455b-8ca3-905af8972a44" providerId="ADAL" clId="{5D31F73B-1A1D-47D0-8797-B97965C6F31E}" dt="2025-04-01T11:40:47.125" v="41" actId="47"/>
        <pc:sldMkLst>
          <pc:docMk/>
          <pc:sldMk cId="340439090" sldId="367"/>
        </pc:sldMkLst>
      </pc:sldChg>
      <pc:sldChg chg="del">
        <pc:chgData name="Stephen Rainbird" userId="9f7f61f8-c579-455b-8ca3-905af8972a44" providerId="ADAL" clId="{5D31F73B-1A1D-47D0-8797-B97965C6F31E}" dt="2025-04-01T11:40:47.125" v="41" actId="47"/>
        <pc:sldMkLst>
          <pc:docMk/>
          <pc:sldMk cId="1742415442" sldId="368"/>
        </pc:sldMkLst>
      </pc:sldChg>
      <pc:sldChg chg="del">
        <pc:chgData name="Stephen Rainbird" userId="9f7f61f8-c579-455b-8ca3-905af8972a44" providerId="ADAL" clId="{5D31F73B-1A1D-47D0-8797-B97965C6F31E}" dt="2025-03-28T12:43:38.047" v="34" actId="47"/>
        <pc:sldMkLst>
          <pc:docMk/>
          <pc:sldMk cId="1800914196" sldId="369"/>
        </pc:sldMkLst>
      </pc:sldChg>
      <pc:sldChg chg="del">
        <pc:chgData name="Stephen Rainbird" userId="9f7f61f8-c579-455b-8ca3-905af8972a44" providerId="ADAL" clId="{5D31F73B-1A1D-47D0-8797-B97965C6F31E}" dt="2025-03-28T12:43:40.463" v="35" actId="47"/>
        <pc:sldMkLst>
          <pc:docMk/>
          <pc:sldMk cId="2100661041" sldId="370"/>
        </pc:sldMkLst>
      </pc:sldChg>
      <pc:sldChg chg="del">
        <pc:chgData name="Stephen Rainbird" userId="9f7f61f8-c579-455b-8ca3-905af8972a44" providerId="ADAL" clId="{5D31F73B-1A1D-47D0-8797-B97965C6F31E}" dt="2025-03-28T12:43:41.670" v="36" actId="47"/>
        <pc:sldMkLst>
          <pc:docMk/>
          <pc:sldMk cId="3624139452" sldId="371"/>
        </pc:sldMkLst>
      </pc:sldChg>
      <pc:sldChg chg="del">
        <pc:chgData name="Stephen Rainbird" userId="9f7f61f8-c579-455b-8ca3-905af8972a44" providerId="ADAL" clId="{5D31F73B-1A1D-47D0-8797-B97965C6F31E}" dt="2025-03-28T12:43:42.542" v="37" actId="47"/>
        <pc:sldMkLst>
          <pc:docMk/>
          <pc:sldMk cId="1366799672" sldId="372"/>
        </pc:sldMkLst>
      </pc:sldChg>
      <pc:sldChg chg="del">
        <pc:chgData name="Stephen Rainbird" userId="9f7f61f8-c579-455b-8ca3-905af8972a44" providerId="ADAL" clId="{5D31F73B-1A1D-47D0-8797-B97965C6F31E}" dt="2025-03-28T12:43:43.322" v="38" actId="47"/>
        <pc:sldMkLst>
          <pc:docMk/>
          <pc:sldMk cId="4193109137" sldId="373"/>
        </pc:sldMkLst>
      </pc:sldChg>
      <pc:sldChg chg="del">
        <pc:chgData name="Stephen Rainbird" userId="9f7f61f8-c579-455b-8ca3-905af8972a44" providerId="ADAL" clId="{5D31F73B-1A1D-47D0-8797-B97965C6F31E}" dt="2025-03-28T12:24:19.167" v="11" actId="47"/>
        <pc:sldMkLst>
          <pc:docMk/>
          <pc:sldMk cId="1046517763" sldId="374"/>
        </pc:sldMkLst>
      </pc:sldChg>
      <pc:sldChg chg="del">
        <pc:chgData name="Stephen Rainbird" userId="9f7f61f8-c579-455b-8ca3-905af8972a44" providerId="ADAL" clId="{5D31F73B-1A1D-47D0-8797-B97965C6F31E}" dt="2025-03-28T12:24:19.167" v="11" actId="47"/>
        <pc:sldMkLst>
          <pc:docMk/>
          <pc:sldMk cId="265554756" sldId="375"/>
        </pc:sldMkLst>
      </pc:sldChg>
      <pc:sldChg chg="del">
        <pc:chgData name="Stephen Rainbird" userId="9f7f61f8-c579-455b-8ca3-905af8972a44" providerId="ADAL" clId="{5D31F73B-1A1D-47D0-8797-B97965C6F31E}" dt="2025-03-28T12:23:46.765" v="3" actId="47"/>
        <pc:sldMkLst>
          <pc:docMk/>
          <pc:sldMk cId="1546995424" sldId="383"/>
        </pc:sldMkLst>
      </pc:sldChg>
      <pc:sldChg chg="del">
        <pc:chgData name="Stephen Rainbird" userId="9f7f61f8-c579-455b-8ca3-905af8972a44" providerId="ADAL" clId="{5D31F73B-1A1D-47D0-8797-B97965C6F31E}" dt="2025-03-28T12:23:49.537" v="5" actId="47"/>
        <pc:sldMkLst>
          <pc:docMk/>
          <pc:sldMk cId="295918323" sldId="387"/>
        </pc:sldMkLst>
      </pc:sldChg>
      <pc:sldChg chg="del">
        <pc:chgData name="Stephen Rainbird" userId="9f7f61f8-c579-455b-8ca3-905af8972a44" providerId="ADAL" clId="{5D31F73B-1A1D-47D0-8797-B97965C6F31E}" dt="2025-03-28T12:23:50.601" v="6" actId="47"/>
        <pc:sldMkLst>
          <pc:docMk/>
          <pc:sldMk cId="2284893926" sldId="388"/>
        </pc:sldMkLst>
      </pc:sldChg>
      <pc:sldChg chg="del">
        <pc:chgData name="Stephen Rainbird" userId="9f7f61f8-c579-455b-8ca3-905af8972a44" providerId="ADAL" clId="{5D31F73B-1A1D-47D0-8797-B97965C6F31E}" dt="2025-03-28T12:38:13.010" v="14" actId="2696"/>
        <pc:sldMkLst>
          <pc:docMk/>
          <pc:sldMk cId="2089071449" sldId="389"/>
        </pc:sldMkLst>
      </pc:sldChg>
      <pc:sldChg chg="del">
        <pc:chgData name="Stephen Rainbird" userId="9f7f61f8-c579-455b-8ca3-905af8972a44" providerId="ADAL" clId="{5D31F73B-1A1D-47D0-8797-B97965C6F31E}" dt="2025-04-01T11:40:47.125" v="41" actId="47"/>
        <pc:sldMkLst>
          <pc:docMk/>
          <pc:sldMk cId="2675565061" sldId="390"/>
        </pc:sldMkLst>
      </pc:sldChg>
      <pc:sldChg chg="del">
        <pc:chgData name="Stephen Rainbird" userId="9f7f61f8-c579-455b-8ca3-905af8972a44" providerId="ADAL" clId="{5D31F73B-1A1D-47D0-8797-B97965C6F31E}" dt="2025-04-01T11:40:47.125" v="41" actId="47"/>
        <pc:sldMkLst>
          <pc:docMk/>
          <pc:sldMk cId="2631721497" sldId="391"/>
        </pc:sldMkLst>
      </pc:sldChg>
      <pc:sldChg chg="add del">
        <pc:chgData name="Stephen Rainbird" userId="9f7f61f8-c579-455b-8ca3-905af8972a44" providerId="ADAL" clId="{5D31F73B-1A1D-47D0-8797-B97965C6F31E}" dt="2025-04-01T11:41:31.436" v="42"/>
        <pc:sldMkLst>
          <pc:docMk/>
          <pc:sldMk cId="3240300657" sldId="411"/>
        </pc:sldMkLst>
      </pc:sldChg>
      <pc:sldChg chg="add del">
        <pc:chgData name="Stephen Rainbird" userId="9f7f61f8-c579-455b-8ca3-905af8972a44" providerId="ADAL" clId="{5D31F73B-1A1D-47D0-8797-B97965C6F31E}" dt="2025-04-01T11:41:31.436" v="42"/>
        <pc:sldMkLst>
          <pc:docMk/>
          <pc:sldMk cId="1901572035" sldId="412"/>
        </pc:sldMkLst>
      </pc:sldChg>
      <pc:sldChg chg="del">
        <pc:chgData name="Stephen Rainbird" userId="9f7f61f8-c579-455b-8ca3-905af8972a44" providerId="ADAL" clId="{5D31F73B-1A1D-47D0-8797-B97965C6F31E}" dt="2025-03-28T12:38:32.808" v="16" actId="2696"/>
        <pc:sldMkLst>
          <pc:docMk/>
          <pc:sldMk cId="1021472407" sldId="413"/>
        </pc:sldMkLst>
      </pc:sldChg>
      <pc:sldChg chg="add del">
        <pc:chgData name="Stephen Rainbird" userId="9f7f61f8-c579-455b-8ca3-905af8972a44" providerId="ADAL" clId="{5D31F73B-1A1D-47D0-8797-B97965C6F31E}" dt="2025-04-01T11:41:31.436" v="42"/>
        <pc:sldMkLst>
          <pc:docMk/>
          <pc:sldMk cId="4033732318" sldId="414"/>
        </pc:sldMkLst>
      </pc:sldChg>
      <pc:sldChg chg="del">
        <pc:chgData name="Stephen Rainbird" userId="9f7f61f8-c579-455b-8ca3-905af8972a44" providerId="ADAL" clId="{5D31F73B-1A1D-47D0-8797-B97965C6F31E}" dt="2025-03-28T12:39:16.751" v="19" actId="47"/>
        <pc:sldMkLst>
          <pc:docMk/>
          <pc:sldMk cId="2057838987" sldId="416"/>
        </pc:sldMkLst>
      </pc:sldChg>
      <pc:sldChg chg="del">
        <pc:chgData name="Stephen Rainbird" userId="9f7f61f8-c579-455b-8ca3-905af8972a44" providerId="ADAL" clId="{5D31F73B-1A1D-47D0-8797-B97965C6F31E}" dt="2025-03-28T12:38:49.901" v="18" actId="2696"/>
        <pc:sldMkLst>
          <pc:docMk/>
          <pc:sldMk cId="1295664152" sldId="417"/>
        </pc:sldMkLst>
      </pc:sldChg>
      <pc:sldChg chg="del">
        <pc:chgData name="Stephen Rainbird" userId="9f7f61f8-c579-455b-8ca3-905af8972a44" providerId="ADAL" clId="{5D31F73B-1A1D-47D0-8797-B97965C6F31E}" dt="2025-03-28T12:24:19.167" v="11" actId="47"/>
        <pc:sldMkLst>
          <pc:docMk/>
          <pc:sldMk cId="4156642305" sldId="418"/>
        </pc:sldMkLst>
      </pc:sldChg>
      <pc:sldChg chg="del">
        <pc:chgData name="Stephen Rainbird" userId="9f7f61f8-c579-455b-8ca3-905af8972a44" providerId="ADAL" clId="{5D31F73B-1A1D-47D0-8797-B97965C6F31E}" dt="2025-03-28T12:43:19.831" v="31" actId="47"/>
        <pc:sldMkLst>
          <pc:docMk/>
          <pc:sldMk cId="3637461529" sldId="421"/>
        </pc:sldMkLst>
      </pc:sldChg>
      <pc:sldChg chg="del">
        <pc:chgData name="Stephen Rainbird" userId="9f7f61f8-c579-455b-8ca3-905af8972a44" providerId="ADAL" clId="{5D31F73B-1A1D-47D0-8797-B97965C6F31E}" dt="2025-04-01T11:40:47.125" v="41" actId="47"/>
        <pc:sldMkLst>
          <pc:docMk/>
          <pc:sldMk cId="3105054449" sldId="422"/>
        </pc:sldMkLst>
      </pc:sldChg>
      <pc:sldChg chg="del">
        <pc:chgData name="Stephen Rainbird" userId="9f7f61f8-c579-455b-8ca3-905af8972a44" providerId="ADAL" clId="{5D31F73B-1A1D-47D0-8797-B97965C6F31E}" dt="2025-03-28T12:23:59.570" v="7" actId="47"/>
        <pc:sldMkLst>
          <pc:docMk/>
          <pc:sldMk cId="4142860362" sldId="424"/>
        </pc:sldMkLst>
      </pc:sldChg>
      <pc:sldChg chg="del">
        <pc:chgData name="Stephen Rainbird" userId="9f7f61f8-c579-455b-8ca3-905af8972a44" providerId="ADAL" clId="{5D31F73B-1A1D-47D0-8797-B97965C6F31E}" dt="2025-03-28T12:24:02.720" v="9" actId="47"/>
        <pc:sldMkLst>
          <pc:docMk/>
          <pc:sldMk cId="4047698823" sldId="425"/>
        </pc:sldMkLst>
      </pc:sldChg>
      <pc:sldChg chg="del">
        <pc:chgData name="Stephen Rainbird" userId="9f7f61f8-c579-455b-8ca3-905af8972a44" providerId="ADAL" clId="{5D31F73B-1A1D-47D0-8797-B97965C6F31E}" dt="2025-03-28T12:24:03.408" v="10" actId="47"/>
        <pc:sldMkLst>
          <pc:docMk/>
          <pc:sldMk cId="1028919961" sldId="426"/>
        </pc:sldMkLst>
      </pc:sldChg>
      <pc:sldChg chg="del">
        <pc:chgData name="Stephen Rainbird" userId="9f7f61f8-c579-455b-8ca3-905af8972a44" providerId="ADAL" clId="{5D31F73B-1A1D-47D0-8797-B97965C6F31E}" dt="2025-03-28T12:24:25.202" v="13" actId="47"/>
        <pc:sldMkLst>
          <pc:docMk/>
          <pc:sldMk cId="1057677477" sldId="427"/>
        </pc:sldMkLst>
      </pc:sldChg>
      <pc:sldChg chg="del">
        <pc:chgData name="Stephen Rainbird" userId="9f7f61f8-c579-455b-8ca3-905af8972a44" providerId="ADAL" clId="{5D31F73B-1A1D-47D0-8797-B97965C6F31E}" dt="2025-04-01T11:40:47.125" v="41" actId="47"/>
        <pc:sldMkLst>
          <pc:docMk/>
          <pc:sldMk cId="2818668284" sldId="428"/>
        </pc:sldMkLst>
      </pc:sldChg>
      <pc:sldChg chg="del">
        <pc:chgData name="Stephen Rainbird" userId="9f7f61f8-c579-455b-8ca3-905af8972a44" providerId="ADAL" clId="{5D31F73B-1A1D-47D0-8797-B97965C6F31E}" dt="2025-04-01T11:40:47.125" v="41" actId="47"/>
        <pc:sldMkLst>
          <pc:docMk/>
          <pc:sldMk cId="290682506" sldId="430"/>
        </pc:sldMkLst>
      </pc:sldChg>
      <pc:sldChg chg="del">
        <pc:chgData name="Stephen Rainbird" userId="9f7f61f8-c579-455b-8ca3-905af8972a44" providerId="ADAL" clId="{5D31F73B-1A1D-47D0-8797-B97965C6F31E}" dt="2025-04-01T11:40:47.125" v="41" actId="47"/>
        <pc:sldMkLst>
          <pc:docMk/>
          <pc:sldMk cId="3220988067" sldId="431"/>
        </pc:sldMkLst>
      </pc:sldChg>
      <pc:sldChg chg="del">
        <pc:chgData name="Stephen Rainbird" userId="9f7f61f8-c579-455b-8ca3-905af8972a44" providerId="ADAL" clId="{5D31F73B-1A1D-47D0-8797-B97965C6F31E}" dt="2025-03-28T12:38:43.022" v="17" actId="2696"/>
        <pc:sldMkLst>
          <pc:docMk/>
          <pc:sldMk cId="3015312244" sldId="432"/>
        </pc:sldMkLst>
      </pc:sldChg>
      <pc:sldChg chg="add del">
        <pc:chgData name="Stephen Rainbird" userId="9f7f61f8-c579-455b-8ca3-905af8972a44" providerId="ADAL" clId="{5D31F73B-1A1D-47D0-8797-B97965C6F31E}" dt="2025-04-01T11:41:31.436" v="42"/>
        <pc:sldMkLst>
          <pc:docMk/>
          <pc:sldMk cId="1253274640" sldId="436"/>
        </pc:sldMkLst>
      </pc:sldChg>
      <pc:sldChg chg="add del">
        <pc:chgData name="Stephen Rainbird" userId="9f7f61f8-c579-455b-8ca3-905af8972a44" providerId="ADAL" clId="{5D31F73B-1A1D-47D0-8797-B97965C6F31E}" dt="2025-04-01T11:41:31.436" v="42"/>
        <pc:sldMkLst>
          <pc:docMk/>
          <pc:sldMk cId="4284018766" sldId="446"/>
        </pc:sldMkLst>
      </pc:sldChg>
      <pc:sldChg chg="del">
        <pc:chgData name="Stephen Rainbird" userId="9f7f61f8-c579-455b-8ca3-905af8972a44" providerId="ADAL" clId="{5D31F73B-1A1D-47D0-8797-B97965C6F31E}" dt="2025-03-28T12:43:22.425" v="32" actId="47"/>
        <pc:sldMkLst>
          <pc:docMk/>
          <pc:sldMk cId="2763992453" sldId="454"/>
        </pc:sldMkLst>
      </pc:sldChg>
      <pc:sldChg chg="add del">
        <pc:chgData name="Stephen Rainbird" userId="9f7f61f8-c579-455b-8ca3-905af8972a44" providerId="ADAL" clId="{5D31F73B-1A1D-47D0-8797-B97965C6F31E}" dt="2025-04-01T11:41:31.436" v="42"/>
        <pc:sldMkLst>
          <pc:docMk/>
          <pc:sldMk cId="2351110317" sldId="456"/>
        </pc:sldMkLst>
      </pc:sldChg>
      <pc:sldChg chg="del">
        <pc:chgData name="Stephen Rainbird" userId="9f7f61f8-c579-455b-8ca3-905af8972a44" providerId="ADAL" clId="{5D31F73B-1A1D-47D0-8797-B97965C6F31E}" dt="2025-03-28T12:41:28.843" v="22" actId="2696"/>
        <pc:sldMkLst>
          <pc:docMk/>
          <pc:sldMk cId="425508661" sldId="457"/>
        </pc:sldMkLst>
      </pc:sldChg>
      <pc:sldChg chg="del">
        <pc:chgData name="Stephen Rainbird" userId="9f7f61f8-c579-455b-8ca3-905af8972a44" providerId="ADAL" clId="{5D31F73B-1A1D-47D0-8797-B97965C6F31E}" dt="2025-03-28T12:24:00.471" v="8" actId="47"/>
        <pc:sldMkLst>
          <pc:docMk/>
          <pc:sldMk cId="3852008684" sldId="458"/>
        </pc:sldMkLst>
      </pc:sldChg>
      <pc:sldChg chg="del">
        <pc:chgData name="Stephen Rainbird" userId="9f7f61f8-c579-455b-8ca3-905af8972a44" providerId="ADAL" clId="{5D31F73B-1A1D-47D0-8797-B97965C6F31E}" dt="2025-03-28T12:24:19.167" v="11" actId="47"/>
        <pc:sldMkLst>
          <pc:docMk/>
          <pc:sldMk cId="3206084053" sldId="4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80CA2C-252F-7312-BC3E-93083E4401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1B0F63E-6DF7-F358-90FA-CAA97B13B7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B5E5BB-DAEE-45E4-9A02-81474854A5E2}" type="datetimeFigureOut">
              <a:rPr lang="en-GB" smtClean="0"/>
              <a:t>01/04/2025</a:t>
            </a:fld>
            <a:endParaRPr lang="en-GB"/>
          </a:p>
        </p:txBody>
      </p:sp>
      <p:sp>
        <p:nvSpPr>
          <p:cNvPr id="4" name="Footer Placeholder 3">
            <a:extLst>
              <a:ext uri="{FF2B5EF4-FFF2-40B4-BE49-F238E27FC236}">
                <a16:creationId xmlns:a16="http://schemas.microsoft.com/office/drawing/2014/main" id="{0EFCDFC0-EB08-71AE-C8E6-B909A4CBB0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940F760-2753-501A-2EA4-78885700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42C304-2D28-4012-BCD1-426D3E0A0C1B}" type="slidenum">
              <a:rPr lang="en-GB" smtClean="0"/>
              <a:t>‹#›</a:t>
            </a:fld>
            <a:endParaRPr lang="en-GB"/>
          </a:p>
        </p:txBody>
      </p:sp>
    </p:spTree>
    <p:extLst>
      <p:ext uri="{BB962C8B-B14F-4D97-AF65-F5344CB8AC3E}">
        <p14:creationId xmlns:p14="http://schemas.microsoft.com/office/powerpoint/2010/main" val="3232338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98A3D-50EB-409C-9225-20F6E9D66BC3}" type="datetimeFigureOut">
              <a:rPr lang="en-GB" smtClean="0"/>
              <a:t>01/04/2025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58774-7EDB-4296-9F0E-6411CEE6D2E6}" type="slidenum">
              <a:rPr lang="en-GB" smtClean="0"/>
              <a:t>‹#›</a:t>
            </a:fld>
            <a:endParaRPr lang="en-GB"/>
          </a:p>
        </p:txBody>
      </p:sp>
    </p:spTree>
    <p:extLst>
      <p:ext uri="{BB962C8B-B14F-4D97-AF65-F5344CB8AC3E}">
        <p14:creationId xmlns:p14="http://schemas.microsoft.com/office/powerpoint/2010/main" val="23377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1</a:t>
            </a:fld>
            <a:endParaRPr lang="en-GB"/>
          </a:p>
        </p:txBody>
      </p:sp>
    </p:spTree>
    <p:extLst>
      <p:ext uri="{BB962C8B-B14F-4D97-AF65-F5344CB8AC3E}">
        <p14:creationId xmlns:p14="http://schemas.microsoft.com/office/powerpoint/2010/main" val="1414419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3</a:t>
            </a:fld>
            <a:endParaRPr lang="en-GB"/>
          </a:p>
        </p:txBody>
      </p:sp>
    </p:spTree>
    <p:extLst>
      <p:ext uri="{BB962C8B-B14F-4D97-AF65-F5344CB8AC3E}">
        <p14:creationId xmlns:p14="http://schemas.microsoft.com/office/powerpoint/2010/main" val="245261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258774-7EDB-4296-9F0E-6411CEE6D2E6}" type="slidenum">
              <a:rPr lang="en-GB" smtClean="0"/>
              <a:t>4</a:t>
            </a:fld>
            <a:endParaRPr lang="en-GB"/>
          </a:p>
        </p:txBody>
      </p:sp>
    </p:spTree>
    <p:extLst>
      <p:ext uri="{BB962C8B-B14F-4D97-AF65-F5344CB8AC3E}">
        <p14:creationId xmlns:p14="http://schemas.microsoft.com/office/powerpoint/2010/main" val="418026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6</a:t>
            </a:fld>
            <a:endParaRPr lang="en-GB"/>
          </a:p>
        </p:txBody>
      </p:sp>
    </p:spTree>
    <p:extLst>
      <p:ext uri="{BB962C8B-B14F-4D97-AF65-F5344CB8AC3E}">
        <p14:creationId xmlns:p14="http://schemas.microsoft.com/office/powerpoint/2010/main" val="271506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a:p>
            <a:endParaRPr lang="en-GB" b="0" dirty="0"/>
          </a:p>
        </p:txBody>
      </p:sp>
      <p:sp>
        <p:nvSpPr>
          <p:cNvPr id="4" name="Slide Number Placeholder 3"/>
          <p:cNvSpPr>
            <a:spLocks noGrp="1"/>
          </p:cNvSpPr>
          <p:nvPr>
            <p:ph type="sldNum" sz="quarter" idx="5"/>
          </p:nvPr>
        </p:nvSpPr>
        <p:spPr/>
        <p:txBody>
          <a:bodyPr/>
          <a:lstStyle/>
          <a:p>
            <a:fld id="{CC258774-7EDB-4296-9F0E-6411CEE6D2E6}" type="slidenum">
              <a:rPr lang="en-GB" smtClean="0"/>
              <a:t>7</a:t>
            </a:fld>
            <a:endParaRPr lang="en-GB"/>
          </a:p>
        </p:txBody>
      </p:sp>
    </p:spTree>
    <p:extLst>
      <p:ext uri="{BB962C8B-B14F-4D97-AF65-F5344CB8AC3E}">
        <p14:creationId xmlns:p14="http://schemas.microsoft.com/office/powerpoint/2010/main" val="353862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8</a:t>
            </a:fld>
            <a:endParaRPr lang="en-GB"/>
          </a:p>
        </p:txBody>
      </p:sp>
    </p:spTree>
    <p:extLst>
      <p:ext uri="{BB962C8B-B14F-4D97-AF65-F5344CB8AC3E}">
        <p14:creationId xmlns:p14="http://schemas.microsoft.com/office/powerpoint/2010/main" val="2629068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9</a:t>
            </a:fld>
            <a:endParaRPr lang="en-GB"/>
          </a:p>
        </p:txBody>
      </p:sp>
    </p:spTree>
    <p:extLst>
      <p:ext uri="{BB962C8B-B14F-4D97-AF65-F5344CB8AC3E}">
        <p14:creationId xmlns:p14="http://schemas.microsoft.com/office/powerpoint/2010/main" val="3274238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258774-7EDB-4296-9F0E-6411CEE6D2E6}" type="slidenum">
              <a:rPr lang="en-GB" smtClean="0"/>
              <a:t>10</a:t>
            </a:fld>
            <a:endParaRPr lang="en-GB"/>
          </a:p>
        </p:txBody>
      </p:sp>
    </p:spTree>
    <p:extLst>
      <p:ext uri="{BB962C8B-B14F-4D97-AF65-F5344CB8AC3E}">
        <p14:creationId xmlns:p14="http://schemas.microsoft.com/office/powerpoint/2010/main" val="370369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C258774-7EDB-4296-9F0E-6411CEE6D2E6}" type="slidenum">
              <a:rPr lang="en-GB" smtClean="0"/>
              <a:t>11</a:t>
            </a:fld>
            <a:endParaRPr lang="en-GB"/>
          </a:p>
        </p:txBody>
      </p:sp>
    </p:spTree>
    <p:extLst>
      <p:ext uri="{BB962C8B-B14F-4D97-AF65-F5344CB8AC3E}">
        <p14:creationId xmlns:p14="http://schemas.microsoft.com/office/powerpoint/2010/main" val="1993840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ront page">
    <p:spTree>
      <p:nvGrpSpPr>
        <p:cNvPr id="1" name=""/>
        <p:cNvGrpSpPr/>
        <p:nvPr/>
      </p:nvGrpSpPr>
      <p:grpSpPr>
        <a:xfrm>
          <a:off x="0" y="0"/>
          <a:ext cx="0" cy="0"/>
          <a:chOff x="0" y="0"/>
          <a:chExt cx="0" cy="0"/>
        </a:xfrm>
      </p:grpSpPr>
      <p:sp>
        <p:nvSpPr>
          <p:cNvPr id="3" name="Holder 3"/>
          <p:cNvSpPr>
            <a:spLocks noGrp="1"/>
          </p:cNvSpPr>
          <p:nvPr>
            <p:ph type="dt" sz="half" idx="6"/>
          </p:nvPr>
        </p:nvSpPr>
        <p:spPr>
          <a:xfrm>
            <a:off x="11242392" y="262620"/>
            <a:ext cx="478628" cy="144590"/>
          </a:xfrm>
          <a:prstGeom prst="rect">
            <a:avLst/>
          </a:prstGeom>
        </p:spPr>
        <p:txBody>
          <a:bodyPr lIns="0" tIns="0" rIns="0" bIns="0"/>
          <a:lstStyle>
            <a:lvl1pPr algn="r">
              <a:defRPr sz="900">
                <a:solidFill>
                  <a:schemeClr val="tx2"/>
                </a:solidFill>
                <a:latin typeface="+mn-lt"/>
              </a:defRPr>
            </a:lvl1pPr>
          </a:lstStyle>
          <a:p>
            <a:fld id="{7514A0DC-7E78-461D-BA3C-B35C25AEC383}" type="datetimeFigureOut">
              <a:rPr lang="en-GB" smtClean="0"/>
              <a:t>01/04/2025</a:t>
            </a:fld>
            <a:endParaRPr lang="en-GB"/>
          </a:p>
        </p:txBody>
      </p:sp>
      <p:sp>
        <p:nvSpPr>
          <p:cNvPr id="5" name="object 3">
            <a:extLst>
              <a:ext uri="{FF2B5EF4-FFF2-40B4-BE49-F238E27FC236}">
                <a16:creationId xmlns:a16="http://schemas.microsoft.com/office/drawing/2014/main" id="{7BCAEA1C-82B6-B7A9-FD0D-7B16CAB5A69C}"/>
              </a:ext>
            </a:extLst>
          </p:cNvPr>
          <p:cNvSpPr txBox="1"/>
          <p:nvPr/>
        </p:nvSpPr>
        <p:spPr>
          <a:xfrm>
            <a:off x="10925394"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D2C4F"/>
                </a:solidFill>
                <a:latin typeface="Calibri-Light"/>
                <a:cs typeface="Calibri-Light"/>
              </a:rPr>
              <a:t>v </a:t>
            </a:r>
            <a:r>
              <a:rPr sz="900" spc="-25">
                <a:solidFill>
                  <a:srgbClr val="1D2C4F"/>
                </a:solidFill>
                <a:latin typeface="Calibri-Light"/>
                <a:cs typeface="Calibri-Light"/>
              </a:rPr>
              <a:t>1:0</a:t>
            </a:r>
            <a:endParaRPr sz="900">
              <a:latin typeface="Calibri-Light"/>
              <a:cs typeface="Calibri-Light"/>
            </a:endParaRPr>
          </a:p>
        </p:txBody>
      </p:sp>
      <p:sp>
        <p:nvSpPr>
          <p:cNvPr id="6" name="object 4">
            <a:extLst>
              <a:ext uri="{FF2B5EF4-FFF2-40B4-BE49-F238E27FC236}">
                <a16:creationId xmlns:a16="http://schemas.microsoft.com/office/drawing/2014/main" id="{6F5B2F7E-FAB7-FC6E-1CC3-C7EF6890A3CD}"/>
              </a:ext>
            </a:extLst>
          </p:cNvPr>
          <p:cNvSpPr/>
          <p:nvPr/>
        </p:nvSpPr>
        <p:spPr>
          <a:xfrm>
            <a:off x="11242392" y="283212"/>
            <a:ext cx="0" cy="131445"/>
          </a:xfrm>
          <a:custGeom>
            <a:avLst/>
            <a:gdLst/>
            <a:ahLst/>
            <a:cxnLst/>
            <a:rect l="l" t="t" r="r" b="b"/>
            <a:pathLst>
              <a:path h="131445">
                <a:moveTo>
                  <a:pt x="0" y="0"/>
                </a:moveTo>
                <a:lnTo>
                  <a:pt x="0" y="131305"/>
                </a:lnTo>
              </a:path>
            </a:pathLst>
          </a:custGeom>
          <a:ln w="9525">
            <a:solidFill>
              <a:srgbClr val="00E203"/>
            </a:solidFill>
          </a:ln>
        </p:spPr>
        <p:txBody>
          <a:bodyPr wrap="square" lIns="0" tIns="0" rIns="0" bIns="0" rtlCol="0"/>
          <a:lstStyle/>
          <a:p>
            <a:endParaRPr/>
          </a:p>
        </p:txBody>
      </p:sp>
      <p:sp>
        <p:nvSpPr>
          <p:cNvPr id="8" name="object 7">
            <a:extLst>
              <a:ext uri="{FF2B5EF4-FFF2-40B4-BE49-F238E27FC236}">
                <a16:creationId xmlns:a16="http://schemas.microsoft.com/office/drawing/2014/main" id="{FD250CD0-1EFF-4B92-372A-2FD4F8842DBD}"/>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9" name="object 8">
            <a:extLst>
              <a:ext uri="{FF2B5EF4-FFF2-40B4-BE49-F238E27FC236}">
                <a16:creationId xmlns:a16="http://schemas.microsoft.com/office/drawing/2014/main" id="{8389155A-171E-2017-E985-20E83C5CFAD3}"/>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rgbClr val="00E203"/>
            </a:solidFill>
          </a:ln>
        </p:spPr>
        <p:txBody>
          <a:bodyPr wrap="square" lIns="0" tIns="0" rIns="0" bIns="0" rtlCol="0"/>
          <a:lstStyle/>
          <a:p>
            <a:endParaRPr/>
          </a:p>
        </p:txBody>
      </p:sp>
      <p:sp>
        <p:nvSpPr>
          <p:cNvPr id="10" name="object 9">
            <a:extLst>
              <a:ext uri="{FF2B5EF4-FFF2-40B4-BE49-F238E27FC236}">
                <a16:creationId xmlns:a16="http://schemas.microsoft.com/office/drawing/2014/main" id="{EBA9155F-B5CB-3FA9-A100-F6E2584BE74B}"/>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pic>
        <p:nvPicPr>
          <p:cNvPr id="2" name="Picture 1" descr="A picture containing honeycomb, outdoor object&#10;&#10;Description automatically generated">
            <a:extLst>
              <a:ext uri="{FF2B5EF4-FFF2-40B4-BE49-F238E27FC236}">
                <a16:creationId xmlns:a16="http://schemas.microsoft.com/office/drawing/2014/main" id="{EBD58248-3820-F223-2BF8-3ECE0EC68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842" y="564983"/>
            <a:ext cx="5340761" cy="5349132"/>
          </a:xfrm>
          <a:prstGeom prst="rect">
            <a:avLst/>
          </a:prstGeom>
        </p:spPr>
      </p:pic>
      <p:pic>
        <p:nvPicPr>
          <p:cNvPr id="12" name="object 6">
            <a:extLst>
              <a:ext uri="{FF2B5EF4-FFF2-40B4-BE49-F238E27FC236}">
                <a16:creationId xmlns:a16="http://schemas.microsoft.com/office/drawing/2014/main" id="{B2565737-0A37-73BB-5B59-85C3B84E1E41}"/>
              </a:ext>
            </a:extLst>
          </p:cNvPr>
          <p:cNvPicPr/>
          <p:nvPr/>
        </p:nvPicPr>
        <p:blipFill>
          <a:blip r:embed="rId3" cstate="print"/>
          <a:stretch>
            <a:fillRect/>
          </a:stretch>
        </p:blipFill>
        <p:spPr>
          <a:xfrm>
            <a:off x="8352167" y="5473026"/>
            <a:ext cx="3345408" cy="922159"/>
          </a:xfrm>
          <a:prstGeom prst="rect">
            <a:avLst/>
          </a:prstGeom>
        </p:spPr>
      </p:pic>
      <p:sp>
        <p:nvSpPr>
          <p:cNvPr id="15" name="object 12">
            <a:extLst>
              <a:ext uri="{FF2B5EF4-FFF2-40B4-BE49-F238E27FC236}">
                <a16:creationId xmlns:a16="http://schemas.microsoft.com/office/drawing/2014/main" id="{5ABCB01E-92B6-B004-5B52-55C7B1BAAE13}"/>
              </a:ext>
            </a:extLst>
          </p:cNvPr>
          <p:cNvSpPr/>
          <p:nvPr/>
        </p:nvSpPr>
        <p:spPr>
          <a:xfrm>
            <a:off x="0" y="366611"/>
            <a:ext cx="1717675" cy="6131560"/>
          </a:xfrm>
          <a:custGeom>
            <a:avLst/>
            <a:gdLst/>
            <a:ahLst/>
            <a:cxnLst/>
            <a:rect l="l" t="t" r="r" b="b"/>
            <a:pathLst>
              <a:path w="1717675" h="6131560">
                <a:moveTo>
                  <a:pt x="0" y="0"/>
                </a:moveTo>
                <a:lnTo>
                  <a:pt x="0" y="6131509"/>
                </a:lnTo>
                <a:lnTo>
                  <a:pt x="1672336" y="3252584"/>
                </a:lnTo>
                <a:lnTo>
                  <a:pt x="1691996" y="3211135"/>
                </a:lnTo>
                <a:lnTo>
                  <a:pt x="1706040" y="3165180"/>
                </a:lnTo>
                <a:lnTo>
                  <a:pt x="1714466" y="3116223"/>
                </a:lnTo>
                <a:lnTo>
                  <a:pt x="1717274" y="3065767"/>
                </a:lnTo>
                <a:lnTo>
                  <a:pt x="1714466" y="3015316"/>
                </a:lnTo>
                <a:lnTo>
                  <a:pt x="1706040" y="2966373"/>
                </a:lnTo>
                <a:lnTo>
                  <a:pt x="1691996" y="2920442"/>
                </a:lnTo>
                <a:lnTo>
                  <a:pt x="1672336" y="2879026"/>
                </a:lnTo>
                <a:lnTo>
                  <a:pt x="0" y="0"/>
                </a:lnTo>
                <a:close/>
              </a:path>
            </a:pathLst>
          </a:custGeom>
          <a:solidFill>
            <a:srgbClr val="00E203"/>
          </a:solidFill>
        </p:spPr>
        <p:txBody>
          <a:bodyPr wrap="square" lIns="0" tIns="0" rIns="0" bIns="0" rtlCol="0"/>
          <a:lstStyle/>
          <a:p>
            <a:endParaRPr/>
          </a:p>
        </p:txBody>
      </p:sp>
      <p:sp>
        <p:nvSpPr>
          <p:cNvPr id="17" name="Title 1">
            <a:extLst>
              <a:ext uri="{FF2B5EF4-FFF2-40B4-BE49-F238E27FC236}">
                <a16:creationId xmlns:a16="http://schemas.microsoft.com/office/drawing/2014/main" id="{63B4678E-3A98-29FD-863A-1F2CE4BBB34A}"/>
              </a:ext>
            </a:extLst>
          </p:cNvPr>
          <p:cNvSpPr>
            <a:spLocks noGrp="1"/>
          </p:cNvSpPr>
          <p:nvPr>
            <p:ph type="title"/>
          </p:nvPr>
        </p:nvSpPr>
        <p:spPr>
          <a:xfrm>
            <a:off x="1981200" y="2951951"/>
            <a:ext cx="7425298" cy="954097"/>
          </a:xfrm>
          <a:prstGeom prst="rect">
            <a:avLst/>
          </a:prstGeom>
        </p:spPr>
        <p:txBody>
          <a:bodyPr/>
          <a:lstStyle>
            <a:lvl1pPr>
              <a:defRPr sz="4400">
                <a:solidFill>
                  <a:schemeClr val="tx2"/>
                </a:solidFill>
              </a:defRPr>
            </a:lvl1pPr>
          </a:lstStyle>
          <a:p>
            <a:r>
              <a:rPr lang="en-US"/>
              <a:t>Click to edit Master title style</a:t>
            </a:r>
          </a:p>
        </p:txBody>
      </p:sp>
      <p:sp>
        <p:nvSpPr>
          <p:cNvPr id="18" name="Text Placeholder 2">
            <a:extLst>
              <a:ext uri="{FF2B5EF4-FFF2-40B4-BE49-F238E27FC236}">
                <a16:creationId xmlns:a16="http://schemas.microsoft.com/office/drawing/2014/main" id="{75580A8B-9154-6AA8-80BB-0871278C2910}"/>
              </a:ext>
            </a:extLst>
          </p:cNvPr>
          <p:cNvSpPr>
            <a:spLocks noGrp="1"/>
          </p:cNvSpPr>
          <p:nvPr>
            <p:ph type="body" idx="13"/>
          </p:nvPr>
        </p:nvSpPr>
        <p:spPr>
          <a:xfrm>
            <a:off x="1981200" y="2393410"/>
            <a:ext cx="7425298" cy="558541"/>
          </a:xfr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151707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 2">
    <p:spTree>
      <p:nvGrpSpPr>
        <p:cNvPr id="1" name=""/>
        <p:cNvGrpSpPr/>
        <p:nvPr/>
      </p:nvGrpSpPr>
      <p:grpSpPr>
        <a:xfrm>
          <a:off x="0" y="0"/>
          <a:ext cx="0" cy="0"/>
          <a:chOff x="0" y="0"/>
          <a:chExt cx="0" cy="0"/>
        </a:xfrm>
      </p:grpSpPr>
      <p:pic>
        <p:nvPicPr>
          <p:cNvPr id="8" name="Picture 7" descr="A picture containing honeycomb, outdoor object&#10;&#10;Description automatically generated">
            <a:extLst>
              <a:ext uri="{FF2B5EF4-FFF2-40B4-BE49-F238E27FC236}">
                <a16:creationId xmlns:a16="http://schemas.microsoft.com/office/drawing/2014/main" id="{94AD2DCE-135A-2957-E64D-F996E1C9B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9100"/>
            <a:ext cx="4114800" cy="3858160"/>
          </a:xfrm>
          <a:prstGeom prst="rect">
            <a:avLst/>
          </a:prstGeom>
        </p:spPr>
      </p:pic>
      <p:sp>
        <p:nvSpPr>
          <p:cNvPr id="15" name="object 14">
            <a:extLst>
              <a:ext uri="{FF2B5EF4-FFF2-40B4-BE49-F238E27FC236}">
                <a16:creationId xmlns:a16="http://schemas.microsoft.com/office/drawing/2014/main" id="{A3CFFF34-35F5-92D5-0C08-F1F1769B576A}"/>
              </a:ext>
            </a:extLst>
          </p:cNvPr>
          <p:cNvSpPr txBox="1"/>
          <p:nvPr/>
        </p:nvSpPr>
        <p:spPr>
          <a:xfrm>
            <a:off x="437300" y="247825"/>
            <a:ext cx="1386840" cy="162560"/>
          </a:xfrm>
          <a:prstGeom prst="rect">
            <a:avLst/>
          </a:prstGeom>
        </p:spPr>
        <p:txBody>
          <a:bodyPr vert="horz" wrap="square" lIns="0" tIns="12700" rIns="0" bIns="0" rtlCol="0">
            <a:spAutoFit/>
          </a:bodyPr>
          <a:lstStyle/>
          <a:p>
            <a:pPr marL="12700">
              <a:lnSpc>
                <a:spcPct val="100000"/>
              </a:lnSpc>
              <a:spcBef>
                <a:spcPts val="100"/>
              </a:spcBef>
              <a:tabLst>
                <a:tab pos="1062355" algn="l"/>
              </a:tabLst>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r>
              <a:rPr sz="900">
                <a:solidFill>
                  <a:srgbClr val="1D2C4F"/>
                </a:solidFill>
                <a:latin typeface="Calibri-Light"/>
                <a:cs typeface="Calibri-Light"/>
              </a:rPr>
              <a:t>	</a:t>
            </a:r>
            <a:r>
              <a:rPr sz="900" spc="-10">
                <a:solidFill>
                  <a:srgbClr val="1D2C4F"/>
                </a:solidFill>
                <a:latin typeface="Calibri-Light"/>
                <a:cs typeface="Calibri-Light"/>
              </a:rPr>
              <a:t>Report</a:t>
            </a:r>
            <a:endParaRPr sz="900">
              <a:latin typeface="Calibri-Light"/>
              <a:cs typeface="Calibri-Light"/>
            </a:endParaRPr>
          </a:p>
        </p:txBody>
      </p:sp>
      <p:sp>
        <p:nvSpPr>
          <p:cNvPr id="2" name="Title 1">
            <a:extLst>
              <a:ext uri="{FF2B5EF4-FFF2-40B4-BE49-F238E27FC236}">
                <a16:creationId xmlns:a16="http://schemas.microsoft.com/office/drawing/2014/main" id="{37B90F94-97F2-A44F-C6F8-7C1DDFE90A27}"/>
              </a:ext>
            </a:extLst>
          </p:cNvPr>
          <p:cNvSpPr>
            <a:spLocks noGrp="1"/>
          </p:cNvSpPr>
          <p:nvPr>
            <p:ph type="title" hasCustomPrompt="1"/>
          </p:nvPr>
        </p:nvSpPr>
        <p:spPr>
          <a:xfrm>
            <a:off x="609600" y="530207"/>
            <a:ext cx="10744133" cy="1315573"/>
          </a:xfrm>
        </p:spPr>
        <p:txBody>
          <a:bodyPr anchor="t">
            <a:normAutofit/>
          </a:bodyPr>
          <a:lstStyle>
            <a:lvl1pPr>
              <a:defRPr sz="2800">
                <a:solidFill>
                  <a:schemeClr val="accent5"/>
                </a:solidFill>
              </a:defRPr>
            </a:lvl1pPr>
          </a:lstStyle>
          <a:p>
            <a:r>
              <a:rPr lang="en-GB"/>
              <a:t>Colour heading to match section</a:t>
            </a:r>
            <a:endParaRPr lang="en-US"/>
          </a:p>
        </p:txBody>
      </p:sp>
      <p:grpSp>
        <p:nvGrpSpPr>
          <p:cNvPr id="3" name="object 2">
            <a:extLst>
              <a:ext uri="{FF2B5EF4-FFF2-40B4-BE49-F238E27FC236}">
                <a16:creationId xmlns:a16="http://schemas.microsoft.com/office/drawing/2014/main" id="{38ADF064-2BE2-D041-9B87-AE6BE3C05A09}"/>
              </a:ext>
            </a:extLst>
          </p:cNvPr>
          <p:cNvGrpSpPr/>
          <p:nvPr/>
        </p:nvGrpSpPr>
        <p:grpSpPr>
          <a:xfrm>
            <a:off x="0" y="6009177"/>
            <a:ext cx="12193746" cy="848994"/>
            <a:chOff x="0" y="6009177"/>
            <a:chExt cx="12193746" cy="848994"/>
          </a:xfrm>
        </p:grpSpPr>
        <p:sp>
          <p:nvSpPr>
            <p:cNvPr id="4" name="object 3">
              <a:extLst>
                <a:ext uri="{FF2B5EF4-FFF2-40B4-BE49-F238E27FC236}">
                  <a16:creationId xmlns:a16="http://schemas.microsoft.com/office/drawing/2014/main" id="{31A03115-4BD1-D0D0-4B83-FEBB58FED268}"/>
                </a:ext>
              </a:extLst>
            </p:cNvPr>
            <p:cNvSpPr/>
            <p:nvPr/>
          </p:nvSpPr>
          <p:spPr>
            <a:xfrm>
              <a:off x="6789261" y="6009177"/>
              <a:ext cx="5404485" cy="848994"/>
            </a:xfrm>
            <a:custGeom>
              <a:avLst/>
              <a:gdLst/>
              <a:ahLst/>
              <a:cxnLst/>
              <a:rect l="l" t="t" r="r" b="b"/>
              <a:pathLst>
                <a:path w="5404484" h="848995">
                  <a:moveTo>
                    <a:pt x="382577" y="187032"/>
                  </a:moveTo>
                  <a:lnTo>
                    <a:pt x="408752" y="149341"/>
                  </a:lnTo>
                  <a:lnTo>
                    <a:pt x="441630" y="114233"/>
                  </a:lnTo>
                  <a:lnTo>
                    <a:pt x="479909" y="82463"/>
                  </a:lnTo>
                  <a:lnTo>
                    <a:pt x="522284" y="54783"/>
                  </a:lnTo>
                  <a:lnTo>
                    <a:pt x="567452" y="31943"/>
                  </a:lnTo>
                  <a:lnTo>
                    <a:pt x="614110" y="14698"/>
                  </a:lnTo>
                  <a:lnTo>
                    <a:pt x="660954" y="3800"/>
                  </a:lnTo>
                  <a:lnTo>
                    <a:pt x="706681" y="0"/>
                  </a:lnTo>
                  <a:lnTo>
                    <a:pt x="5403931" y="0"/>
                  </a:lnTo>
                </a:path>
                <a:path w="5404484" h="848995">
                  <a:moveTo>
                    <a:pt x="0" y="848822"/>
                  </a:moveTo>
                  <a:lnTo>
                    <a:pt x="382577" y="187032"/>
                  </a:lnTo>
                </a:path>
              </a:pathLst>
            </a:custGeom>
            <a:ln w="6350">
              <a:solidFill>
                <a:srgbClr val="E6E6E6"/>
              </a:solidFill>
            </a:ln>
          </p:spPr>
          <p:txBody>
            <a:bodyPr wrap="square" lIns="0" tIns="0" rIns="0" bIns="0" rtlCol="0"/>
            <a:lstStyle/>
            <a:p>
              <a:endParaRPr/>
            </a:p>
          </p:txBody>
        </p:sp>
        <p:pic>
          <p:nvPicPr>
            <p:cNvPr id="6" name="object 5">
              <a:extLst>
                <a:ext uri="{FF2B5EF4-FFF2-40B4-BE49-F238E27FC236}">
                  <a16:creationId xmlns:a16="http://schemas.microsoft.com/office/drawing/2014/main" id="{3C635590-AE79-BF42-5513-21CBD330B0BC}"/>
                </a:ext>
              </a:extLst>
            </p:cNvPr>
            <p:cNvPicPr/>
            <p:nvPr/>
          </p:nvPicPr>
          <p:blipFill>
            <a:blip r:embed="rId3" cstate="print"/>
            <a:stretch>
              <a:fillRect/>
            </a:stretch>
          </p:blipFill>
          <p:spPr>
            <a:xfrm>
              <a:off x="9623996" y="6106261"/>
              <a:ext cx="2157006" cy="594575"/>
            </a:xfrm>
            <a:prstGeom prst="rect">
              <a:avLst/>
            </a:prstGeom>
          </p:spPr>
        </p:pic>
        <p:sp>
          <p:nvSpPr>
            <p:cNvPr id="7" name="object 6">
              <a:extLst>
                <a:ext uri="{FF2B5EF4-FFF2-40B4-BE49-F238E27FC236}">
                  <a16:creationId xmlns:a16="http://schemas.microsoft.com/office/drawing/2014/main" id="{C64A1989-EAD3-914B-AB84-58A76C22DF01}"/>
                </a:ext>
              </a:extLst>
            </p:cNvPr>
            <p:cNvSpPr/>
            <p:nvPr/>
          </p:nvSpPr>
          <p:spPr>
            <a:xfrm>
              <a:off x="0" y="6128999"/>
              <a:ext cx="7225665" cy="0"/>
            </a:xfrm>
            <a:custGeom>
              <a:avLst/>
              <a:gdLst/>
              <a:ahLst/>
              <a:cxnLst/>
              <a:rect l="l" t="t" r="r" b="b"/>
              <a:pathLst>
                <a:path w="7225665">
                  <a:moveTo>
                    <a:pt x="0" y="0"/>
                  </a:moveTo>
                  <a:lnTo>
                    <a:pt x="7225195" y="0"/>
                  </a:lnTo>
                </a:path>
              </a:pathLst>
            </a:custGeom>
            <a:ln w="6350">
              <a:solidFill>
                <a:srgbClr val="E6E6E6"/>
              </a:solidFill>
            </a:ln>
          </p:spPr>
          <p:txBody>
            <a:bodyPr wrap="square" lIns="0" tIns="0" rIns="0" bIns="0" rtlCol="0"/>
            <a:lstStyle/>
            <a:p>
              <a:endParaRPr/>
            </a:p>
          </p:txBody>
        </p:sp>
      </p:grpSp>
      <p:sp>
        <p:nvSpPr>
          <p:cNvPr id="14" name="object 13">
            <a:extLst>
              <a:ext uri="{FF2B5EF4-FFF2-40B4-BE49-F238E27FC236}">
                <a16:creationId xmlns:a16="http://schemas.microsoft.com/office/drawing/2014/main" id="{8589D638-28BE-D3FD-479E-2A8B1E96F485}"/>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sp>
        <p:nvSpPr>
          <p:cNvPr id="16" name="object 15">
            <a:extLst>
              <a:ext uri="{FF2B5EF4-FFF2-40B4-BE49-F238E27FC236}">
                <a16:creationId xmlns:a16="http://schemas.microsoft.com/office/drawing/2014/main" id="{0015E5C4-2BB2-582A-AE8A-B684142798A2}"/>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D2C4F"/>
                </a:solidFill>
                <a:latin typeface="Calibri-Light"/>
                <a:cs typeface="Calibri-Light"/>
              </a:rPr>
              <a:t>v </a:t>
            </a:r>
            <a:r>
              <a:rPr sz="900" spc="-25">
                <a:solidFill>
                  <a:srgbClr val="1D2C4F"/>
                </a:solidFill>
                <a:latin typeface="Calibri-Light"/>
                <a:cs typeface="Calibri-Light"/>
              </a:rPr>
              <a:t>1:0</a:t>
            </a:r>
            <a:endParaRPr sz="900">
              <a:latin typeface="Calibri-Light"/>
              <a:cs typeface="Calibri-Light"/>
            </a:endParaRPr>
          </a:p>
        </p:txBody>
      </p:sp>
      <p:sp>
        <p:nvSpPr>
          <p:cNvPr id="17" name="object 16">
            <a:extLst>
              <a:ext uri="{FF2B5EF4-FFF2-40B4-BE49-F238E27FC236}">
                <a16:creationId xmlns:a16="http://schemas.microsoft.com/office/drawing/2014/main" id="{91C63902-768E-00C6-9DE4-48859DF84C14}"/>
              </a:ext>
            </a:extLst>
          </p:cNvPr>
          <p:cNvSpPr/>
          <p:nvPr/>
        </p:nvSpPr>
        <p:spPr>
          <a:xfrm>
            <a:off x="11242392"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sp>
        <p:nvSpPr>
          <p:cNvPr id="19" name="Date Placeholder 18">
            <a:extLst>
              <a:ext uri="{FF2B5EF4-FFF2-40B4-BE49-F238E27FC236}">
                <a16:creationId xmlns:a16="http://schemas.microsoft.com/office/drawing/2014/main" id="{BC58F1FF-D24B-8876-059C-C24183F3C042}"/>
              </a:ext>
            </a:extLst>
          </p:cNvPr>
          <p:cNvSpPr>
            <a:spLocks noGrp="1"/>
          </p:cNvSpPr>
          <p:nvPr>
            <p:ph type="dt" sz="half" idx="6"/>
          </p:nvPr>
        </p:nvSpPr>
        <p:spPr>
          <a:xfrm>
            <a:off x="11239336" y="222699"/>
            <a:ext cx="547951" cy="205005"/>
          </a:xfrm>
          <a:prstGeom prst="rect">
            <a:avLst/>
          </a:prstGeom>
        </p:spPr>
        <p:txBody>
          <a:bodyPr/>
          <a:lstStyle>
            <a:lvl1pPr algn="r">
              <a:defRPr sz="900">
                <a:latin typeface="+mn-lt"/>
              </a:defRPr>
            </a:lvl1pPr>
          </a:lstStyle>
          <a:p>
            <a:fld id="{7514A0DC-7E78-461D-BA3C-B35C25AEC383}" type="datetimeFigureOut">
              <a:rPr lang="en-GB" smtClean="0"/>
              <a:t>01/04/2025</a:t>
            </a:fld>
            <a:endParaRPr lang="en-GB"/>
          </a:p>
        </p:txBody>
      </p:sp>
      <p:sp>
        <p:nvSpPr>
          <p:cNvPr id="21" name="Text Placeholder 20">
            <a:extLst>
              <a:ext uri="{FF2B5EF4-FFF2-40B4-BE49-F238E27FC236}">
                <a16:creationId xmlns:a16="http://schemas.microsoft.com/office/drawing/2014/main" id="{31630199-3516-B490-FFA5-7D2679475A26}"/>
              </a:ext>
            </a:extLst>
          </p:cNvPr>
          <p:cNvSpPr>
            <a:spLocks noGrp="1"/>
          </p:cNvSpPr>
          <p:nvPr>
            <p:ph type="body" sz="quarter" idx="10"/>
          </p:nvPr>
        </p:nvSpPr>
        <p:spPr>
          <a:xfrm>
            <a:off x="242675" y="6231888"/>
            <a:ext cx="6546586" cy="511126"/>
          </a:xfrm>
        </p:spPr>
        <p:txBody>
          <a:bodyPr lIns="0" tIns="0" rIns="0" bIns="0">
            <a:normAutofit/>
          </a:bodyPr>
          <a:lstStyle>
            <a:lvl1pPr>
              <a:defRPr sz="600">
                <a:solidFill>
                  <a:schemeClr val="bg1">
                    <a:lumMod val="65000"/>
                  </a:schemeClr>
                </a:solidFill>
              </a:defRPr>
            </a:lvl1pPr>
            <a:lvl2pPr>
              <a:defRPr sz="600"/>
            </a:lvl2pPr>
            <a:lvl3pPr>
              <a:defRPr sz="600"/>
            </a:lvl3pPr>
            <a:lvl4pPr>
              <a:defRPr sz="600"/>
            </a:lvl4pPr>
            <a:lvl5pPr>
              <a:defRPr sz="600"/>
            </a:lvl5pPr>
          </a:lstStyle>
          <a:p>
            <a:pPr lvl="0"/>
            <a:r>
              <a:rPr lang="en-US"/>
              <a:t>Click to edit Master text styles</a:t>
            </a:r>
          </a:p>
        </p:txBody>
      </p:sp>
      <p:pic>
        <p:nvPicPr>
          <p:cNvPr id="9" name="Picture 8" descr="A black text on a white background&#10;&#10;Description automatically generated">
            <a:extLst>
              <a:ext uri="{FF2B5EF4-FFF2-40B4-BE49-F238E27FC236}">
                <a16:creationId xmlns:a16="http://schemas.microsoft.com/office/drawing/2014/main" id="{7791E6E7-1763-8612-CA74-E0255D377B9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79647" y="6106261"/>
            <a:ext cx="2275834" cy="630995"/>
          </a:xfrm>
          <a:prstGeom prst="rect">
            <a:avLst/>
          </a:prstGeom>
        </p:spPr>
      </p:pic>
    </p:spTree>
    <p:extLst>
      <p:ext uri="{BB962C8B-B14F-4D97-AF65-F5344CB8AC3E}">
        <p14:creationId xmlns:p14="http://schemas.microsoft.com/office/powerpoint/2010/main" val="203228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range Pic">
    <p:spTree>
      <p:nvGrpSpPr>
        <p:cNvPr id="1" name=""/>
        <p:cNvGrpSpPr/>
        <p:nvPr/>
      </p:nvGrpSpPr>
      <p:grpSpPr>
        <a:xfrm>
          <a:off x="0" y="0"/>
          <a:ext cx="0" cy="0"/>
          <a:chOff x="0" y="0"/>
          <a:chExt cx="0" cy="0"/>
        </a:xfrm>
      </p:grpSpPr>
      <p:pic>
        <p:nvPicPr>
          <p:cNvPr id="13" name="Picture 12" descr="A picture containing echinoderm, honeycomb, dome, outdoor object&#10;&#10;Description automatically generated">
            <a:extLst>
              <a:ext uri="{FF2B5EF4-FFF2-40B4-BE49-F238E27FC236}">
                <a16:creationId xmlns:a16="http://schemas.microsoft.com/office/drawing/2014/main" id="{D2DECDB0-EFF8-77E3-0AD5-1A05F6E61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331" y="2385257"/>
            <a:ext cx="2616375" cy="3735275"/>
          </a:xfrm>
          <a:prstGeom prst="rect">
            <a:avLst/>
          </a:prstGeom>
        </p:spPr>
      </p:pic>
      <p:sp>
        <p:nvSpPr>
          <p:cNvPr id="31" name="Picture Placeholder 30">
            <a:extLst>
              <a:ext uri="{FF2B5EF4-FFF2-40B4-BE49-F238E27FC236}">
                <a16:creationId xmlns:a16="http://schemas.microsoft.com/office/drawing/2014/main" id="{5CFBBA9E-D591-F629-6970-0E21CF075219}"/>
              </a:ext>
            </a:extLst>
          </p:cNvPr>
          <p:cNvSpPr>
            <a:spLocks noGrp="1"/>
          </p:cNvSpPr>
          <p:nvPr>
            <p:ph type="pic" sz="quarter" idx="16"/>
          </p:nvPr>
        </p:nvSpPr>
        <p:spPr>
          <a:xfrm>
            <a:off x="8734425" y="2067860"/>
            <a:ext cx="2879725" cy="2880000"/>
          </a:xfrm>
          <a:prstGeom prst="ellipse">
            <a:avLst/>
          </a:prstGeom>
          <a:blipFill>
            <a:blip r:embed="rId3"/>
            <a:stretch>
              <a:fillRect t="-35000"/>
            </a:stretch>
          </a:blipFill>
        </p:spPr>
        <p:txBody>
          <a:bodyPr/>
          <a:lstStyle/>
          <a:p>
            <a:r>
              <a:rPr lang="en-US"/>
              <a:t>Click icon to add picture</a:t>
            </a:r>
          </a:p>
        </p:txBody>
      </p:sp>
      <p:grpSp>
        <p:nvGrpSpPr>
          <p:cNvPr id="5" name="object 2">
            <a:extLst>
              <a:ext uri="{FF2B5EF4-FFF2-40B4-BE49-F238E27FC236}">
                <a16:creationId xmlns:a16="http://schemas.microsoft.com/office/drawing/2014/main" id="{D57847BA-29E0-2CD1-63F6-097EE5619A58}"/>
              </a:ext>
            </a:extLst>
          </p:cNvPr>
          <p:cNvGrpSpPr/>
          <p:nvPr/>
        </p:nvGrpSpPr>
        <p:grpSpPr>
          <a:xfrm>
            <a:off x="6789261" y="6009177"/>
            <a:ext cx="5404485" cy="848994"/>
            <a:chOff x="6789261" y="6009177"/>
            <a:chExt cx="5404485" cy="848994"/>
          </a:xfrm>
        </p:grpSpPr>
        <p:sp>
          <p:nvSpPr>
            <p:cNvPr id="6" name="object 3">
              <a:extLst>
                <a:ext uri="{FF2B5EF4-FFF2-40B4-BE49-F238E27FC236}">
                  <a16:creationId xmlns:a16="http://schemas.microsoft.com/office/drawing/2014/main" id="{C3200136-D02C-A550-5E72-3ED51EA834A2}"/>
                </a:ext>
              </a:extLst>
            </p:cNvPr>
            <p:cNvSpPr/>
            <p:nvPr/>
          </p:nvSpPr>
          <p:spPr>
            <a:xfrm>
              <a:off x="6789261" y="6009177"/>
              <a:ext cx="5404485" cy="848994"/>
            </a:xfrm>
            <a:custGeom>
              <a:avLst/>
              <a:gdLst/>
              <a:ahLst/>
              <a:cxnLst/>
              <a:rect l="l" t="t" r="r" b="b"/>
              <a:pathLst>
                <a:path w="5404484" h="848995">
                  <a:moveTo>
                    <a:pt x="382577" y="187032"/>
                  </a:moveTo>
                  <a:lnTo>
                    <a:pt x="408752" y="149341"/>
                  </a:lnTo>
                  <a:lnTo>
                    <a:pt x="441630" y="114233"/>
                  </a:lnTo>
                  <a:lnTo>
                    <a:pt x="479909" y="82463"/>
                  </a:lnTo>
                  <a:lnTo>
                    <a:pt x="522284" y="54783"/>
                  </a:lnTo>
                  <a:lnTo>
                    <a:pt x="567452" y="31943"/>
                  </a:lnTo>
                  <a:lnTo>
                    <a:pt x="614110" y="14698"/>
                  </a:lnTo>
                  <a:lnTo>
                    <a:pt x="660954" y="3800"/>
                  </a:lnTo>
                  <a:lnTo>
                    <a:pt x="706681" y="0"/>
                  </a:lnTo>
                  <a:lnTo>
                    <a:pt x="5403931" y="0"/>
                  </a:lnTo>
                </a:path>
                <a:path w="5404484" h="848995">
                  <a:moveTo>
                    <a:pt x="0" y="848822"/>
                  </a:moveTo>
                  <a:lnTo>
                    <a:pt x="382577" y="187032"/>
                  </a:lnTo>
                </a:path>
              </a:pathLst>
            </a:custGeom>
            <a:ln w="6350">
              <a:solidFill>
                <a:srgbClr val="E6E6E6"/>
              </a:solidFill>
            </a:ln>
          </p:spPr>
          <p:txBody>
            <a:bodyPr wrap="square" lIns="0" tIns="0" rIns="0" bIns="0" rtlCol="0"/>
            <a:lstStyle/>
            <a:p>
              <a:endParaRPr/>
            </a:p>
          </p:txBody>
        </p:sp>
        <p:pic>
          <p:nvPicPr>
            <p:cNvPr id="8" name="object 5">
              <a:extLst>
                <a:ext uri="{FF2B5EF4-FFF2-40B4-BE49-F238E27FC236}">
                  <a16:creationId xmlns:a16="http://schemas.microsoft.com/office/drawing/2014/main" id="{18407960-E567-1C18-4F10-B9399723496B}"/>
                </a:ext>
              </a:extLst>
            </p:cNvPr>
            <p:cNvPicPr/>
            <p:nvPr/>
          </p:nvPicPr>
          <p:blipFill>
            <a:blip r:embed="rId4" cstate="print"/>
            <a:stretch>
              <a:fillRect/>
            </a:stretch>
          </p:blipFill>
          <p:spPr>
            <a:xfrm>
              <a:off x="9623996" y="6106261"/>
              <a:ext cx="2157006" cy="594575"/>
            </a:xfrm>
            <a:prstGeom prst="rect">
              <a:avLst/>
            </a:prstGeom>
          </p:spPr>
        </p:pic>
      </p:grpSp>
      <p:sp>
        <p:nvSpPr>
          <p:cNvPr id="20" name="object 14">
            <a:extLst>
              <a:ext uri="{FF2B5EF4-FFF2-40B4-BE49-F238E27FC236}">
                <a16:creationId xmlns:a16="http://schemas.microsoft.com/office/drawing/2014/main" id="{9B4E9EC4-0BD4-F618-6357-3FD2133207C5}"/>
              </a:ext>
            </a:extLst>
          </p:cNvPr>
          <p:cNvSpPr txBox="1"/>
          <p:nvPr/>
        </p:nvSpPr>
        <p:spPr>
          <a:xfrm>
            <a:off x="437300" y="247825"/>
            <a:ext cx="1386840" cy="162560"/>
          </a:xfrm>
          <a:prstGeom prst="rect">
            <a:avLst/>
          </a:prstGeom>
        </p:spPr>
        <p:txBody>
          <a:bodyPr vert="horz" wrap="square" lIns="0" tIns="12700" rIns="0" bIns="0" rtlCol="0">
            <a:spAutoFit/>
          </a:bodyPr>
          <a:lstStyle/>
          <a:p>
            <a:pPr marL="12700">
              <a:lnSpc>
                <a:spcPct val="100000"/>
              </a:lnSpc>
              <a:spcBef>
                <a:spcPts val="100"/>
              </a:spcBef>
              <a:tabLst>
                <a:tab pos="1062355" algn="l"/>
              </a:tabLst>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r>
              <a:rPr sz="900">
                <a:solidFill>
                  <a:srgbClr val="1D2C4F"/>
                </a:solidFill>
                <a:latin typeface="Calibri-Light"/>
                <a:cs typeface="Calibri-Light"/>
              </a:rPr>
              <a:t>	</a:t>
            </a:r>
            <a:r>
              <a:rPr sz="900" spc="-10">
                <a:solidFill>
                  <a:srgbClr val="1D2C4F"/>
                </a:solidFill>
                <a:latin typeface="Calibri-Light"/>
                <a:cs typeface="Calibri-Light"/>
              </a:rPr>
              <a:t>Report</a:t>
            </a:r>
            <a:endParaRPr sz="900">
              <a:latin typeface="Calibri-Light"/>
              <a:cs typeface="Calibri-Light"/>
            </a:endParaRPr>
          </a:p>
        </p:txBody>
      </p:sp>
      <p:sp>
        <p:nvSpPr>
          <p:cNvPr id="21" name="Title 1">
            <a:extLst>
              <a:ext uri="{FF2B5EF4-FFF2-40B4-BE49-F238E27FC236}">
                <a16:creationId xmlns:a16="http://schemas.microsoft.com/office/drawing/2014/main" id="{13149F41-6FEB-E563-5808-079C61AD9160}"/>
              </a:ext>
            </a:extLst>
          </p:cNvPr>
          <p:cNvSpPr>
            <a:spLocks noGrp="1"/>
          </p:cNvSpPr>
          <p:nvPr>
            <p:ph type="title" hasCustomPrompt="1"/>
          </p:nvPr>
        </p:nvSpPr>
        <p:spPr>
          <a:xfrm>
            <a:off x="609600" y="530207"/>
            <a:ext cx="7916497" cy="1315573"/>
          </a:xfrm>
        </p:spPr>
        <p:txBody>
          <a:bodyPr anchor="t">
            <a:normAutofit/>
          </a:bodyPr>
          <a:lstStyle>
            <a:lvl1pPr>
              <a:defRPr sz="4400">
                <a:solidFill>
                  <a:schemeClr val="accent5"/>
                </a:solidFill>
              </a:defRPr>
            </a:lvl1pPr>
          </a:lstStyle>
          <a:p>
            <a:r>
              <a:rPr lang="en-GB"/>
              <a:t>Colour heading to match section</a:t>
            </a:r>
            <a:endParaRPr lang="en-US"/>
          </a:p>
        </p:txBody>
      </p:sp>
      <p:sp>
        <p:nvSpPr>
          <p:cNvPr id="22" name="object 13">
            <a:extLst>
              <a:ext uri="{FF2B5EF4-FFF2-40B4-BE49-F238E27FC236}">
                <a16:creationId xmlns:a16="http://schemas.microsoft.com/office/drawing/2014/main" id="{F383CE1F-B20B-C060-04B0-E6845E191188}"/>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sp>
        <p:nvSpPr>
          <p:cNvPr id="23" name="object 15">
            <a:extLst>
              <a:ext uri="{FF2B5EF4-FFF2-40B4-BE49-F238E27FC236}">
                <a16:creationId xmlns:a16="http://schemas.microsoft.com/office/drawing/2014/main" id="{1E247B92-21F4-1E1A-C925-4DE14D1124DB}"/>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D2C4F"/>
                </a:solidFill>
                <a:latin typeface="Calibri-Light"/>
                <a:cs typeface="Calibri-Light"/>
              </a:rPr>
              <a:t>v </a:t>
            </a:r>
            <a:r>
              <a:rPr sz="900" spc="-25">
                <a:solidFill>
                  <a:srgbClr val="1D2C4F"/>
                </a:solidFill>
                <a:latin typeface="Calibri-Light"/>
                <a:cs typeface="Calibri-Light"/>
              </a:rPr>
              <a:t>1:0</a:t>
            </a:r>
            <a:endParaRPr sz="900">
              <a:latin typeface="Calibri-Light"/>
              <a:cs typeface="Calibri-Light"/>
            </a:endParaRPr>
          </a:p>
        </p:txBody>
      </p:sp>
      <p:sp>
        <p:nvSpPr>
          <p:cNvPr id="24" name="object 16">
            <a:extLst>
              <a:ext uri="{FF2B5EF4-FFF2-40B4-BE49-F238E27FC236}">
                <a16:creationId xmlns:a16="http://schemas.microsoft.com/office/drawing/2014/main" id="{F9832521-1B33-0EF1-76F1-E27C62750DBF}"/>
              </a:ext>
            </a:extLst>
          </p:cNvPr>
          <p:cNvSpPr/>
          <p:nvPr/>
        </p:nvSpPr>
        <p:spPr>
          <a:xfrm>
            <a:off x="11242392"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sp>
        <p:nvSpPr>
          <p:cNvPr id="26" name="Text Placeholder 22">
            <a:extLst>
              <a:ext uri="{FF2B5EF4-FFF2-40B4-BE49-F238E27FC236}">
                <a16:creationId xmlns:a16="http://schemas.microsoft.com/office/drawing/2014/main" id="{0388123B-61D1-3457-9D1D-BAADE071544A}"/>
              </a:ext>
            </a:extLst>
          </p:cNvPr>
          <p:cNvSpPr>
            <a:spLocks noGrp="1"/>
          </p:cNvSpPr>
          <p:nvPr>
            <p:ph type="body" sz="quarter" idx="11" hasCustomPrompt="1"/>
          </p:nvPr>
        </p:nvSpPr>
        <p:spPr>
          <a:xfrm>
            <a:off x="627673" y="1868817"/>
            <a:ext cx="5468327" cy="493403"/>
          </a:xfrm>
        </p:spPr>
        <p:txBody>
          <a:bodyPr>
            <a:normAutofit/>
          </a:bodyPr>
          <a:lstStyle>
            <a:lvl1pPr>
              <a:defRPr sz="2400">
                <a:solidFill>
                  <a:schemeClr val="tx2"/>
                </a:solidFill>
              </a:defRPr>
            </a:lvl1pPr>
          </a:lstStyle>
          <a:p>
            <a:pPr lvl="0"/>
            <a:r>
              <a:rPr lang="en-GB"/>
              <a:t>Click to edit Master sub heading styles</a:t>
            </a:r>
          </a:p>
        </p:txBody>
      </p:sp>
      <p:sp>
        <p:nvSpPr>
          <p:cNvPr id="27" name="Text Placeholder 24">
            <a:extLst>
              <a:ext uri="{FF2B5EF4-FFF2-40B4-BE49-F238E27FC236}">
                <a16:creationId xmlns:a16="http://schemas.microsoft.com/office/drawing/2014/main" id="{6C415515-108C-04C3-44DC-776D5F214460}"/>
              </a:ext>
            </a:extLst>
          </p:cNvPr>
          <p:cNvSpPr>
            <a:spLocks noGrp="1"/>
          </p:cNvSpPr>
          <p:nvPr>
            <p:ph type="body" sz="quarter" idx="12" hasCustomPrompt="1"/>
          </p:nvPr>
        </p:nvSpPr>
        <p:spPr>
          <a:xfrm>
            <a:off x="627063" y="2362220"/>
            <a:ext cx="5468327" cy="906691"/>
          </a:xfrm>
        </p:spPr>
        <p:txBody>
          <a:bodyPr>
            <a:normAutofit/>
          </a:bodyPr>
          <a:lstStyle>
            <a:lvl1pPr>
              <a:defRPr sz="1200" b="1">
                <a:solidFill>
                  <a:schemeClr val="tx2"/>
                </a:solidFill>
              </a:defRPr>
            </a:lvl1pPr>
          </a:lstStyle>
          <a:p>
            <a:pPr lvl="0"/>
            <a:r>
              <a:rPr lang="en-GB"/>
              <a:t>Click to edit Master bold text styles</a:t>
            </a:r>
          </a:p>
        </p:txBody>
      </p:sp>
      <p:sp>
        <p:nvSpPr>
          <p:cNvPr id="28" name="Text Placeholder 24">
            <a:extLst>
              <a:ext uri="{FF2B5EF4-FFF2-40B4-BE49-F238E27FC236}">
                <a16:creationId xmlns:a16="http://schemas.microsoft.com/office/drawing/2014/main" id="{DEEEB286-323E-CDA9-4450-4F8EBDD5393B}"/>
              </a:ext>
            </a:extLst>
          </p:cNvPr>
          <p:cNvSpPr>
            <a:spLocks noGrp="1"/>
          </p:cNvSpPr>
          <p:nvPr>
            <p:ph type="body" sz="quarter" idx="14" hasCustomPrompt="1"/>
          </p:nvPr>
        </p:nvSpPr>
        <p:spPr>
          <a:xfrm>
            <a:off x="627063" y="3589090"/>
            <a:ext cx="5468327" cy="2307852"/>
          </a:xfrm>
        </p:spPr>
        <p:txBody>
          <a:bodyPr>
            <a:normAutofit/>
          </a:bodyPr>
          <a:lstStyle>
            <a:lvl1pPr>
              <a:defRPr sz="1000" b="0">
                <a:solidFill>
                  <a:schemeClr val="tx2"/>
                </a:solidFill>
              </a:defRPr>
            </a:lvl1pPr>
          </a:lstStyle>
          <a:p>
            <a:pPr lvl="0"/>
            <a:r>
              <a:rPr lang="en-GB"/>
              <a:t>Click to edit Master text styles </a:t>
            </a:r>
          </a:p>
        </p:txBody>
      </p:sp>
      <p:sp>
        <p:nvSpPr>
          <p:cNvPr id="29" name="Text Placeholder 24">
            <a:extLst>
              <a:ext uri="{FF2B5EF4-FFF2-40B4-BE49-F238E27FC236}">
                <a16:creationId xmlns:a16="http://schemas.microsoft.com/office/drawing/2014/main" id="{ACB8D8F4-5A30-BA62-3E29-AD89F50B8E89}"/>
              </a:ext>
            </a:extLst>
          </p:cNvPr>
          <p:cNvSpPr>
            <a:spLocks noGrp="1"/>
          </p:cNvSpPr>
          <p:nvPr>
            <p:ph type="body" sz="quarter" idx="15" hasCustomPrompt="1"/>
          </p:nvPr>
        </p:nvSpPr>
        <p:spPr>
          <a:xfrm>
            <a:off x="627063" y="3310366"/>
            <a:ext cx="5315927" cy="211717"/>
          </a:xfrm>
        </p:spPr>
        <p:txBody>
          <a:bodyPr tIns="0" bIns="0">
            <a:normAutofit/>
          </a:bodyPr>
          <a:lstStyle>
            <a:lvl1pPr>
              <a:defRPr sz="1000" b="1">
                <a:solidFill>
                  <a:schemeClr val="tx2"/>
                </a:solidFill>
              </a:defRPr>
            </a:lvl1pPr>
          </a:lstStyle>
          <a:p>
            <a:pPr lvl="0"/>
            <a:r>
              <a:rPr lang="en-GB"/>
              <a:t>CLICK TO EDIT MASTER TEXT STYLES </a:t>
            </a:r>
          </a:p>
        </p:txBody>
      </p:sp>
      <p:sp>
        <p:nvSpPr>
          <p:cNvPr id="32" name="Text Placeholder 20">
            <a:extLst>
              <a:ext uri="{FF2B5EF4-FFF2-40B4-BE49-F238E27FC236}">
                <a16:creationId xmlns:a16="http://schemas.microsoft.com/office/drawing/2014/main" id="{18A537B9-B295-18C0-6AA0-1B814550179F}"/>
              </a:ext>
            </a:extLst>
          </p:cNvPr>
          <p:cNvSpPr>
            <a:spLocks noGrp="1"/>
          </p:cNvSpPr>
          <p:nvPr>
            <p:ph type="body" sz="quarter" idx="10"/>
          </p:nvPr>
        </p:nvSpPr>
        <p:spPr>
          <a:xfrm>
            <a:off x="242675" y="6231888"/>
            <a:ext cx="6546586" cy="511126"/>
          </a:xfrm>
        </p:spPr>
        <p:txBody>
          <a:bodyPr lIns="0" tIns="0" rIns="0" bIns="0">
            <a:normAutofit/>
          </a:bodyPr>
          <a:lstStyle>
            <a:lvl1pPr>
              <a:defRPr sz="600">
                <a:solidFill>
                  <a:schemeClr val="bg1">
                    <a:lumMod val="65000"/>
                  </a:schemeClr>
                </a:solidFill>
              </a:defRPr>
            </a:lvl1pPr>
            <a:lvl2pPr>
              <a:defRPr sz="600"/>
            </a:lvl2pPr>
            <a:lvl3pPr>
              <a:defRPr sz="600"/>
            </a:lvl3pPr>
            <a:lvl4pPr>
              <a:defRPr sz="600"/>
            </a:lvl4pPr>
            <a:lvl5pPr>
              <a:defRPr sz="600"/>
            </a:lvl5pPr>
          </a:lstStyle>
          <a:p>
            <a:pPr lvl="0"/>
            <a:r>
              <a:rPr lang="en-US"/>
              <a:t>Click to edit Master text styles</a:t>
            </a:r>
          </a:p>
        </p:txBody>
      </p:sp>
      <p:sp>
        <p:nvSpPr>
          <p:cNvPr id="2" name="Date Placeholder 18">
            <a:extLst>
              <a:ext uri="{FF2B5EF4-FFF2-40B4-BE49-F238E27FC236}">
                <a16:creationId xmlns:a16="http://schemas.microsoft.com/office/drawing/2014/main" id="{50EFF4C8-D38E-9779-5A16-FA17604768F6}"/>
              </a:ext>
            </a:extLst>
          </p:cNvPr>
          <p:cNvSpPr>
            <a:spLocks noGrp="1"/>
          </p:cNvSpPr>
          <p:nvPr>
            <p:ph type="dt" sz="half" idx="6"/>
          </p:nvPr>
        </p:nvSpPr>
        <p:spPr>
          <a:xfrm>
            <a:off x="11239336" y="222699"/>
            <a:ext cx="547951" cy="205005"/>
          </a:xfrm>
          <a:prstGeom prst="rect">
            <a:avLst/>
          </a:prstGeom>
        </p:spPr>
        <p:txBody>
          <a:bodyPr/>
          <a:lstStyle>
            <a:lvl1pPr algn="r">
              <a:defRPr sz="900">
                <a:latin typeface="+mn-lt"/>
              </a:defRPr>
            </a:lvl1pPr>
          </a:lstStyle>
          <a:p>
            <a:fld id="{7514A0DC-7E78-461D-BA3C-B35C25AEC383}" type="datetimeFigureOut">
              <a:rPr lang="en-GB" smtClean="0"/>
              <a:t>01/04/2025</a:t>
            </a:fld>
            <a:endParaRPr lang="en-GB"/>
          </a:p>
        </p:txBody>
      </p:sp>
    </p:spTree>
    <p:extLst>
      <p:ext uri="{BB962C8B-B14F-4D97-AF65-F5344CB8AC3E}">
        <p14:creationId xmlns:p14="http://schemas.microsoft.com/office/powerpoint/2010/main" val="1814324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range Left">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3B43C5D-1D1F-3156-1652-F9A81A4B99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155" y="1"/>
            <a:ext cx="3350324" cy="3276600"/>
          </a:xfrm>
          <a:prstGeom prst="rect">
            <a:avLst/>
          </a:prstGeom>
        </p:spPr>
      </p:pic>
      <p:sp>
        <p:nvSpPr>
          <p:cNvPr id="29" name="Date Placeholder 18">
            <a:extLst>
              <a:ext uri="{FF2B5EF4-FFF2-40B4-BE49-F238E27FC236}">
                <a16:creationId xmlns:a16="http://schemas.microsoft.com/office/drawing/2014/main" id="{F36EDA33-8474-8ABF-0652-00F82DE2D97F}"/>
              </a:ext>
            </a:extLst>
          </p:cNvPr>
          <p:cNvSpPr>
            <a:spLocks noGrp="1"/>
          </p:cNvSpPr>
          <p:nvPr>
            <p:ph type="dt" sz="half" idx="6"/>
          </p:nvPr>
        </p:nvSpPr>
        <p:spPr>
          <a:xfrm>
            <a:off x="11239336" y="222699"/>
            <a:ext cx="547951" cy="205005"/>
          </a:xfrm>
          <a:prstGeom prst="rect">
            <a:avLst/>
          </a:prstGeom>
        </p:spPr>
        <p:txBody>
          <a:bodyPr/>
          <a:lstStyle>
            <a:lvl1pPr algn="r">
              <a:defRPr sz="900">
                <a:latin typeface="+mn-lt"/>
              </a:defRPr>
            </a:lvl1pPr>
          </a:lstStyle>
          <a:p>
            <a:fld id="{7514A0DC-7E78-461D-BA3C-B35C25AEC383}" type="datetimeFigureOut">
              <a:rPr lang="en-GB" smtClean="0"/>
              <a:t>01/04/2025</a:t>
            </a:fld>
            <a:endParaRPr lang="en-GB"/>
          </a:p>
        </p:txBody>
      </p:sp>
      <p:sp>
        <p:nvSpPr>
          <p:cNvPr id="20" name="Title 1">
            <a:extLst>
              <a:ext uri="{FF2B5EF4-FFF2-40B4-BE49-F238E27FC236}">
                <a16:creationId xmlns:a16="http://schemas.microsoft.com/office/drawing/2014/main" id="{05CBCA3D-B30A-586B-4AD7-DA6F348EBDA0}"/>
              </a:ext>
            </a:extLst>
          </p:cNvPr>
          <p:cNvSpPr>
            <a:spLocks noGrp="1"/>
          </p:cNvSpPr>
          <p:nvPr>
            <p:ph type="title" hasCustomPrompt="1"/>
          </p:nvPr>
        </p:nvSpPr>
        <p:spPr>
          <a:xfrm>
            <a:off x="609600" y="530207"/>
            <a:ext cx="7916497" cy="814309"/>
          </a:xfrm>
        </p:spPr>
        <p:txBody>
          <a:bodyPr anchor="t">
            <a:normAutofit/>
          </a:bodyPr>
          <a:lstStyle>
            <a:lvl1pPr>
              <a:defRPr sz="4400">
                <a:solidFill>
                  <a:schemeClr val="accent5"/>
                </a:solidFill>
              </a:defRPr>
            </a:lvl1pPr>
          </a:lstStyle>
          <a:p>
            <a:r>
              <a:rPr lang="en-GB"/>
              <a:t>Colour heading to match section</a:t>
            </a:r>
            <a:endParaRPr lang="en-US"/>
          </a:p>
        </p:txBody>
      </p:sp>
      <p:sp>
        <p:nvSpPr>
          <p:cNvPr id="21" name="Text Placeholder 22">
            <a:extLst>
              <a:ext uri="{FF2B5EF4-FFF2-40B4-BE49-F238E27FC236}">
                <a16:creationId xmlns:a16="http://schemas.microsoft.com/office/drawing/2014/main" id="{746B84CC-DE3A-51B3-A5CC-50290D514C38}"/>
              </a:ext>
            </a:extLst>
          </p:cNvPr>
          <p:cNvSpPr>
            <a:spLocks noGrp="1"/>
          </p:cNvSpPr>
          <p:nvPr>
            <p:ph type="body" sz="quarter" idx="11" hasCustomPrompt="1"/>
          </p:nvPr>
        </p:nvSpPr>
        <p:spPr>
          <a:xfrm>
            <a:off x="627673" y="1213454"/>
            <a:ext cx="5468327" cy="493403"/>
          </a:xfrm>
        </p:spPr>
        <p:txBody>
          <a:bodyPr>
            <a:normAutofit/>
          </a:bodyPr>
          <a:lstStyle>
            <a:lvl1pPr>
              <a:defRPr sz="2400">
                <a:solidFill>
                  <a:schemeClr val="tx2"/>
                </a:solidFill>
              </a:defRPr>
            </a:lvl1pPr>
          </a:lstStyle>
          <a:p>
            <a:pPr lvl="0"/>
            <a:r>
              <a:rPr lang="en-GB"/>
              <a:t>Click to edit Master sub heading styles</a:t>
            </a:r>
          </a:p>
        </p:txBody>
      </p:sp>
      <p:sp>
        <p:nvSpPr>
          <p:cNvPr id="22" name="Text Placeholder 24">
            <a:extLst>
              <a:ext uri="{FF2B5EF4-FFF2-40B4-BE49-F238E27FC236}">
                <a16:creationId xmlns:a16="http://schemas.microsoft.com/office/drawing/2014/main" id="{726816A3-55C8-EBE9-DFAD-74DE36A4E910}"/>
              </a:ext>
            </a:extLst>
          </p:cNvPr>
          <p:cNvSpPr>
            <a:spLocks noGrp="1"/>
          </p:cNvSpPr>
          <p:nvPr>
            <p:ph type="body" sz="quarter" idx="12" hasCustomPrompt="1"/>
          </p:nvPr>
        </p:nvSpPr>
        <p:spPr>
          <a:xfrm>
            <a:off x="627063" y="1706857"/>
            <a:ext cx="5468327" cy="749801"/>
          </a:xfrm>
        </p:spPr>
        <p:txBody>
          <a:bodyPr>
            <a:normAutofit/>
          </a:bodyPr>
          <a:lstStyle>
            <a:lvl1pPr>
              <a:defRPr sz="1200" b="1">
                <a:solidFill>
                  <a:schemeClr val="tx2"/>
                </a:solidFill>
              </a:defRPr>
            </a:lvl1pPr>
          </a:lstStyle>
          <a:p>
            <a:pPr lvl="0"/>
            <a:r>
              <a:rPr lang="en-GB"/>
              <a:t>Click to edit Master bold text styles</a:t>
            </a:r>
          </a:p>
        </p:txBody>
      </p:sp>
      <p:sp>
        <p:nvSpPr>
          <p:cNvPr id="23" name="Text Placeholder 24">
            <a:extLst>
              <a:ext uri="{FF2B5EF4-FFF2-40B4-BE49-F238E27FC236}">
                <a16:creationId xmlns:a16="http://schemas.microsoft.com/office/drawing/2014/main" id="{CF8A734B-5E18-4954-96EA-80F9C019F405}"/>
              </a:ext>
            </a:extLst>
          </p:cNvPr>
          <p:cNvSpPr>
            <a:spLocks noGrp="1"/>
          </p:cNvSpPr>
          <p:nvPr>
            <p:ph type="body" sz="quarter" idx="14" hasCustomPrompt="1"/>
          </p:nvPr>
        </p:nvSpPr>
        <p:spPr>
          <a:xfrm>
            <a:off x="627063" y="2933727"/>
            <a:ext cx="5468327" cy="906691"/>
          </a:xfrm>
        </p:spPr>
        <p:txBody>
          <a:bodyPr>
            <a:normAutofit/>
          </a:bodyPr>
          <a:lstStyle>
            <a:lvl1pPr>
              <a:defRPr sz="1000" b="0">
                <a:solidFill>
                  <a:schemeClr val="tx2"/>
                </a:solidFill>
              </a:defRPr>
            </a:lvl1pPr>
          </a:lstStyle>
          <a:p>
            <a:pPr lvl="0"/>
            <a:r>
              <a:rPr lang="en-GB"/>
              <a:t>Click to edit Master text styles </a:t>
            </a:r>
          </a:p>
        </p:txBody>
      </p:sp>
      <p:sp>
        <p:nvSpPr>
          <p:cNvPr id="24" name="Text Placeholder 24">
            <a:extLst>
              <a:ext uri="{FF2B5EF4-FFF2-40B4-BE49-F238E27FC236}">
                <a16:creationId xmlns:a16="http://schemas.microsoft.com/office/drawing/2014/main" id="{A2EBF2E6-58BF-2DD1-9EAC-B66A75A51755}"/>
              </a:ext>
            </a:extLst>
          </p:cNvPr>
          <p:cNvSpPr>
            <a:spLocks noGrp="1"/>
          </p:cNvSpPr>
          <p:nvPr>
            <p:ph type="body" sz="quarter" idx="15" hasCustomPrompt="1"/>
          </p:nvPr>
        </p:nvSpPr>
        <p:spPr>
          <a:xfrm>
            <a:off x="627063" y="2655003"/>
            <a:ext cx="5315927" cy="211717"/>
          </a:xfrm>
        </p:spPr>
        <p:txBody>
          <a:bodyPr tIns="0" bIns="0">
            <a:normAutofit/>
          </a:bodyPr>
          <a:lstStyle>
            <a:lvl1pPr>
              <a:defRPr sz="1000" b="1">
                <a:solidFill>
                  <a:schemeClr val="tx2"/>
                </a:solidFill>
              </a:defRPr>
            </a:lvl1pPr>
          </a:lstStyle>
          <a:p>
            <a:pPr lvl="0"/>
            <a:r>
              <a:rPr lang="en-GB"/>
              <a:t>CLICK TO EDIT MASTER TEXT STYLES </a:t>
            </a:r>
          </a:p>
        </p:txBody>
      </p:sp>
      <p:sp>
        <p:nvSpPr>
          <p:cNvPr id="25" name="object 14">
            <a:extLst>
              <a:ext uri="{FF2B5EF4-FFF2-40B4-BE49-F238E27FC236}">
                <a16:creationId xmlns:a16="http://schemas.microsoft.com/office/drawing/2014/main" id="{15C7C698-CD81-BEAC-0704-C2FEBB5CD992}"/>
              </a:ext>
            </a:extLst>
          </p:cNvPr>
          <p:cNvSpPr txBox="1"/>
          <p:nvPr/>
        </p:nvSpPr>
        <p:spPr>
          <a:xfrm>
            <a:off x="437300" y="247825"/>
            <a:ext cx="1386840" cy="162560"/>
          </a:xfrm>
          <a:prstGeom prst="rect">
            <a:avLst/>
          </a:prstGeom>
        </p:spPr>
        <p:txBody>
          <a:bodyPr vert="horz" wrap="square" lIns="0" tIns="12700" rIns="0" bIns="0" rtlCol="0">
            <a:spAutoFit/>
          </a:bodyPr>
          <a:lstStyle/>
          <a:p>
            <a:pPr marL="12700">
              <a:lnSpc>
                <a:spcPct val="100000"/>
              </a:lnSpc>
              <a:spcBef>
                <a:spcPts val="100"/>
              </a:spcBef>
              <a:tabLst>
                <a:tab pos="1062355" algn="l"/>
              </a:tabLst>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r>
              <a:rPr sz="900">
                <a:solidFill>
                  <a:srgbClr val="1D2C4F"/>
                </a:solidFill>
                <a:latin typeface="Calibri-Light"/>
                <a:cs typeface="Calibri-Light"/>
              </a:rPr>
              <a:t>	</a:t>
            </a:r>
            <a:r>
              <a:rPr sz="900" spc="-10">
                <a:solidFill>
                  <a:srgbClr val="1D2C4F"/>
                </a:solidFill>
                <a:latin typeface="Calibri-Light"/>
                <a:cs typeface="Calibri-Light"/>
              </a:rPr>
              <a:t>Report</a:t>
            </a:r>
            <a:endParaRPr sz="900">
              <a:latin typeface="Calibri-Light"/>
              <a:cs typeface="Calibri-Light"/>
            </a:endParaRPr>
          </a:p>
        </p:txBody>
      </p:sp>
      <p:sp>
        <p:nvSpPr>
          <p:cNvPr id="26" name="object 13">
            <a:extLst>
              <a:ext uri="{FF2B5EF4-FFF2-40B4-BE49-F238E27FC236}">
                <a16:creationId xmlns:a16="http://schemas.microsoft.com/office/drawing/2014/main" id="{A27D9E23-54C1-D11D-A968-9423A8A76379}"/>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sp>
        <p:nvSpPr>
          <p:cNvPr id="27" name="object 15">
            <a:extLst>
              <a:ext uri="{FF2B5EF4-FFF2-40B4-BE49-F238E27FC236}">
                <a16:creationId xmlns:a16="http://schemas.microsoft.com/office/drawing/2014/main" id="{A7DD31A0-9264-F55F-75DB-CACC8BBE715C}"/>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D2C4F"/>
                </a:solidFill>
                <a:latin typeface="Calibri-Light"/>
                <a:cs typeface="Calibri-Light"/>
              </a:rPr>
              <a:t>v </a:t>
            </a:r>
            <a:r>
              <a:rPr sz="900" spc="-25">
                <a:solidFill>
                  <a:srgbClr val="1D2C4F"/>
                </a:solidFill>
                <a:latin typeface="Calibri-Light"/>
                <a:cs typeface="Calibri-Light"/>
              </a:rPr>
              <a:t>1:0</a:t>
            </a:r>
            <a:endParaRPr sz="900">
              <a:latin typeface="Calibri-Light"/>
              <a:cs typeface="Calibri-Light"/>
            </a:endParaRPr>
          </a:p>
        </p:txBody>
      </p:sp>
      <p:sp>
        <p:nvSpPr>
          <p:cNvPr id="28" name="object 16">
            <a:extLst>
              <a:ext uri="{FF2B5EF4-FFF2-40B4-BE49-F238E27FC236}">
                <a16:creationId xmlns:a16="http://schemas.microsoft.com/office/drawing/2014/main" id="{96A834F2-988C-63E7-BF6C-EA777FEC9978}"/>
              </a:ext>
            </a:extLst>
          </p:cNvPr>
          <p:cNvSpPr/>
          <p:nvPr/>
        </p:nvSpPr>
        <p:spPr>
          <a:xfrm>
            <a:off x="11242392"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grpSp>
        <p:nvGrpSpPr>
          <p:cNvPr id="30" name="object 2">
            <a:extLst>
              <a:ext uri="{FF2B5EF4-FFF2-40B4-BE49-F238E27FC236}">
                <a16:creationId xmlns:a16="http://schemas.microsoft.com/office/drawing/2014/main" id="{516A8A12-533C-4600-5A99-DD4A197F4815}"/>
              </a:ext>
            </a:extLst>
          </p:cNvPr>
          <p:cNvGrpSpPr/>
          <p:nvPr/>
        </p:nvGrpSpPr>
        <p:grpSpPr>
          <a:xfrm>
            <a:off x="6789261" y="6009177"/>
            <a:ext cx="5404485" cy="848994"/>
            <a:chOff x="6789261" y="6009177"/>
            <a:chExt cx="5404485" cy="848994"/>
          </a:xfrm>
        </p:grpSpPr>
        <p:sp>
          <p:nvSpPr>
            <p:cNvPr id="31" name="object 3">
              <a:extLst>
                <a:ext uri="{FF2B5EF4-FFF2-40B4-BE49-F238E27FC236}">
                  <a16:creationId xmlns:a16="http://schemas.microsoft.com/office/drawing/2014/main" id="{7D4C96CA-B413-15C4-9DF1-EDD8EB81ADA5}"/>
                </a:ext>
              </a:extLst>
            </p:cNvPr>
            <p:cNvSpPr/>
            <p:nvPr/>
          </p:nvSpPr>
          <p:spPr>
            <a:xfrm>
              <a:off x="6789261" y="6009177"/>
              <a:ext cx="5404485" cy="848994"/>
            </a:xfrm>
            <a:custGeom>
              <a:avLst/>
              <a:gdLst/>
              <a:ahLst/>
              <a:cxnLst/>
              <a:rect l="l" t="t" r="r" b="b"/>
              <a:pathLst>
                <a:path w="5404484" h="848995">
                  <a:moveTo>
                    <a:pt x="382577" y="187032"/>
                  </a:moveTo>
                  <a:lnTo>
                    <a:pt x="408752" y="149341"/>
                  </a:lnTo>
                  <a:lnTo>
                    <a:pt x="441630" y="114233"/>
                  </a:lnTo>
                  <a:lnTo>
                    <a:pt x="479909" y="82463"/>
                  </a:lnTo>
                  <a:lnTo>
                    <a:pt x="522284" y="54783"/>
                  </a:lnTo>
                  <a:lnTo>
                    <a:pt x="567452" y="31943"/>
                  </a:lnTo>
                  <a:lnTo>
                    <a:pt x="614110" y="14698"/>
                  </a:lnTo>
                  <a:lnTo>
                    <a:pt x="660954" y="3800"/>
                  </a:lnTo>
                  <a:lnTo>
                    <a:pt x="706681" y="0"/>
                  </a:lnTo>
                  <a:lnTo>
                    <a:pt x="5403931" y="0"/>
                  </a:lnTo>
                </a:path>
                <a:path w="5404484" h="848995">
                  <a:moveTo>
                    <a:pt x="0" y="848822"/>
                  </a:moveTo>
                  <a:lnTo>
                    <a:pt x="382577" y="187032"/>
                  </a:lnTo>
                </a:path>
              </a:pathLst>
            </a:custGeom>
            <a:ln w="6350">
              <a:solidFill>
                <a:srgbClr val="E6E6E6"/>
              </a:solidFill>
            </a:ln>
          </p:spPr>
          <p:txBody>
            <a:bodyPr wrap="square" lIns="0" tIns="0" rIns="0" bIns="0" rtlCol="0"/>
            <a:lstStyle/>
            <a:p>
              <a:endParaRPr/>
            </a:p>
          </p:txBody>
        </p:sp>
        <p:pic>
          <p:nvPicPr>
            <p:cNvPr id="32" name="object 5">
              <a:extLst>
                <a:ext uri="{FF2B5EF4-FFF2-40B4-BE49-F238E27FC236}">
                  <a16:creationId xmlns:a16="http://schemas.microsoft.com/office/drawing/2014/main" id="{143341CB-0C90-F7D7-5E3E-D8E6E96C958D}"/>
                </a:ext>
              </a:extLst>
            </p:cNvPr>
            <p:cNvPicPr/>
            <p:nvPr/>
          </p:nvPicPr>
          <p:blipFill>
            <a:blip r:embed="rId3" cstate="print"/>
            <a:stretch>
              <a:fillRect/>
            </a:stretch>
          </p:blipFill>
          <p:spPr>
            <a:xfrm>
              <a:off x="9623996" y="6106261"/>
              <a:ext cx="2157006" cy="594575"/>
            </a:xfrm>
            <a:prstGeom prst="rect">
              <a:avLst/>
            </a:prstGeom>
          </p:spPr>
        </p:pic>
      </p:grpSp>
      <p:sp>
        <p:nvSpPr>
          <p:cNvPr id="33" name="Text Placeholder 20">
            <a:extLst>
              <a:ext uri="{FF2B5EF4-FFF2-40B4-BE49-F238E27FC236}">
                <a16:creationId xmlns:a16="http://schemas.microsoft.com/office/drawing/2014/main" id="{898CEF53-9160-9938-DB85-49B2DCD84584}"/>
              </a:ext>
            </a:extLst>
          </p:cNvPr>
          <p:cNvSpPr>
            <a:spLocks noGrp="1"/>
          </p:cNvSpPr>
          <p:nvPr>
            <p:ph type="body" sz="quarter" idx="10"/>
          </p:nvPr>
        </p:nvSpPr>
        <p:spPr>
          <a:xfrm>
            <a:off x="242675" y="6231888"/>
            <a:ext cx="6546586" cy="511126"/>
          </a:xfrm>
        </p:spPr>
        <p:txBody>
          <a:bodyPr lIns="0" tIns="0" rIns="0" bIns="0">
            <a:normAutofit/>
          </a:bodyPr>
          <a:lstStyle>
            <a:lvl1pPr>
              <a:defRPr sz="600">
                <a:solidFill>
                  <a:schemeClr val="bg1">
                    <a:lumMod val="65000"/>
                  </a:schemeClr>
                </a:solidFill>
              </a:defRPr>
            </a:lvl1pPr>
            <a:lvl2pPr>
              <a:defRPr sz="600"/>
            </a:lvl2pPr>
            <a:lvl3pPr>
              <a:defRPr sz="600"/>
            </a:lvl3pPr>
            <a:lvl4pPr>
              <a:defRPr sz="600"/>
            </a:lvl4pPr>
            <a:lvl5pPr>
              <a:defRPr sz="600"/>
            </a:lvl5pPr>
          </a:lstStyle>
          <a:p>
            <a:pPr lvl="0"/>
            <a:r>
              <a:rPr lang="en-US"/>
              <a:t>Click to edit Master text styles</a:t>
            </a:r>
          </a:p>
        </p:txBody>
      </p:sp>
    </p:spTree>
    <p:extLst>
      <p:ext uri="{BB962C8B-B14F-4D97-AF65-F5344CB8AC3E}">
        <p14:creationId xmlns:p14="http://schemas.microsoft.com/office/powerpoint/2010/main" val="1178470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range Stages">
    <p:spTree>
      <p:nvGrpSpPr>
        <p:cNvPr id="1" name=""/>
        <p:cNvGrpSpPr/>
        <p:nvPr/>
      </p:nvGrpSpPr>
      <p:grpSpPr>
        <a:xfrm>
          <a:off x="0" y="0"/>
          <a:ext cx="0" cy="0"/>
          <a:chOff x="0" y="0"/>
          <a:chExt cx="0" cy="0"/>
        </a:xfrm>
      </p:grpSpPr>
      <p:pic>
        <p:nvPicPr>
          <p:cNvPr id="57" name="Picture 56" descr="Background pattern&#10;&#10;Description automatically generated">
            <a:extLst>
              <a:ext uri="{FF2B5EF4-FFF2-40B4-BE49-F238E27FC236}">
                <a16:creationId xmlns:a16="http://schemas.microsoft.com/office/drawing/2014/main" id="{503D6126-85DD-61B5-3072-802953B1D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4651" y="1459018"/>
            <a:ext cx="3328133" cy="2884382"/>
          </a:xfrm>
          <a:prstGeom prst="rect">
            <a:avLst/>
          </a:prstGeom>
        </p:spPr>
      </p:pic>
      <p:sp>
        <p:nvSpPr>
          <p:cNvPr id="3" name="object 3">
            <a:extLst>
              <a:ext uri="{FF2B5EF4-FFF2-40B4-BE49-F238E27FC236}">
                <a16:creationId xmlns:a16="http://schemas.microsoft.com/office/drawing/2014/main" id="{314E9905-8335-FB2B-2BB5-6AFE20FADC81}"/>
              </a:ext>
            </a:extLst>
          </p:cNvPr>
          <p:cNvSpPr/>
          <p:nvPr/>
        </p:nvSpPr>
        <p:spPr>
          <a:xfrm>
            <a:off x="-77466" y="2178507"/>
            <a:ext cx="12269466" cy="1868342"/>
          </a:xfrm>
          <a:custGeom>
            <a:avLst/>
            <a:gdLst/>
            <a:ahLst/>
            <a:cxnLst/>
            <a:rect l="l" t="t" r="r" b="b"/>
            <a:pathLst>
              <a:path w="12193270" h="1856739">
                <a:moveTo>
                  <a:pt x="0" y="1856444"/>
                </a:moveTo>
                <a:lnTo>
                  <a:pt x="1437361" y="945184"/>
                </a:lnTo>
                <a:lnTo>
                  <a:pt x="1487359" y="927432"/>
                </a:lnTo>
                <a:lnTo>
                  <a:pt x="1503757" y="925918"/>
                </a:lnTo>
                <a:lnTo>
                  <a:pt x="6394679" y="925918"/>
                </a:lnTo>
                <a:lnTo>
                  <a:pt x="6411100" y="924427"/>
                </a:lnTo>
                <a:lnTo>
                  <a:pt x="6429103" y="920361"/>
                </a:lnTo>
                <a:lnTo>
                  <a:pt x="6446543" y="914329"/>
                </a:lnTo>
                <a:lnTo>
                  <a:pt x="6461278" y="906945"/>
                </a:lnTo>
                <a:lnTo>
                  <a:pt x="7893000" y="18973"/>
                </a:lnTo>
                <a:lnTo>
                  <a:pt x="7907742" y="11588"/>
                </a:lnTo>
                <a:lnTo>
                  <a:pt x="7925185" y="5557"/>
                </a:lnTo>
                <a:lnTo>
                  <a:pt x="7943185" y="1491"/>
                </a:lnTo>
                <a:lnTo>
                  <a:pt x="7959599" y="0"/>
                </a:lnTo>
                <a:lnTo>
                  <a:pt x="12193193" y="0"/>
                </a:lnTo>
              </a:path>
            </a:pathLst>
          </a:custGeom>
          <a:ln w="190500">
            <a:solidFill>
              <a:schemeClr val="accent5"/>
            </a:solidFill>
          </a:ln>
        </p:spPr>
        <p:txBody>
          <a:bodyPr wrap="square" lIns="0" tIns="0" rIns="0" bIns="0" rtlCol="0"/>
          <a:lstStyle/>
          <a:p>
            <a:endParaRPr/>
          </a:p>
        </p:txBody>
      </p:sp>
      <p:sp>
        <p:nvSpPr>
          <p:cNvPr id="48" name="Hexagon 47">
            <a:extLst>
              <a:ext uri="{FF2B5EF4-FFF2-40B4-BE49-F238E27FC236}">
                <a16:creationId xmlns:a16="http://schemas.microsoft.com/office/drawing/2014/main" id="{28D4D702-CD72-7F10-1FDF-5DFBF57BD6F3}"/>
              </a:ext>
            </a:extLst>
          </p:cNvPr>
          <p:cNvSpPr/>
          <p:nvPr/>
        </p:nvSpPr>
        <p:spPr>
          <a:xfrm rot="5400000">
            <a:off x="4092854" y="2467597"/>
            <a:ext cx="1361480" cy="1212829"/>
          </a:xfrm>
          <a:prstGeom prst="hexagon">
            <a:avLst>
              <a:gd name="adj" fmla="val 29700"/>
              <a:gd name="vf" fmla="val 115470"/>
            </a:avLst>
          </a:prstGeom>
          <a:solidFill>
            <a:schemeClr val="accent5"/>
          </a:solidFill>
          <a:ln w="12700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576D4187-567F-DCF8-57F2-BB9602F66411}"/>
              </a:ext>
            </a:extLst>
          </p:cNvPr>
          <p:cNvSpPr/>
          <p:nvPr/>
        </p:nvSpPr>
        <p:spPr>
          <a:xfrm rot="5400000">
            <a:off x="2467546" y="2467598"/>
            <a:ext cx="1361480" cy="1212829"/>
          </a:xfrm>
          <a:prstGeom prst="hexagon">
            <a:avLst>
              <a:gd name="adj" fmla="val 29700"/>
              <a:gd name="vf" fmla="val 115470"/>
            </a:avLst>
          </a:prstGeom>
          <a:solidFill>
            <a:schemeClr val="accent5"/>
          </a:solidFill>
          <a:ln w="12700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18BCD02-432E-7648-2E47-D79F36610114}"/>
              </a:ext>
            </a:extLst>
          </p:cNvPr>
          <p:cNvSpPr/>
          <p:nvPr/>
        </p:nvSpPr>
        <p:spPr>
          <a:xfrm rot="5400000">
            <a:off x="868326" y="2467597"/>
            <a:ext cx="1361480" cy="1212829"/>
          </a:xfrm>
          <a:prstGeom prst="hexagon">
            <a:avLst>
              <a:gd name="adj" fmla="val 29700"/>
              <a:gd name="vf" fmla="val 115470"/>
            </a:avLst>
          </a:prstGeom>
          <a:solidFill>
            <a:schemeClr val="accent5"/>
          </a:solidFill>
          <a:ln w="12700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xagon 46">
            <a:extLst>
              <a:ext uri="{FF2B5EF4-FFF2-40B4-BE49-F238E27FC236}">
                <a16:creationId xmlns:a16="http://schemas.microsoft.com/office/drawing/2014/main" id="{8F1B343D-FAB1-5F11-21BB-174BCBE6E269}"/>
              </a:ext>
            </a:extLst>
          </p:cNvPr>
          <p:cNvSpPr/>
          <p:nvPr/>
        </p:nvSpPr>
        <p:spPr>
          <a:xfrm rot="5400000">
            <a:off x="5717645" y="2467595"/>
            <a:ext cx="1361480" cy="1212829"/>
          </a:xfrm>
          <a:prstGeom prst="hexagon">
            <a:avLst>
              <a:gd name="adj" fmla="val 29700"/>
              <a:gd name="vf" fmla="val 115470"/>
            </a:avLst>
          </a:prstGeom>
          <a:solidFill>
            <a:schemeClr val="accent5"/>
          </a:solidFill>
          <a:ln w="12700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ate Placeholder 18">
            <a:extLst>
              <a:ext uri="{FF2B5EF4-FFF2-40B4-BE49-F238E27FC236}">
                <a16:creationId xmlns:a16="http://schemas.microsoft.com/office/drawing/2014/main" id="{F36EDA33-8474-8ABF-0652-00F82DE2D97F}"/>
              </a:ext>
            </a:extLst>
          </p:cNvPr>
          <p:cNvSpPr>
            <a:spLocks noGrp="1"/>
          </p:cNvSpPr>
          <p:nvPr>
            <p:ph type="dt" sz="half" idx="6"/>
          </p:nvPr>
        </p:nvSpPr>
        <p:spPr>
          <a:xfrm>
            <a:off x="11239336" y="222699"/>
            <a:ext cx="547951" cy="205005"/>
          </a:xfrm>
          <a:prstGeom prst="rect">
            <a:avLst/>
          </a:prstGeom>
        </p:spPr>
        <p:txBody>
          <a:bodyPr/>
          <a:lstStyle>
            <a:lvl1pPr algn="r">
              <a:defRPr sz="900">
                <a:latin typeface="+mn-lt"/>
              </a:defRPr>
            </a:lvl1pPr>
          </a:lstStyle>
          <a:p>
            <a:fld id="{7514A0DC-7E78-461D-BA3C-B35C25AEC383}" type="datetimeFigureOut">
              <a:rPr lang="en-GB" smtClean="0"/>
              <a:t>01/04/2025</a:t>
            </a:fld>
            <a:endParaRPr lang="en-GB"/>
          </a:p>
        </p:txBody>
      </p:sp>
      <p:sp>
        <p:nvSpPr>
          <p:cNvPr id="20" name="Title 1">
            <a:extLst>
              <a:ext uri="{FF2B5EF4-FFF2-40B4-BE49-F238E27FC236}">
                <a16:creationId xmlns:a16="http://schemas.microsoft.com/office/drawing/2014/main" id="{05CBCA3D-B30A-586B-4AD7-DA6F348EBDA0}"/>
              </a:ext>
            </a:extLst>
          </p:cNvPr>
          <p:cNvSpPr>
            <a:spLocks noGrp="1"/>
          </p:cNvSpPr>
          <p:nvPr>
            <p:ph type="title" hasCustomPrompt="1"/>
          </p:nvPr>
        </p:nvSpPr>
        <p:spPr>
          <a:xfrm>
            <a:off x="609600" y="530207"/>
            <a:ext cx="7916497" cy="814309"/>
          </a:xfrm>
        </p:spPr>
        <p:txBody>
          <a:bodyPr anchor="t">
            <a:normAutofit/>
          </a:bodyPr>
          <a:lstStyle>
            <a:lvl1pPr>
              <a:defRPr sz="4400">
                <a:solidFill>
                  <a:schemeClr val="accent5"/>
                </a:solidFill>
              </a:defRPr>
            </a:lvl1pPr>
          </a:lstStyle>
          <a:p>
            <a:r>
              <a:rPr lang="en-GB"/>
              <a:t>Colour heading to match section</a:t>
            </a:r>
            <a:endParaRPr lang="en-US"/>
          </a:p>
        </p:txBody>
      </p:sp>
      <p:sp>
        <p:nvSpPr>
          <p:cNvPr id="21" name="Text Placeholder 22">
            <a:extLst>
              <a:ext uri="{FF2B5EF4-FFF2-40B4-BE49-F238E27FC236}">
                <a16:creationId xmlns:a16="http://schemas.microsoft.com/office/drawing/2014/main" id="{746B84CC-DE3A-51B3-A5CC-50290D514C38}"/>
              </a:ext>
            </a:extLst>
          </p:cNvPr>
          <p:cNvSpPr>
            <a:spLocks noGrp="1"/>
          </p:cNvSpPr>
          <p:nvPr>
            <p:ph type="body" sz="quarter" idx="11" hasCustomPrompt="1"/>
          </p:nvPr>
        </p:nvSpPr>
        <p:spPr>
          <a:xfrm>
            <a:off x="627673" y="1213454"/>
            <a:ext cx="5468327" cy="493403"/>
          </a:xfrm>
        </p:spPr>
        <p:txBody>
          <a:bodyPr>
            <a:normAutofit/>
          </a:bodyPr>
          <a:lstStyle>
            <a:lvl1pPr>
              <a:defRPr sz="2400">
                <a:solidFill>
                  <a:schemeClr val="tx2"/>
                </a:solidFill>
              </a:defRPr>
            </a:lvl1pPr>
          </a:lstStyle>
          <a:p>
            <a:pPr lvl="0"/>
            <a:r>
              <a:rPr lang="en-GB"/>
              <a:t>Click to edit Master sub heading styles</a:t>
            </a:r>
          </a:p>
        </p:txBody>
      </p:sp>
      <p:sp>
        <p:nvSpPr>
          <p:cNvPr id="25" name="object 14">
            <a:extLst>
              <a:ext uri="{FF2B5EF4-FFF2-40B4-BE49-F238E27FC236}">
                <a16:creationId xmlns:a16="http://schemas.microsoft.com/office/drawing/2014/main" id="{15C7C698-CD81-BEAC-0704-C2FEBB5CD992}"/>
              </a:ext>
            </a:extLst>
          </p:cNvPr>
          <p:cNvSpPr txBox="1"/>
          <p:nvPr/>
        </p:nvSpPr>
        <p:spPr>
          <a:xfrm>
            <a:off x="437300" y="247825"/>
            <a:ext cx="1386840" cy="162560"/>
          </a:xfrm>
          <a:prstGeom prst="rect">
            <a:avLst/>
          </a:prstGeom>
        </p:spPr>
        <p:txBody>
          <a:bodyPr vert="horz" wrap="square" lIns="0" tIns="12700" rIns="0" bIns="0" rtlCol="0">
            <a:spAutoFit/>
          </a:bodyPr>
          <a:lstStyle/>
          <a:p>
            <a:pPr marL="12700">
              <a:lnSpc>
                <a:spcPct val="100000"/>
              </a:lnSpc>
              <a:spcBef>
                <a:spcPts val="100"/>
              </a:spcBef>
              <a:tabLst>
                <a:tab pos="1062355" algn="l"/>
              </a:tabLst>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r>
              <a:rPr sz="900">
                <a:solidFill>
                  <a:srgbClr val="1D2C4F"/>
                </a:solidFill>
                <a:latin typeface="Calibri-Light"/>
                <a:cs typeface="Calibri-Light"/>
              </a:rPr>
              <a:t>	</a:t>
            </a:r>
            <a:r>
              <a:rPr sz="900" spc="-10">
                <a:solidFill>
                  <a:srgbClr val="1D2C4F"/>
                </a:solidFill>
                <a:latin typeface="Calibri-Light"/>
                <a:cs typeface="Calibri-Light"/>
              </a:rPr>
              <a:t>Report</a:t>
            </a:r>
            <a:endParaRPr sz="900">
              <a:latin typeface="Calibri-Light"/>
              <a:cs typeface="Calibri-Light"/>
            </a:endParaRPr>
          </a:p>
        </p:txBody>
      </p:sp>
      <p:sp>
        <p:nvSpPr>
          <p:cNvPr id="26" name="object 13">
            <a:extLst>
              <a:ext uri="{FF2B5EF4-FFF2-40B4-BE49-F238E27FC236}">
                <a16:creationId xmlns:a16="http://schemas.microsoft.com/office/drawing/2014/main" id="{A27D9E23-54C1-D11D-A968-9423A8A76379}"/>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sp>
        <p:nvSpPr>
          <p:cNvPr id="27" name="object 15">
            <a:extLst>
              <a:ext uri="{FF2B5EF4-FFF2-40B4-BE49-F238E27FC236}">
                <a16:creationId xmlns:a16="http://schemas.microsoft.com/office/drawing/2014/main" id="{A7DD31A0-9264-F55F-75DB-CACC8BBE715C}"/>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1D2C4F"/>
                </a:solidFill>
                <a:latin typeface="Calibri-Light"/>
                <a:cs typeface="Calibri-Light"/>
              </a:rPr>
              <a:t>v </a:t>
            </a:r>
            <a:r>
              <a:rPr sz="900" spc="-25">
                <a:solidFill>
                  <a:srgbClr val="1D2C4F"/>
                </a:solidFill>
                <a:latin typeface="Calibri-Light"/>
                <a:cs typeface="Calibri-Light"/>
              </a:rPr>
              <a:t>1:0</a:t>
            </a:r>
            <a:endParaRPr sz="900">
              <a:latin typeface="Calibri-Light"/>
              <a:cs typeface="Calibri-Light"/>
            </a:endParaRPr>
          </a:p>
        </p:txBody>
      </p:sp>
      <p:sp>
        <p:nvSpPr>
          <p:cNvPr id="28" name="object 16">
            <a:extLst>
              <a:ext uri="{FF2B5EF4-FFF2-40B4-BE49-F238E27FC236}">
                <a16:creationId xmlns:a16="http://schemas.microsoft.com/office/drawing/2014/main" id="{96A834F2-988C-63E7-BF6C-EA777FEC9978}"/>
              </a:ext>
            </a:extLst>
          </p:cNvPr>
          <p:cNvSpPr/>
          <p:nvPr/>
        </p:nvSpPr>
        <p:spPr>
          <a:xfrm>
            <a:off x="11242392" y="283212"/>
            <a:ext cx="0" cy="131445"/>
          </a:xfrm>
          <a:custGeom>
            <a:avLst/>
            <a:gdLst/>
            <a:ahLst/>
            <a:cxnLst/>
            <a:rect l="l" t="t" r="r" b="b"/>
            <a:pathLst>
              <a:path h="131445">
                <a:moveTo>
                  <a:pt x="0" y="0"/>
                </a:moveTo>
                <a:lnTo>
                  <a:pt x="0" y="131305"/>
                </a:lnTo>
              </a:path>
            </a:pathLst>
          </a:custGeom>
          <a:ln w="9525">
            <a:solidFill>
              <a:schemeClr val="tx1"/>
            </a:solidFill>
          </a:ln>
        </p:spPr>
        <p:txBody>
          <a:bodyPr wrap="square" lIns="0" tIns="0" rIns="0" bIns="0" rtlCol="0"/>
          <a:lstStyle/>
          <a:p>
            <a:endParaRPr/>
          </a:p>
        </p:txBody>
      </p:sp>
      <p:grpSp>
        <p:nvGrpSpPr>
          <p:cNvPr id="30" name="object 2">
            <a:extLst>
              <a:ext uri="{FF2B5EF4-FFF2-40B4-BE49-F238E27FC236}">
                <a16:creationId xmlns:a16="http://schemas.microsoft.com/office/drawing/2014/main" id="{516A8A12-533C-4600-5A99-DD4A197F4815}"/>
              </a:ext>
            </a:extLst>
          </p:cNvPr>
          <p:cNvGrpSpPr/>
          <p:nvPr/>
        </p:nvGrpSpPr>
        <p:grpSpPr>
          <a:xfrm>
            <a:off x="6789261" y="6009177"/>
            <a:ext cx="5404485" cy="848994"/>
            <a:chOff x="6789261" y="6009177"/>
            <a:chExt cx="5404485" cy="848994"/>
          </a:xfrm>
        </p:grpSpPr>
        <p:sp>
          <p:nvSpPr>
            <p:cNvPr id="31" name="object 3">
              <a:extLst>
                <a:ext uri="{FF2B5EF4-FFF2-40B4-BE49-F238E27FC236}">
                  <a16:creationId xmlns:a16="http://schemas.microsoft.com/office/drawing/2014/main" id="{7D4C96CA-B413-15C4-9DF1-EDD8EB81ADA5}"/>
                </a:ext>
              </a:extLst>
            </p:cNvPr>
            <p:cNvSpPr/>
            <p:nvPr/>
          </p:nvSpPr>
          <p:spPr>
            <a:xfrm>
              <a:off x="6789261" y="6009177"/>
              <a:ext cx="5404485" cy="848994"/>
            </a:xfrm>
            <a:custGeom>
              <a:avLst/>
              <a:gdLst/>
              <a:ahLst/>
              <a:cxnLst/>
              <a:rect l="l" t="t" r="r" b="b"/>
              <a:pathLst>
                <a:path w="5404484" h="848995">
                  <a:moveTo>
                    <a:pt x="382577" y="187032"/>
                  </a:moveTo>
                  <a:lnTo>
                    <a:pt x="408752" y="149341"/>
                  </a:lnTo>
                  <a:lnTo>
                    <a:pt x="441630" y="114233"/>
                  </a:lnTo>
                  <a:lnTo>
                    <a:pt x="479909" y="82463"/>
                  </a:lnTo>
                  <a:lnTo>
                    <a:pt x="522284" y="54783"/>
                  </a:lnTo>
                  <a:lnTo>
                    <a:pt x="567452" y="31943"/>
                  </a:lnTo>
                  <a:lnTo>
                    <a:pt x="614110" y="14698"/>
                  </a:lnTo>
                  <a:lnTo>
                    <a:pt x="660954" y="3800"/>
                  </a:lnTo>
                  <a:lnTo>
                    <a:pt x="706681" y="0"/>
                  </a:lnTo>
                  <a:lnTo>
                    <a:pt x="5403931" y="0"/>
                  </a:lnTo>
                </a:path>
                <a:path w="5404484" h="848995">
                  <a:moveTo>
                    <a:pt x="0" y="848822"/>
                  </a:moveTo>
                  <a:lnTo>
                    <a:pt x="382577" y="187032"/>
                  </a:lnTo>
                </a:path>
              </a:pathLst>
            </a:custGeom>
            <a:ln w="6350">
              <a:solidFill>
                <a:srgbClr val="E6E6E6"/>
              </a:solidFill>
            </a:ln>
          </p:spPr>
          <p:txBody>
            <a:bodyPr wrap="square" lIns="0" tIns="0" rIns="0" bIns="0" rtlCol="0"/>
            <a:lstStyle/>
            <a:p>
              <a:endParaRPr/>
            </a:p>
          </p:txBody>
        </p:sp>
        <p:pic>
          <p:nvPicPr>
            <p:cNvPr id="32" name="object 5">
              <a:extLst>
                <a:ext uri="{FF2B5EF4-FFF2-40B4-BE49-F238E27FC236}">
                  <a16:creationId xmlns:a16="http://schemas.microsoft.com/office/drawing/2014/main" id="{143341CB-0C90-F7D7-5E3E-D8E6E96C958D}"/>
                </a:ext>
              </a:extLst>
            </p:cNvPr>
            <p:cNvPicPr/>
            <p:nvPr/>
          </p:nvPicPr>
          <p:blipFill>
            <a:blip r:embed="rId3" cstate="print"/>
            <a:stretch>
              <a:fillRect/>
            </a:stretch>
          </p:blipFill>
          <p:spPr>
            <a:xfrm>
              <a:off x="9623996" y="6106261"/>
              <a:ext cx="2157006" cy="594575"/>
            </a:xfrm>
            <a:prstGeom prst="rect">
              <a:avLst/>
            </a:prstGeom>
          </p:spPr>
        </p:pic>
      </p:grpSp>
      <p:sp>
        <p:nvSpPr>
          <p:cNvPr id="33" name="Text Placeholder 20">
            <a:extLst>
              <a:ext uri="{FF2B5EF4-FFF2-40B4-BE49-F238E27FC236}">
                <a16:creationId xmlns:a16="http://schemas.microsoft.com/office/drawing/2014/main" id="{898CEF53-9160-9938-DB85-49B2DCD84584}"/>
              </a:ext>
            </a:extLst>
          </p:cNvPr>
          <p:cNvSpPr>
            <a:spLocks noGrp="1"/>
          </p:cNvSpPr>
          <p:nvPr>
            <p:ph type="body" sz="quarter" idx="10"/>
          </p:nvPr>
        </p:nvSpPr>
        <p:spPr>
          <a:xfrm>
            <a:off x="242675" y="6231888"/>
            <a:ext cx="6546586" cy="511126"/>
          </a:xfrm>
        </p:spPr>
        <p:txBody>
          <a:bodyPr lIns="0" tIns="0" rIns="0" bIns="0">
            <a:normAutofit/>
          </a:bodyPr>
          <a:lstStyle>
            <a:lvl1pPr>
              <a:defRPr sz="600">
                <a:solidFill>
                  <a:schemeClr val="bg1">
                    <a:lumMod val="65000"/>
                  </a:schemeClr>
                </a:solidFill>
              </a:defRPr>
            </a:lvl1pPr>
            <a:lvl2pPr>
              <a:defRPr sz="600"/>
            </a:lvl2pPr>
            <a:lvl3pPr>
              <a:defRPr sz="600"/>
            </a:lvl3pPr>
            <a:lvl4pPr>
              <a:defRPr sz="600"/>
            </a:lvl4pPr>
            <a:lvl5pPr>
              <a:defRPr sz="600"/>
            </a:lvl5pPr>
          </a:lstStyle>
          <a:p>
            <a:pPr lvl="0"/>
            <a:r>
              <a:rPr lang="en-US"/>
              <a:t>Click to edit Master text styles</a:t>
            </a:r>
          </a:p>
        </p:txBody>
      </p:sp>
      <p:grpSp>
        <p:nvGrpSpPr>
          <p:cNvPr id="13" name="object 22">
            <a:extLst>
              <a:ext uri="{FF2B5EF4-FFF2-40B4-BE49-F238E27FC236}">
                <a16:creationId xmlns:a16="http://schemas.microsoft.com/office/drawing/2014/main" id="{EA508249-08D8-F6D1-35FC-D1C490DDEDB7}"/>
              </a:ext>
            </a:extLst>
          </p:cNvPr>
          <p:cNvGrpSpPr/>
          <p:nvPr/>
        </p:nvGrpSpPr>
        <p:grpSpPr>
          <a:xfrm>
            <a:off x="1443949" y="3906000"/>
            <a:ext cx="5010785" cy="792480"/>
            <a:chOff x="1443949" y="3906000"/>
            <a:chExt cx="5010785" cy="792480"/>
          </a:xfrm>
        </p:grpSpPr>
        <p:sp>
          <p:nvSpPr>
            <p:cNvPr id="14" name="object 23">
              <a:extLst>
                <a:ext uri="{FF2B5EF4-FFF2-40B4-BE49-F238E27FC236}">
                  <a16:creationId xmlns:a16="http://schemas.microsoft.com/office/drawing/2014/main" id="{AE1D57B7-8FA1-7B36-30AC-BE96234BC41F}"/>
                </a:ext>
              </a:extLst>
            </p:cNvPr>
            <p:cNvSpPr/>
            <p:nvPr/>
          </p:nvSpPr>
          <p:spPr>
            <a:xfrm>
              <a:off x="1467761" y="3948863"/>
              <a:ext cx="0" cy="749935"/>
            </a:xfrm>
            <a:custGeom>
              <a:avLst/>
              <a:gdLst/>
              <a:ahLst/>
              <a:cxnLst/>
              <a:rect l="l" t="t" r="r" b="b"/>
              <a:pathLst>
                <a:path h="749935">
                  <a:moveTo>
                    <a:pt x="0" y="0"/>
                  </a:moveTo>
                  <a:lnTo>
                    <a:pt x="0" y="749338"/>
                  </a:lnTo>
                </a:path>
              </a:pathLst>
            </a:custGeom>
            <a:ln w="6350">
              <a:solidFill>
                <a:srgbClr val="959595"/>
              </a:solidFill>
            </a:ln>
          </p:spPr>
          <p:txBody>
            <a:bodyPr wrap="square" lIns="0" tIns="0" rIns="0" bIns="0" rtlCol="0"/>
            <a:lstStyle/>
            <a:p>
              <a:endParaRPr/>
            </a:p>
          </p:txBody>
        </p:sp>
        <p:sp>
          <p:nvSpPr>
            <p:cNvPr id="15" name="object 24">
              <a:extLst>
                <a:ext uri="{FF2B5EF4-FFF2-40B4-BE49-F238E27FC236}">
                  <a16:creationId xmlns:a16="http://schemas.microsoft.com/office/drawing/2014/main" id="{A7500FDE-2D6D-FDB2-4B1E-408CE05028B9}"/>
                </a:ext>
              </a:extLst>
            </p:cNvPr>
            <p:cNvSpPr/>
            <p:nvPr/>
          </p:nvSpPr>
          <p:spPr>
            <a:xfrm>
              <a:off x="1448711" y="3910763"/>
              <a:ext cx="38100" cy="38100"/>
            </a:xfrm>
            <a:custGeom>
              <a:avLst/>
              <a:gdLst/>
              <a:ahLst/>
              <a:cxnLst/>
              <a:rect l="l" t="t" r="r" b="b"/>
              <a:pathLst>
                <a:path w="38100" h="38100">
                  <a:moveTo>
                    <a:pt x="19050" y="38100"/>
                  </a:moveTo>
                  <a:lnTo>
                    <a:pt x="26462" y="36603"/>
                  </a:lnTo>
                  <a:lnTo>
                    <a:pt x="32518" y="32523"/>
                  </a:lnTo>
                  <a:lnTo>
                    <a:pt x="36602" y="26468"/>
                  </a:lnTo>
                  <a:lnTo>
                    <a:pt x="38100" y="19050"/>
                  </a:lnTo>
                  <a:lnTo>
                    <a:pt x="36602" y="11631"/>
                  </a:lnTo>
                  <a:lnTo>
                    <a:pt x="32518" y="5576"/>
                  </a:lnTo>
                  <a:lnTo>
                    <a:pt x="26462" y="1496"/>
                  </a:lnTo>
                  <a:lnTo>
                    <a:pt x="19050" y="0"/>
                  </a:lnTo>
                  <a:lnTo>
                    <a:pt x="11637" y="1496"/>
                  </a:lnTo>
                  <a:lnTo>
                    <a:pt x="5581" y="5576"/>
                  </a:lnTo>
                  <a:lnTo>
                    <a:pt x="1497" y="11631"/>
                  </a:lnTo>
                  <a:lnTo>
                    <a:pt x="0" y="19050"/>
                  </a:lnTo>
                  <a:lnTo>
                    <a:pt x="1497" y="26468"/>
                  </a:lnTo>
                  <a:lnTo>
                    <a:pt x="5581" y="32523"/>
                  </a:lnTo>
                  <a:lnTo>
                    <a:pt x="11637" y="36603"/>
                  </a:lnTo>
                  <a:lnTo>
                    <a:pt x="19050" y="38100"/>
                  </a:lnTo>
                  <a:close/>
                </a:path>
              </a:pathLst>
            </a:custGeom>
            <a:ln w="9525">
              <a:solidFill>
                <a:srgbClr val="959595"/>
              </a:solidFill>
            </a:ln>
          </p:spPr>
          <p:txBody>
            <a:bodyPr wrap="square" lIns="0" tIns="0" rIns="0" bIns="0" rtlCol="0"/>
            <a:lstStyle/>
            <a:p>
              <a:endParaRPr/>
            </a:p>
          </p:txBody>
        </p:sp>
        <p:sp>
          <p:nvSpPr>
            <p:cNvPr id="16" name="object 25">
              <a:extLst>
                <a:ext uri="{FF2B5EF4-FFF2-40B4-BE49-F238E27FC236}">
                  <a16:creationId xmlns:a16="http://schemas.microsoft.com/office/drawing/2014/main" id="{2B22F0B3-AD7F-0F67-F3C6-B2311BBDB8C6}"/>
                </a:ext>
              </a:extLst>
            </p:cNvPr>
            <p:cNvSpPr/>
            <p:nvPr/>
          </p:nvSpPr>
          <p:spPr>
            <a:xfrm>
              <a:off x="3120873" y="3948863"/>
              <a:ext cx="0" cy="254000"/>
            </a:xfrm>
            <a:custGeom>
              <a:avLst/>
              <a:gdLst/>
              <a:ahLst/>
              <a:cxnLst/>
              <a:rect l="l" t="t" r="r" b="b"/>
              <a:pathLst>
                <a:path h="254000">
                  <a:moveTo>
                    <a:pt x="0" y="0"/>
                  </a:moveTo>
                  <a:lnTo>
                    <a:pt x="0" y="253860"/>
                  </a:lnTo>
                </a:path>
              </a:pathLst>
            </a:custGeom>
            <a:ln w="6350">
              <a:solidFill>
                <a:srgbClr val="959595"/>
              </a:solidFill>
            </a:ln>
          </p:spPr>
          <p:txBody>
            <a:bodyPr wrap="square" lIns="0" tIns="0" rIns="0" bIns="0" rtlCol="0"/>
            <a:lstStyle/>
            <a:p>
              <a:endParaRPr/>
            </a:p>
          </p:txBody>
        </p:sp>
        <p:sp>
          <p:nvSpPr>
            <p:cNvPr id="17" name="object 26">
              <a:extLst>
                <a:ext uri="{FF2B5EF4-FFF2-40B4-BE49-F238E27FC236}">
                  <a16:creationId xmlns:a16="http://schemas.microsoft.com/office/drawing/2014/main" id="{080DCDF4-C590-48A1-3C77-824462766AD0}"/>
                </a:ext>
              </a:extLst>
            </p:cNvPr>
            <p:cNvSpPr/>
            <p:nvPr/>
          </p:nvSpPr>
          <p:spPr>
            <a:xfrm>
              <a:off x="3101823" y="3910763"/>
              <a:ext cx="38100" cy="38100"/>
            </a:xfrm>
            <a:custGeom>
              <a:avLst/>
              <a:gdLst/>
              <a:ahLst/>
              <a:cxnLst/>
              <a:rect l="l" t="t" r="r" b="b"/>
              <a:pathLst>
                <a:path w="38100" h="38100">
                  <a:moveTo>
                    <a:pt x="19050" y="38100"/>
                  </a:moveTo>
                  <a:lnTo>
                    <a:pt x="26462" y="36603"/>
                  </a:lnTo>
                  <a:lnTo>
                    <a:pt x="32518" y="32523"/>
                  </a:lnTo>
                  <a:lnTo>
                    <a:pt x="36602" y="26468"/>
                  </a:lnTo>
                  <a:lnTo>
                    <a:pt x="38100" y="19050"/>
                  </a:lnTo>
                  <a:lnTo>
                    <a:pt x="36602" y="11631"/>
                  </a:lnTo>
                  <a:lnTo>
                    <a:pt x="32518" y="5576"/>
                  </a:lnTo>
                  <a:lnTo>
                    <a:pt x="26462" y="1496"/>
                  </a:lnTo>
                  <a:lnTo>
                    <a:pt x="19050" y="0"/>
                  </a:lnTo>
                  <a:lnTo>
                    <a:pt x="11637" y="1496"/>
                  </a:lnTo>
                  <a:lnTo>
                    <a:pt x="5581" y="5576"/>
                  </a:lnTo>
                  <a:lnTo>
                    <a:pt x="1497" y="11631"/>
                  </a:lnTo>
                  <a:lnTo>
                    <a:pt x="0" y="19050"/>
                  </a:lnTo>
                  <a:lnTo>
                    <a:pt x="1497" y="26468"/>
                  </a:lnTo>
                  <a:lnTo>
                    <a:pt x="5581" y="32523"/>
                  </a:lnTo>
                  <a:lnTo>
                    <a:pt x="11637" y="36603"/>
                  </a:lnTo>
                  <a:lnTo>
                    <a:pt x="19050" y="38100"/>
                  </a:lnTo>
                  <a:close/>
                </a:path>
              </a:pathLst>
            </a:custGeom>
            <a:ln w="9525">
              <a:solidFill>
                <a:srgbClr val="959595"/>
              </a:solidFill>
            </a:ln>
          </p:spPr>
          <p:txBody>
            <a:bodyPr wrap="square" lIns="0" tIns="0" rIns="0" bIns="0" rtlCol="0"/>
            <a:lstStyle/>
            <a:p>
              <a:endParaRPr/>
            </a:p>
          </p:txBody>
        </p:sp>
        <p:sp>
          <p:nvSpPr>
            <p:cNvPr id="18" name="object 27">
              <a:extLst>
                <a:ext uri="{FF2B5EF4-FFF2-40B4-BE49-F238E27FC236}">
                  <a16:creationId xmlns:a16="http://schemas.microsoft.com/office/drawing/2014/main" id="{6B9D6D80-8196-A3F1-65E4-FBA051CE28EB}"/>
                </a:ext>
              </a:extLst>
            </p:cNvPr>
            <p:cNvSpPr/>
            <p:nvPr/>
          </p:nvSpPr>
          <p:spPr>
            <a:xfrm>
              <a:off x="4774685" y="3948863"/>
              <a:ext cx="0" cy="749935"/>
            </a:xfrm>
            <a:custGeom>
              <a:avLst/>
              <a:gdLst/>
              <a:ahLst/>
              <a:cxnLst/>
              <a:rect l="l" t="t" r="r" b="b"/>
              <a:pathLst>
                <a:path h="749935">
                  <a:moveTo>
                    <a:pt x="0" y="0"/>
                  </a:moveTo>
                  <a:lnTo>
                    <a:pt x="0" y="749338"/>
                  </a:lnTo>
                </a:path>
              </a:pathLst>
            </a:custGeom>
            <a:ln w="6350">
              <a:solidFill>
                <a:srgbClr val="959595"/>
              </a:solidFill>
            </a:ln>
          </p:spPr>
          <p:txBody>
            <a:bodyPr wrap="square" lIns="0" tIns="0" rIns="0" bIns="0" rtlCol="0"/>
            <a:lstStyle/>
            <a:p>
              <a:endParaRPr/>
            </a:p>
          </p:txBody>
        </p:sp>
        <p:sp>
          <p:nvSpPr>
            <p:cNvPr id="19" name="object 28">
              <a:extLst>
                <a:ext uri="{FF2B5EF4-FFF2-40B4-BE49-F238E27FC236}">
                  <a16:creationId xmlns:a16="http://schemas.microsoft.com/office/drawing/2014/main" id="{B7E15B8E-70EF-C1FE-D68B-25689A7EC7A4}"/>
                </a:ext>
              </a:extLst>
            </p:cNvPr>
            <p:cNvSpPr/>
            <p:nvPr/>
          </p:nvSpPr>
          <p:spPr>
            <a:xfrm>
              <a:off x="4755635" y="3910763"/>
              <a:ext cx="38100" cy="38100"/>
            </a:xfrm>
            <a:custGeom>
              <a:avLst/>
              <a:gdLst/>
              <a:ahLst/>
              <a:cxnLst/>
              <a:rect l="l" t="t" r="r" b="b"/>
              <a:pathLst>
                <a:path w="38100" h="38100">
                  <a:moveTo>
                    <a:pt x="19050" y="38100"/>
                  </a:moveTo>
                  <a:lnTo>
                    <a:pt x="26462" y="36603"/>
                  </a:lnTo>
                  <a:lnTo>
                    <a:pt x="32518" y="32523"/>
                  </a:lnTo>
                  <a:lnTo>
                    <a:pt x="36602" y="26468"/>
                  </a:lnTo>
                  <a:lnTo>
                    <a:pt x="38100" y="19050"/>
                  </a:lnTo>
                  <a:lnTo>
                    <a:pt x="36602" y="11631"/>
                  </a:lnTo>
                  <a:lnTo>
                    <a:pt x="32518" y="5576"/>
                  </a:lnTo>
                  <a:lnTo>
                    <a:pt x="26462" y="1496"/>
                  </a:lnTo>
                  <a:lnTo>
                    <a:pt x="19050" y="0"/>
                  </a:lnTo>
                  <a:lnTo>
                    <a:pt x="11637" y="1496"/>
                  </a:lnTo>
                  <a:lnTo>
                    <a:pt x="5581" y="5576"/>
                  </a:lnTo>
                  <a:lnTo>
                    <a:pt x="1497" y="11631"/>
                  </a:lnTo>
                  <a:lnTo>
                    <a:pt x="0" y="19050"/>
                  </a:lnTo>
                  <a:lnTo>
                    <a:pt x="1497" y="26468"/>
                  </a:lnTo>
                  <a:lnTo>
                    <a:pt x="5581" y="32523"/>
                  </a:lnTo>
                  <a:lnTo>
                    <a:pt x="11637" y="36603"/>
                  </a:lnTo>
                  <a:lnTo>
                    <a:pt x="19050" y="38100"/>
                  </a:lnTo>
                  <a:close/>
                </a:path>
              </a:pathLst>
            </a:custGeom>
            <a:ln w="9525">
              <a:solidFill>
                <a:srgbClr val="959595"/>
              </a:solidFill>
            </a:ln>
          </p:spPr>
          <p:txBody>
            <a:bodyPr wrap="square" lIns="0" tIns="0" rIns="0" bIns="0" rtlCol="0"/>
            <a:lstStyle/>
            <a:p>
              <a:endParaRPr/>
            </a:p>
          </p:txBody>
        </p:sp>
        <p:sp>
          <p:nvSpPr>
            <p:cNvPr id="34" name="object 29">
              <a:extLst>
                <a:ext uri="{FF2B5EF4-FFF2-40B4-BE49-F238E27FC236}">
                  <a16:creationId xmlns:a16="http://schemas.microsoft.com/office/drawing/2014/main" id="{90447B47-25EB-882B-40E6-01CDAF7E6E02}"/>
                </a:ext>
              </a:extLst>
            </p:cNvPr>
            <p:cNvSpPr/>
            <p:nvPr/>
          </p:nvSpPr>
          <p:spPr>
            <a:xfrm>
              <a:off x="6430684" y="3948863"/>
              <a:ext cx="0" cy="254000"/>
            </a:xfrm>
            <a:custGeom>
              <a:avLst/>
              <a:gdLst/>
              <a:ahLst/>
              <a:cxnLst/>
              <a:rect l="l" t="t" r="r" b="b"/>
              <a:pathLst>
                <a:path h="254000">
                  <a:moveTo>
                    <a:pt x="0" y="0"/>
                  </a:moveTo>
                  <a:lnTo>
                    <a:pt x="0" y="253860"/>
                  </a:lnTo>
                </a:path>
              </a:pathLst>
            </a:custGeom>
            <a:ln w="6350">
              <a:solidFill>
                <a:srgbClr val="959595"/>
              </a:solidFill>
            </a:ln>
          </p:spPr>
          <p:txBody>
            <a:bodyPr wrap="square" lIns="0" tIns="0" rIns="0" bIns="0" rtlCol="0"/>
            <a:lstStyle/>
            <a:p>
              <a:endParaRPr/>
            </a:p>
          </p:txBody>
        </p:sp>
        <p:sp>
          <p:nvSpPr>
            <p:cNvPr id="35" name="object 30">
              <a:extLst>
                <a:ext uri="{FF2B5EF4-FFF2-40B4-BE49-F238E27FC236}">
                  <a16:creationId xmlns:a16="http://schemas.microsoft.com/office/drawing/2014/main" id="{CAF27AA5-8F6B-4969-A67F-D95749DCDAE9}"/>
                </a:ext>
              </a:extLst>
            </p:cNvPr>
            <p:cNvSpPr/>
            <p:nvPr/>
          </p:nvSpPr>
          <p:spPr>
            <a:xfrm>
              <a:off x="6411634" y="3910763"/>
              <a:ext cx="38100" cy="38100"/>
            </a:xfrm>
            <a:custGeom>
              <a:avLst/>
              <a:gdLst/>
              <a:ahLst/>
              <a:cxnLst/>
              <a:rect l="l" t="t" r="r" b="b"/>
              <a:pathLst>
                <a:path w="38100" h="38100">
                  <a:moveTo>
                    <a:pt x="19050" y="38100"/>
                  </a:moveTo>
                  <a:lnTo>
                    <a:pt x="26462" y="36603"/>
                  </a:lnTo>
                  <a:lnTo>
                    <a:pt x="32518" y="32523"/>
                  </a:lnTo>
                  <a:lnTo>
                    <a:pt x="36602" y="26468"/>
                  </a:lnTo>
                  <a:lnTo>
                    <a:pt x="38100" y="19050"/>
                  </a:lnTo>
                  <a:lnTo>
                    <a:pt x="36602" y="11631"/>
                  </a:lnTo>
                  <a:lnTo>
                    <a:pt x="32518" y="5576"/>
                  </a:lnTo>
                  <a:lnTo>
                    <a:pt x="26462" y="1496"/>
                  </a:lnTo>
                  <a:lnTo>
                    <a:pt x="19050" y="0"/>
                  </a:lnTo>
                  <a:lnTo>
                    <a:pt x="11637" y="1496"/>
                  </a:lnTo>
                  <a:lnTo>
                    <a:pt x="5581" y="5576"/>
                  </a:lnTo>
                  <a:lnTo>
                    <a:pt x="1497" y="11631"/>
                  </a:lnTo>
                  <a:lnTo>
                    <a:pt x="0" y="19050"/>
                  </a:lnTo>
                  <a:lnTo>
                    <a:pt x="1497" y="26468"/>
                  </a:lnTo>
                  <a:lnTo>
                    <a:pt x="5581" y="32523"/>
                  </a:lnTo>
                  <a:lnTo>
                    <a:pt x="11637" y="36603"/>
                  </a:lnTo>
                  <a:lnTo>
                    <a:pt x="19050" y="38100"/>
                  </a:lnTo>
                  <a:close/>
                </a:path>
              </a:pathLst>
            </a:custGeom>
            <a:ln w="9525">
              <a:solidFill>
                <a:srgbClr val="959595"/>
              </a:solidFill>
            </a:ln>
          </p:spPr>
          <p:txBody>
            <a:bodyPr wrap="square" lIns="0" tIns="0" rIns="0" bIns="0" rtlCol="0"/>
            <a:lstStyle/>
            <a:p>
              <a:endParaRPr/>
            </a:p>
          </p:txBody>
        </p:sp>
      </p:grpSp>
      <p:sp>
        <p:nvSpPr>
          <p:cNvPr id="38" name="Text Placeholder 36">
            <a:extLst>
              <a:ext uri="{FF2B5EF4-FFF2-40B4-BE49-F238E27FC236}">
                <a16:creationId xmlns:a16="http://schemas.microsoft.com/office/drawing/2014/main" id="{8E1FE11C-68D4-7279-C75B-AEC80AB97927}"/>
              </a:ext>
            </a:extLst>
          </p:cNvPr>
          <p:cNvSpPr>
            <a:spLocks noGrp="1"/>
          </p:cNvSpPr>
          <p:nvPr>
            <p:ph type="body" sz="quarter" idx="13" hasCustomPrompt="1"/>
          </p:nvPr>
        </p:nvSpPr>
        <p:spPr>
          <a:xfrm>
            <a:off x="1101405" y="2761749"/>
            <a:ext cx="909739" cy="739735"/>
          </a:xfrm>
        </p:spPr>
        <p:txBody>
          <a:bodyPr lIns="0" tIns="0" rIns="0" bIns="0">
            <a:noAutofit/>
          </a:bodyPr>
          <a:lstStyle>
            <a:lvl1pPr algn="ctr">
              <a:defRPr sz="5400" b="1">
                <a:solidFill>
                  <a:schemeClr val="bg1"/>
                </a:solidFill>
              </a:defRPr>
            </a:lvl1pPr>
          </a:lstStyle>
          <a:p>
            <a:pPr lvl="0"/>
            <a:r>
              <a:rPr lang="en-GB"/>
              <a:t>1</a:t>
            </a:r>
            <a:endParaRPr lang="en-US"/>
          </a:p>
        </p:txBody>
      </p:sp>
      <p:sp>
        <p:nvSpPr>
          <p:cNvPr id="37" name="Text Placeholder 36">
            <a:extLst>
              <a:ext uri="{FF2B5EF4-FFF2-40B4-BE49-F238E27FC236}">
                <a16:creationId xmlns:a16="http://schemas.microsoft.com/office/drawing/2014/main" id="{15F48F13-8525-2264-987D-22163739C556}"/>
              </a:ext>
            </a:extLst>
          </p:cNvPr>
          <p:cNvSpPr>
            <a:spLocks noGrp="1"/>
          </p:cNvSpPr>
          <p:nvPr>
            <p:ph type="body" sz="quarter" idx="12" hasCustomPrompt="1"/>
          </p:nvPr>
        </p:nvSpPr>
        <p:spPr>
          <a:xfrm>
            <a:off x="1101489" y="2665501"/>
            <a:ext cx="909739" cy="306299"/>
          </a:xfrm>
        </p:spPr>
        <p:txBody>
          <a:bodyPr lIns="0" tIns="0" rIns="0" bIns="0">
            <a:normAutofit/>
          </a:bodyPr>
          <a:lstStyle>
            <a:lvl1pPr algn="ctr">
              <a:defRPr sz="1400" b="1">
                <a:solidFill>
                  <a:schemeClr val="bg1"/>
                </a:solidFill>
              </a:defRPr>
            </a:lvl1pPr>
          </a:lstStyle>
          <a:p>
            <a:pPr lvl="0"/>
            <a:r>
              <a:rPr lang="en-GB"/>
              <a:t>TITLE</a:t>
            </a:r>
            <a:endParaRPr lang="en-US"/>
          </a:p>
        </p:txBody>
      </p:sp>
      <p:sp>
        <p:nvSpPr>
          <p:cNvPr id="39" name="Text Placeholder 36">
            <a:extLst>
              <a:ext uri="{FF2B5EF4-FFF2-40B4-BE49-F238E27FC236}">
                <a16:creationId xmlns:a16="http://schemas.microsoft.com/office/drawing/2014/main" id="{B47787AC-2A0B-E060-D14E-46BFE0D5AEED}"/>
              </a:ext>
            </a:extLst>
          </p:cNvPr>
          <p:cNvSpPr>
            <a:spLocks noGrp="1"/>
          </p:cNvSpPr>
          <p:nvPr>
            <p:ph type="body" sz="quarter" idx="14" hasCustomPrompt="1"/>
          </p:nvPr>
        </p:nvSpPr>
        <p:spPr>
          <a:xfrm>
            <a:off x="2693549" y="2761749"/>
            <a:ext cx="909739" cy="739735"/>
          </a:xfrm>
        </p:spPr>
        <p:txBody>
          <a:bodyPr lIns="0" tIns="0" rIns="0" bIns="0">
            <a:noAutofit/>
          </a:bodyPr>
          <a:lstStyle>
            <a:lvl1pPr algn="ctr">
              <a:defRPr sz="5400" b="1">
                <a:solidFill>
                  <a:schemeClr val="bg1"/>
                </a:solidFill>
              </a:defRPr>
            </a:lvl1pPr>
          </a:lstStyle>
          <a:p>
            <a:pPr lvl="0"/>
            <a:r>
              <a:rPr lang="en-GB"/>
              <a:t>2</a:t>
            </a:r>
            <a:endParaRPr lang="en-US"/>
          </a:p>
        </p:txBody>
      </p:sp>
      <p:sp>
        <p:nvSpPr>
          <p:cNvPr id="40" name="Text Placeholder 36">
            <a:extLst>
              <a:ext uri="{FF2B5EF4-FFF2-40B4-BE49-F238E27FC236}">
                <a16:creationId xmlns:a16="http://schemas.microsoft.com/office/drawing/2014/main" id="{14D6E9EC-2517-C347-4229-28C4BC4D633A}"/>
              </a:ext>
            </a:extLst>
          </p:cNvPr>
          <p:cNvSpPr>
            <a:spLocks noGrp="1"/>
          </p:cNvSpPr>
          <p:nvPr>
            <p:ph type="body" sz="quarter" idx="15" hasCustomPrompt="1"/>
          </p:nvPr>
        </p:nvSpPr>
        <p:spPr>
          <a:xfrm>
            <a:off x="2693633" y="2665501"/>
            <a:ext cx="909739" cy="306299"/>
          </a:xfrm>
        </p:spPr>
        <p:txBody>
          <a:bodyPr lIns="0" tIns="0" rIns="0" bIns="0">
            <a:normAutofit/>
          </a:bodyPr>
          <a:lstStyle>
            <a:lvl1pPr algn="ctr">
              <a:defRPr sz="1400" b="1">
                <a:solidFill>
                  <a:schemeClr val="bg1"/>
                </a:solidFill>
              </a:defRPr>
            </a:lvl1pPr>
          </a:lstStyle>
          <a:p>
            <a:pPr lvl="0"/>
            <a:r>
              <a:rPr lang="en-GB"/>
              <a:t>TITLE</a:t>
            </a:r>
            <a:endParaRPr lang="en-US"/>
          </a:p>
        </p:txBody>
      </p:sp>
      <p:sp>
        <p:nvSpPr>
          <p:cNvPr id="41" name="Text Placeholder 36">
            <a:extLst>
              <a:ext uri="{FF2B5EF4-FFF2-40B4-BE49-F238E27FC236}">
                <a16:creationId xmlns:a16="http://schemas.microsoft.com/office/drawing/2014/main" id="{B7CCBF22-A596-4A52-53E0-205981C68E4C}"/>
              </a:ext>
            </a:extLst>
          </p:cNvPr>
          <p:cNvSpPr>
            <a:spLocks noGrp="1"/>
          </p:cNvSpPr>
          <p:nvPr>
            <p:ph type="body" sz="quarter" idx="16" hasCustomPrompt="1"/>
          </p:nvPr>
        </p:nvSpPr>
        <p:spPr>
          <a:xfrm>
            <a:off x="4318424" y="2761749"/>
            <a:ext cx="909739" cy="739735"/>
          </a:xfrm>
        </p:spPr>
        <p:txBody>
          <a:bodyPr lIns="0" tIns="0" rIns="0" bIns="0">
            <a:noAutofit/>
          </a:bodyPr>
          <a:lstStyle>
            <a:lvl1pPr algn="ctr">
              <a:defRPr sz="5400" b="1">
                <a:solidFill>
                  <a:schemeClr val="bg1"/>
                </a:solidFill>
              </a:defRPr>
            </a:lvl1pPr>
          </a:lstStyle>
          <a:p>
            <a:pPr lvl="0"/>
            <a:r>
              <a:rPr lang="en-GB"/>
              <a:t>3</a:t>
            </a:r>
            <a:endParaRPr lang="en-US"/>
          </a:p>
        </p:txBody>
      </p:sp>
      <p:sp>
        <p:nvSpPr>
          <p:cNvPr id="42" name="Text Placeholder 36">
            <a:extLst>
              <a:ext uri="{FF2B5EF4-FFF2-40B4-BE49-F238E27FC236}">
                <a16:creationId xmlns:a16="http://schemas.microsoft.com/office/drawing/2014/main" id="{53584E32-24A6-8B4E-E411-69234C2FCBE9}"/>
              </a:ext>
            </a:extLst>
          </p:cNvPr>
          <p:cNvSpPr>
            <a:spLocks noGrp="1"/>
          </p:cNvSpPr>
          <p:nvPr>
            <p:ph type="body" sz="quarter" idx="17" hasCustomPrompt="1"/>
          </p:nvPr>
        </p:nvSpPr>
        <p:spPr>
          <a:xfrm>
            <a:off x="4318508" y="2665501"/>
            <a:ext cx="909739" cy="306299"/>
          </a:xfrm>
        </p:spPr>
        <p:txBody>
          <a:bodyPr lIns="0" tIns="0" rIns="0" bIns="0">
            <a:normAutofit/>
          </a:bodyPr>
          <a:lstStyle>
            <a:lvl1pPr algn="ctr">
              <a:defRPr sz="1400" b="1">
                <a:solidFill>
                  <a:schemeClr val="bg1"/>
                </a:solidFill>
              </a:defRPr>
            </a:lvl1pPr>
          </a:lstStyle>
          <a:p>
            <a:pPr lvl="0"/>
            <a:r>
              <a:rPr lang="en-GB"/>
              <a:t>TITLE</a:t>
            </a:r>
            <a:endParaRPr lang="en-US"/>
          </a:p>
        </p:txBody>
      </p:sp>
      <p:sp>
        <p:nvSpPr>
          <p:cNvPr id="43" name="Text Placeholder 36">
            <a:extLst>
              <a:ext uri="{FF2B5EF4-FFF2-40B4-BE49-F238E27FC236}">
                <a16:creationId xmlns:a16="http://schemas.microsoft.com/office/drawing/2014/main" id="{9557C9BD-1091-D08E-7691-281C3E7A73F1}"/>
              </a:ext>
            </a:extLst>
          </p:cNvPr>
          <p:cNvSpPr>
            <a:spLocks noGrp="1"/>
          </p:cNvSpPr>
          <p:nvPr>
            <p:ph type="body" sz="quarter" idx="18" hasCustomPrompt="1"/>
          </p:nvPr>
        </p:nvSpPr>
        <p:spPr>
          <a:xfrm>
            <a:off x="5943517" y="2761749"/>
            <a:ext cx="909739" cy="739735"/>
          </a:xfrm>
        </p:spPr>
        <p:txBody>
          <a:bodyPr lIns="0" tIns="0" rIns="0" bIns="0">
            <a:noAutofit/>
          </a:bodyPr>
          <a:lstStyle>
            <a:lvl1pPr algn="ctr">
              <a:defRPr sz="5400" b="1">
                <a:solidFill>
                  <a:schemeClr val="bg1"/>
                </a:solidFill>
              </a:defRPr>
            </a:lvl1pPr>
          </a:lstStyle>
          <a:p>
            <a:pPr lvl="0"/>
            <a:r>
              <a:rPr lang="en-GB"/>
              <a:t>4</a:t>
            </a:r>
            <a:endParaRPr lang="en-US"/>
          </a:p>
        </p:txBody>
      </p:sp>
      <p:sp>
        <p:nvSpPr>
          <p:cNvPr id="44" name="Text Placeholder 36">
            <a:extLst>
              <a:ext uri="{FF2B5EF4-FFF2-40B4-BE49-F238E27FC236}">
                <a16:creationId xmlns:a16="http://schemas.microsoft.com/office/drawing/2014/main" id="{570FA38E-5630-6E62-8495-A61FF7B48138}"/>
              </a:ext>
            </a:extLst>
          </p:cNvPr>
          <p:cNvSpPr>
            <a:spLocks noGrp="1"/>
          </p:cNvSpPr>
          <p:nvPr>
            <p:ph type="body" sz="quarter" idx="19" hasCustomPrompt="1"/>
          </p:nvPr>
        </p:nvSpPr>
        <p:spPr>
          <a:xfrm>
            <a:off x="5943601" y="2665501"/>
            <a:ext cx="909739" cy="306299"/>
          </a:xfrm>
        </p:spPr>
        <p:txBody>
          <a:bodyPr lIns="0" tIns="0" rIns="0" bIns="0">
            <a:normAutofit/>
          </a:bodyPr>
          <a:lstStyle>
            <a:lvl1pPr algn="ctr">
              <a:defRPr sz="1400" b="1">
                <a:solidFill>
                  <a:schemeClr val="bg1"/>
                </a:solidFill>
              </a:defRPr>
            </a:lvl1pPr>
          </a:lstStyle>
          <a:p>
            <a:pPr lvl="0"/>
            <a:r>
              <a:rPr lang="en-GB"/>
              <a:t>TITLE</a:t>
            </a:r>
            <a:endParaRPr lang="en-US"/>
          </a:p>
        </p:txBody>
      </p:sp>
      <p:sp>
        <p:nvSpPr>
          <p:cNvPr id="52" name="Text Placeholder 51">
            <a:extLst>
              <a:ext uri="{FF2B5EF4-FFF2-40B4-BE49-F238E27FC236}">
                <a16:creationId xmlns:a16="http://schemas.microsoft.com/office/drawing/2014/main" id="{280312EE-3693-9C93-386F-E24CE8142EDF}"/>
              </a:ext>
            </a:extLst>
          </p:cNvPr>
          <p:cNvSpPr>
            <a:spLocks noGrp="1"/>
          </p:cNvSpPr>
          <p:nvPr>
            <p:ph type="body" sz="quarter" idx="20"/>
          </p:nvPr>
        </p:nvSpPr>
        <p:spPr>
          <a:xfrm>
            <a:off x="5763936" y="4319081"/>
            <a:ext cx="1371596" cy="1143000"/>
          </a:xfrm>
        </p:spPr>
        <p:txBody>
          <a:bodyPr>
            <a:normAutofit/>
          </a:bodyPr>
          <a:lstStyle>
            <a:lvl1pPr algn="ctr">
              <a:defRPr sz="1000">
                <a:solidFill>
                  <a:schemeClr val="bg1">
                    <a:lumMod val="65000"/>
                  </a:schemeClr>
                </a:solidFill>
              </a:defRPr>
            </a:lvl1pPr>
          </a:lstStyle>
          <a:p>
            <a:pPr lvl="0"/>
            <a:r>
              <a:rPr lang="en-US"/>
              <a:t>Click to edit Master text styles</a:t>
            </a:r>
          </a:p>
        </p:txBody>
      </p:sp>
      <p:sp>
        <p:nvSpPr>
          <p:cNvPr id="53" name="Text Placeholder 51">
            <a:extLst>
              <a:ext uri="{FF2B5EF4-FFF2-40B4-BE49-F238E27FC236}">
                <a16:creationId xmlns:a16="http://schemas.microsoft.com/office/drawing/2014/main" id="{F4229251-3156-6C59-0465-95516E9F7EB4}"/>
              </a:ext>
            </a:extLst>
          </p:cNvPr>
          <p:cNvSpPr>
            <a:spLocks noGrp="1"/>
          </p:cNvSpPr>
          <p:nvPr>
            <p:ph type="body" sz="quarter" idx="21"/>
          </p:nvPr>
        </p:nvSpPr>
        <p:spPr>
          <a:xfrm>
            <a:off x="2436119" y="4319081"/>
            <a:ext cx="1371596" cy="1143000"/>
          </a:xfrm>
        </p:spPr>
        <p:txBody>
          <a:bodyPr>
            <a:normAutofit/>
          </a:bodyPr>
          <a:lstStyle>
            <a:lvl1pPr algn="ctr">
              <a:defRPr sz="1000">
                <a:solidFill>
                  <a:schemeClr val="bg1">
                    <a:lumMod val="65000"/>
                  </a:schemeClr>
                </a:solidFill>
              </a:defRPr>
            </a:lvl1pPr>
          </a:lstStyle>
          <a:p>
            <a:pPr lvl="0"/>
            <a:r>
              <a:rPr lang="en-US"/>
              <a:t>Click to edit Master text styles</a:t>
            </a:r>
          </a:p>
        </p:txBody>
      </p:sp>
      <p:sp>
        <p:nvSpPr>
          <p:cNvPr id="54" name="Text Placeholder 51">
            <a:extLst>
              <a:ext uri="{FF2B5EF4-FFF2-40B4-BE49-F238E27FC236}">
                <a16:creationId xmlns:a16="http://schemas.microsoft.com/office/drawing/2014/main" id="{B7BBE006-5CDB-B573-756D-E9DE48316D6E}"/>
              </a:ext>
            </a:extLst>
          </p:cNvPr>
          <p:cNvSpPr>
            <a:spLocks noGrp="1"/>
          </p:cNvSpPr>
          <p:nvPr>
            <p:ph type="body" sz="quarter" idx="22"/>
          </p:nvPr>
        </p:nvSpPr>
        <p:spPr>
          <a:xfrm>
            <a:off x="4122513" y="4753796"/>
            <a:ext cx="1371596" cy="1143000"/>
          </a:xfrm>
        </p:spPr>
        <p:txBody>
          <a:bodyPr>
            <a:normAutofit/>
          </a:bodyPr>
          <a:lstStyle>
            <a:lvl1pPr algn="ctr">
              <a:defRPr sz="1000">
                <a:solidFill>
                  <a:schemeClr val="bg1">
                    <a:lumMod val="65000"/>
                  </a:schemeClr>
                </a:solidFill>
              </a:defRPr>
            </a:lvl1pPr>
          </a:lstStyle>
          <a:p>
            <a:pPr lvl="0"/>
            <a:r>
              <a:rPr lang="en-US"/>
              <a:t>Click to edit Master text styles</a:t>
            </a:r>
          </a:p>
        </p:txBody>
      </p:sp>
      <p:sp>
        <p:nvSpPr>
          <p:cNvPr id="55" name="Text Placeholder 51">
            <a:extLst>
              <a:ext uri="{FF2B5EF4-FFF2-40B4-BE49-F238E27FC236}">
                <a16:creationId xmlns:a16="http://schemas.microsoft.com/office/drawing/2014/main" id="{A318D28F-D864-41CC-EC9E-FE501C22867C}"/>
              </a:ext>
            </a:extLst>
          </p:cNvPr>
          <p:cNvSpPr>
            <a:spLocks noGrp="1"/>
          </p:cNvSpPr>
          <p:nvPr>
            <p:ph type="body" sz="quarter" idx="23"/>
          </p:nvPr>
        </p:nvSpPr>
        <p:spPr>
          <a:xfrm>
            <a:off x="794696" y="4753796"/>
            <a:ext cx="1371596" cy="1143000"/>
          </a:xfrm>
        </p:spPr>
        <p:txBody>
          <a:bodyPr>
            <a:normAutofit/>
          </a:bodyPr>
          <a:lstStyle>
            <a:lvl1pPr algn="ctr">
              <a:defRPr sz="1000">
                <a:solidFill>
                  <a:schemeClr val="bg1">
                    <a:lumMod val="65000"/>
                  </a:schemeClr>
                </a:solidFill>
              </a:defRPr>
            </a:lvl1pPr>
          </a:lstStyle>
          <a:p>
            <a:pPr lvl="0"/>
            <a:r>
              <a:rPr lang="en-US"/>
              <a:t>Click to edit Master text styles</a:t>
            </a:r>
          </a:p>
        </p:txBody>
      </p:sp>
    </p:spTree>
    <p:extLst>
      <p:ext uri="{BB962C8B-B14F-4D97-AF65-F5344CB8AC3E}">
        <p14:creationId xmlns:p14="http://schemas.microsoft.com/office/powerpoint/2010/main" val="109497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pic>
        <p:nvPicPr>
          <p:cNvPr id="44" name="Picture 43" descr="A group of white cubes&#10;&#10;Description automatically generated with low confidence">
            <a:extLst>
              <a:ext uri="{FF2B5EF4-FFF2-40B4-BE49-F238E27FC236}">
                <a16:creationId xmlns:a16="http://schemas.microsoft.com/office/drawing/2014/main" id="{5E142898-C826-2F90-F171-8918DD91DE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8037" y="522"/>
            <a:ext cx="6119563" cy="2999786"/>
          </a:xfrm>
          <a:prstGeom prst="rect">
            <a:avLst/>
          </a:prstGeom>
        </p:spPr>
      </p:pic>
      <p:sp>
        <p:nvSpPr>
          <p:cNvPr id="3" name="object 2">
            <a:extLst>
              <a:ext uri="{FF2B5EF4-FFF2-40B4-BE49-F238E27FC236}">
                <a16:creationId xmlns:a16="http://schemas.microsoft.com/office/drawing/2014/main" id="{C205A2C7-5A74-ECB7-22E6-6503CD6C5789}"/>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rgbClr val="00E203"/>
          </a:solidFill>
        </p:spPr>
        <p:txBody>
          <a:bodyPr wrap="square" lIns="0" tIns="0" rIns="0" bIns="0" rtlCol="0"/>
          <a:lstStyle/>
          <a:p>
            <a:endParaRPr/>
          </a:p>
        </p:txBody>
      </p:sp>
      <p:sp>
        <p:nvSpPr>
          <p:cNvPr id="4" name="object 3">
            <a:extLst>
              <a:ext uri="{FF2B5EF4-FFF2-40B4-BE49-F238E27FC236}">
                <a16:creationId xmlns:a16="http://schemas.microsoft.com/office/drawing/2014/main" id="{4AAECCDD-5D7A-F412-3128-9E1B6BCCD0B1}"/>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1446E9A-A434-1900-5CAB-864BB0AD5DFD}"/>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rgbClr val="00E203"/>
            </a:solidFill>
          </a:ln>
        </p:spPr>
        <p:txBody>
          <a:bodyPr wrap="square" lIns="0" tIns="0" rIns="0" bIns="0" rtlCol="0"/>
          <a:lstStyle/>
          <a:p>
            <a:endParaRPr/>
          </a:p>
        </p:txBody>
      </p:sp>
      <p:sp>
        <p:nvSpPr>
          <p:cNvPr id="6" name="object 5">
            <a:extLst>
              <a:ext uri="{FF2B5EF4-FFF2-40B4-BE49-F238E27FC236}">
                <a16:creationId xmlns:a16="http://schemas.microsoft.com/office/drawing/2014/main" id="{246CE3EE-0EA6-2942-0F68-B24123C11D12}"/>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sp>
        <p:nvSpPr>
          <p:cNvPr id="7" name="object 6">
            <a:extLst>
              <a:ext uri="{FF2B5EF4-FFF2-40B4-BE49-F238E27FC236}">
                <a16:creationId xmlns:a16="http://schemas.microsoft.com/office/drawing/2014/main" id="{C24F4BFB-C7A6-3D73-855F-91EF5CBBEA3C}"/>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8" name="object 8">
            <a:extLst>
              <a:ext uri="{FF2B5EF4-FFF2-40B4-BE49-F238E27FC236}">
                <a16:creationId xmlns:a16="http://schemas.microsoft.com/office/drawing/2014/main" id="{2D50B90D-4985-998B-6C62-CBB5E7365C36}"/>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09413AAA-0CA3-024C-C2EF-15B6F2D8A163}"/>
              </a:ext>
            </a:extLst>
          </p:cNvPr>
          <p:cNvPicPr/>
          <p:nvPr/>
        </p:nvPicPr>
        <p:blipFill>
          <a:blip r:embed="rId3" cstate="print"/>
          <a:stretch>
            <a:fillRect/>
          </a:stretch>
        </p:blipFill>
        <p:spPr>
          <a:xfrm>
            <a:off x="9343593" y="6028956"/>
            <a:ext cx="2437409" cy="671880"/>
          </a:xfrm>
          <a:prstGeom prst="rect">
            <a:avLst/>
          </a:prstGeom>
        </p:spPr>
      </p:pic>
      <p:grpSp>
        <p:nvGrpSpPr>
          <p:cNvPr id="10" name="object 11">
            <a:extLst>
              <a:ext uri="{FF2B5EF4-FFF2-40B4-BE49-F238E27FC236}">
                <a16:creationId xmlns:a16="http://schemas.microsoft.com/office/drawing/2014/main" id="{546608BA-C366-CBA3-D7E8-997D61A84347}"/>
              </a:ext>
            </a:extLst>
          </p:cNvPr>
          <p:cNvGrpSpPr/>
          <p:nvPr/>
        </p:nvGrpSpPr>
        <p:grpSpPr>
          <a:xfrm>
            <a:off x="558952" y="1197003"/>
            <a:ext cx="1060403" cy="4007102"/>
            <a:chOff x="558952" y="1197003"/>
            <a:chExt cx="1060403" cy="4007102"/>
          </a:xfrm>
        </p:grpSpPr>
        <p:sp>
          <p:nvSpPr>
            <p:cNvPr id="11" name="object 12">
              <a:extLst>
                <a:ext uri="{FF2B5EF4-FFF2-40B4-BE49-F238E27FC236}">
                  <a16:creationId xmlns:a16="http://schemas.microsoft.com/office/drawing/2014/main" id="{602DED72-4297-404C-6ED4-7AE2BFFD9080}"/>
                </a:ext>
              </a:extLst>
            </p:cNvPr>
            <p:cNvSpPr/>
            <p:nvPr/>
          </p:nvSpPr>
          <p:spPr>
            <a:xfrm>
              <a:off x="923395" y="1839985"/>
              <a:ext cx="695960" cy="790575"/>
            </a:xfrm>
            <a:custGeom>
              <a:avLst/>
              <a:gdLst/>
              <a:ahLst/>
              <a:cxnLst/>
              <a:rect l="l" t="t" r="r" b="b"/>
              <a:pathLst>
                <a:path w="695960" h="790575">
                  <a:moveTo>
                    <a:pt x="31089" y="616188"/>
                  </a:moveTo>
                  <a:lnTo>
                    <a:pt x="18988" y="606298"/>
                  </a:lnTo>
                  <a:lnTo>
                    <a:pt x="9105" y="592818"/>
                  </a:lnTo>
                  <a:lnTo>
                    <a:pt x="2443" y="577488"/>
                  </a:lnTo>
                  <a:lnTo>
                    <a:pt x="0" y="562048"/>
                  </a:lnTo>
                  <a:lnTo>
                    <a:pt x="0" y="228266"/>
                  </a:lnTo>
                  <a:lnTo>
                    <a:pt x="18988" y="184018"/>
                  </a:lnTo>
                  <a:lnTo>
                    <a:pt x="316725" y="7515"/>
                  </a:lnTo>
                  <a:lnTo>
                    <a:pt x="347827" y="0"/>
                  </a:lnTo>
                  <a:lnTo>
                    <a:pt x="364377" y="1878"/>
                  </a:lnTo>
                  <a:lnTo>
                    <a:pt x="664552" y="174126"/>
                  </a:lnTo>
                  <a:lnTo>
                    <a:pt x="693199" y="212831"/>
                  </a:lnTo>
                  <a:lnTo>
                    <a:pt x="695642" y="228266"/>
                  </a:lnTo>
                  <a:lnTo>
                    <a:pt x="695642" y="562048"/>
                  </a:lnTo>
                  <a:lnTo>
                    <a:pt x="676654" y="606298"/>
                  </a:lnTo>
                  <a:lnTo>
                    <a:pt x="378929" y="782799"/>
                  </a:lnTo>
                  <a:lnTo>
                    <a:pt x="347827" y="790314"/>
                  </a:lnTo>
                  <a:lnTo>
                    <a:pt x="331277" y="788435"/>
                  </a:lnTo>
                  <a:lnTo>
                    <a:pt x="316725" y="782799"/>
                  </a:lnTo>
                  <a:lnTo>
                    <a:pt x="31089" y="616188"/>
                  </a:lnTo>
                  <a:close/>
                </a:path>
              </a:pathLst>
            </a:custGeom>
            <a:ln w="19050">
              <a:solidFill>
                <a:schemeClr val="accent2"/>
              </a:solidFill>
            </a:ln>
          </p:spPr>
          <p:txBody>
            <a:bodyPr wrap="square" lIns="0" tIns="0" rIns="0" bIns="0" rtlCol="0"/>
            <a:lstStyle/>
            <a:p>
              <a:endParaRPr/>
            </a:p>
          </p:txBody>
        </p:sp>
        <p:sp>
          <p:nvSpPr>
            <p:cNvPr id="12" name="object 13">
              <a:extLst>
                <a:ext uri="{FF2B5EF4-FFF2-40B4-BE49-F238E27FC236}">
                  <a16:creationId xmlns:a16="http://schemas.microsoft.com/office/drawing/2014/main" id="{3ED5F048-2DEE-18C6-5AEB-F212B5FB53FA}"/>
                </a:ext>
              </a:extLst>
            </p:cNvPr>
            <p:cNvSpPr/>
            <p:nvPr/>
          </p:nvSpPr>
          <p:spPr>
            <a:xfrm>
              <a:off x="558952" y="2483269"/>
              <a:ext cx="693420" cy="788035"/>
            </a:xfrm>
            <a:custGeom>
              <a:avLst/>
              <a:gdLst/>
              <a:ahLst/>
              <a:cxnLst/>
              <a:rect l="l" t="t" r="r" b="b"/>
              <a:pathLst>
                <a:path w="693419" h="788035">
                  <a:moveTo>
                    <a:pt x="31076" y="614194"/>
                  </a:moveTo>
                  <a:lnTo>
                    <a:pt x="18977" y="604302"/>
                  </a:lnTo>
                  <a:lnTo>
                    <a:pt x="9099" y="590819"/>
                  </a:lnTo>
                  <a:lnTo>
                    <a:pt x="2441" y="575489"/>
                  </a:lnTo>
                  <a:lnTo>
                    <a:pt x="0" y="560054"/>
                  </a:lnTo>
                  <a:lnTo>
                    <a:pt x="0" y="227593"/>
                  </a:lnTo>
                  <a:lnTo>
                    <a:pt x="18977" y="183345"/>
                  </a:lnTo>
                  <a:lnTo>
                    <a:pt x="315391" y="7515"/>
                  </a:lnTo>
                  <a:lnTo>
                    <a:pt x="346481" y="0"/>
                  </a:lnTo>
                  <a:lnTo>
                    <a:pt x="363026" y="1878"/>
                  </a:lnTo>
                  <a:lnTo>
                    <a:pt x="661885" y="173453"/>
                  </a:lnTo>
                  <a:lnTo>
                    <a:pt x="690519" y="212158"/>
                  </a:lnTo>
                  <a:lnTo>
                    <a:pt x="692962" y="227593"/>
                  </a:lnTo>
                  <a:lnTo>
                    <a:pt x="692962" y="560054"/>
                  </a:lnTo>
                  <a:lnTo>
                    <a:pt x="673980" y="604302"/>
                  </a:lnTo>
                  <a:lnTo>
                    <a:pt x="377571" y="780119"/>
                  </a:lnTo>
                  <a:lnTo>
                    <a:pt x="346481" y="787644"/>
                  </a:lnTo>
                  <a:lnTo>
                    <a:pt x="329936" y="785763"/>
                  </a:lnTo>
                  <a:lnTo>
                    <a:pt x="315391" y="780119"/>
                  </a:lnTo>
                  <a:lnTo>
                    <a:pt x="31076" y="614194"/>
                  </a:lnTo>
                  <a:close/>
                </a:path>
              </a:pathLst>
            </a:custGeom>
            <a:ln w="19050">
              <a:solidFill>
                <a:schemeClr val="accent3"/>
              </a:solidFill>
            </a:ln>
          </p:spPr>
          <p:txBody>
            <a:bodyPr wrap="square" lIns="0" tIns="0" rIns="0" bIns="0" rtlCol="0"/>
            <a:lstStyle/>
            <a:p>
              <a:endParaRPr/>
            </a:p>
          </p:txBody>
        </p:sp>
        <p:sp>
          <p:nvSpPr>
            <p:cNvPr id="13" name="object 14">
              <a:extLst>
                <a:ext uri="{FF2B5EF4-FFF2-40B4-BE49-F238E27FC236}">
                  <a16:creationId xmlns:a16="http://schemas.microsoft.com/office/drawing/2014/main" id="{15BC64A5-2BD1-882E-AEF3-48C05FAFCE37}"/>
                </a:ext>
              </a:extLst>
            </p:cNvPr>
            <p:cNvSpPr/>
            <p:nvPr/>
          </p:nvSpPr>
          <p:spPr>
            <a:xfrm>
              <a:off x="558952" y="3771752"/>
              <a:ext cx="693420" cy="788035"/>
            </a:xfrm>
            <a:custGeom>
              <a:avLst/>
              <a:gdLst/>
              <a:ahLst/>
              <a:cxnLst/>
              <a:rect l="l" t="t" r="r" b="b"/>
              <a:pathLst>
                <a:path w="693419" h="788035">
                  <a:moveTo>
                    <a:pt x="31076" y="614194"/>
                  </a:moveTo>
                  <a:lnTo>
                    <a:pt x="18977" y="604302"/>
                  </a:lnTo>
                  <a:lnTo>
                    <a:pt x="9099" y="590819"/>
                  </a:lnTo>
                  <a:lnTo>
                    <a:pt x="2441" y="575489"/>
                  </a:lnTo>
                  <a:lnTo>
                    <a:pt x="0" y="560054"/>
                  </a:lnTo>
                  <a:lnTo>
                    <a:pt x="0" y="227593"/>
                  </a:lnTo>
                  <a:lnTo>
                    <a:pt x="18977" y="183345"/>
                  </a:lnTo>
                  <a:lnTo>
                    <a:pt x="315391" y="7515"/>
                  </a:lnTo>
                  <a:lnTo>
                    <a:pt x="346481" y="0"/>
                  </a:lnTo>
                  <a:lnTo>
                    <a:pt x="363026" y="1878"/>
                  </a:lnTo>
                  <a:lnTo>
                    <a:pt x="661885" y="173453"/>
                  </a:lnTo>
                  <a:lnTo>
                    <a:pt x="690519" y="212158"/>
                  </a:lnTo>
                  <a:lnTo>
                    <a:pt x="692962" y="227593"/>
                  </a:lnTo>
                  <a:lnTo>
                    <a:pt x="692962" y="560054"/>
                  </a:lnTo>
                  <a:lnTo>
                    <a:pt x="673980" y="604302"/>
                  </a:lnTo>
                  <a:lnTo>
                    <a:pt x="377571" y="780119"/>
                  </a:lnTo>
                  <a:lnTo>
                    <a:pt x="346481" y="787644"/>
                  </a:lnTo>
                  <a:lnTo>
                    <a:pt x="329936" y="785763"/>
                  </a:lnTo>
                  <a:lnTo>
                    <a:pt x="315391" y="780119"/>
                  </a:lnTo>
                  <a:lnTo>
                    <a:pt x="31076" y="614194"/>
                  </a:lnTo>
                  <a:close/>
                </a:path>
              </a:pathLst>
            </a:custGeom>
            <a:ln w="19050">
              <a:solidFill>
                <a:schemeClr val="accent5"/>
              </a:solidFill>
            </a:ln>
          </p:spPr>
          <p:txBody>
            <a:bodyPr wrap="square" lIns="0" tIns="0" rIns="0" bIns="0" rtlCol="0"/>
            <a:lstStyle/>
            <a:p>
              <a:endParaRPr/>
            </a:p>
          </p:txBody>
        </p:sp>
        <p:sp>
          <p:nvSpPr>
            <p:cNvPr id="14" name="object 15">
              <a:extLst>
                <a:ext uri="{FF2B5EF4-FFF2-40B4-BE49-F238E27FC236}">
                  <a16:creationId xmlns:a16="http://schemas.microsoft.com/office/drawing/2014/main" id="{DBB23225-AA17-D04F-F862-B0281E198624}"/>
                </a:ext>
              </a:extLst>
            </p:cNvPr>
            <p:cNvSpPr/>
            <p:nvPr/>
          </p:nvSpPr>
          <p:spPr>
            <a:xfrm>
              <a:off x="924734" y="3127587"/>
              <a:ext cx="693420" cy="788035"/>
            </a:xfrm>
            <a:custGeom>
              <a:avLst/>
              <a:gdLst/>
              <a:ahLst/>
              <a:cxnLst/>
              <a:rect l="l" t="t" r="r" b="b"/>
              <a:pathLst>
                <a:path w="693419" h="788035">
                  <a:moveTo>
                    <a:pt x="31089" y="614194"/>
                  </a:moveTo>
                  <a:lnTo>
                    <a:pt x="18982" y="604302"/>
                  </a:lnTo>
                  <a:lnTo>
                    <a:pt x="9101" y="590818"/>
                  </a:lnTo>
                  <a:lnTo>
                    <a:pt x="2441" y="575484"/>
                  </a:lnTo>
                  <a:lnTo>
                    <a:pt x="0" y="560041"/>
                  </a:lnTo>
                  <a:lnTo>
                    <a:pt x="0" y="227593"/>
                  </a:lnTo>
                  <a:lnTo>
                    <a:pt x="18982" y="183345"/>
                  </a:lnTo>
                  <a:lnTo>
                    <a:pt x="315391" y="7515"/>
                  </a:lnTo>
                  <a:lnTo>
                    <a:pt x="346486" y="0"/>
                  </a:lnTo>
                  <a:lnTo>
                    <a:pt x="363031" y="1878"/>
                  </a:lnTo>
                  <a:lnTo>
                    <a:pt x="661885" y="173453"/>
                  </a:lnTo>
                  <a:lnTo>
                    <a:pt x="690532" y="212158"/>
                  </a:lnTo>
                  <a:lnTo>
                    <a:pt x="692975" y="227593"/>
                  </a:lnTo>
                  <a:lnTo>
                    <a:pt x="692975" y="560041"/>
                  </a:lnTo>
                  <a:lnTo>
                    <a:pt x="673987" y="604302"/>
                  </a:lnTo>
                  <a:lnTo>
                    <a:pt x="377570" y="780119"/>
                  </a:lnTo>
                  <a:lnTo>
                    <a:pt x="346486" y="787644"/>
                  </a:lnTo>
                  <a:lnTo>
                    <a:pt x="329938" y="785763"/>
                  </a:lnTo>
                  <a:lnTo>
                    <a:pt x="315391" y="780119"/>
                  </a:lnTo>
                  <a:lnTo>
                    <a:pt x="31089" y="614194"/>
                  </a:lnTo>
                  <a:close/>
                </a:path>
              </a:pathLst>
            </a:custGeom>
            <a:ln w="19050">
              <a:solidFill>
                <a:schemeClr val="accent4"/>
              </a:solidFill>
            </a:ln>
          </p:spPr>
          <p:txBody>
            <a:bodyPr wrap="square" lIns="0" tIns="0" rIns="0" bIns="0" rtlCol="0"/>
            <a:lstStyle/>
            <a:p>
              <a:endParaRPr/>
            </a:p>
          </p:txBody>
        </p:sp>
        <p:sp>
          <p:nvSpPr>
            <p:cNvPr id="15" name="object 16">
              <a:extLst>
                <a:ext uri="{FF2B5EF4-FFF2-40B4-BE49-F238E27FC236}">
                  <a16:creationId xmlns:a16="http://schemas.microsoft.com/office/drawing/2014/main" id="{E1F90602-73A9-B0DD-6547-52C9BF151516}"/>
                </a:ext>
              </a:extLst>
            </p:cNvPr>
            <p:cNvSpPr/>
            <p:nvPr/>
          </p:nvSpPr>
          <p:spPr>
            <a:xfrm>
              <a:off x="924734" y="4416070"/>
              <a:ext cx="693420" cy="788035"/>
            </a:xfrm>
            <a:custGeom>
              <a:avLst/>
              <a:gdLst/>
              <a:ahLst/>
              <a:cxnLst/>
              <a:rect l="l" t="t" r="r" b="b"/>
              <a:pathLst>
                <a:path w="693419" h="788035">
                  <a:moveTo>
                    <a:pt x="31089" y="614194"/>
                  </a:moveTo>
                  <a:lnTo>
                    <a:pt x="18982" y="604302"/>
                  </a:lnTo>
                  <a:lnTo>
                    <a:pt x="9101" y="590818"/>
                  </a:lnTo>
                  <a:lnTo>
                    <a:pt x="2441" y="575484"/>
                  </a:lnTo>
                  <a:lnTo>
                    <a:pt x="0" y="560041"/>
                  </a:lnTo>
                  <a:lnTo>
                    <a:pt x="0" y="227593"/>
                  </a:lnTo>
                  <a:lnTo>
                    <a:pt x="18982" y="183345"/>
                  </a:lnTo>
                  <a:lnTo>
                    <a:pt x="315391" y="7515"/>
                  </a:lnTo>
                  <a:lnTo>
                    <a:pt x="346486" y="0"/>
                  </a:lnTo>
                  <a:lnTo>
                    <a:pt x="363031" y="1878"/>
                  </a:lnTo>
                  <a:lnTo>
                    <a:pt x="661885" y="173453"/>
                  </a:lnTo>
                  <a:lnTo>
                    <a:pt x="690532" y="212158"/>
                  </a:lnTo>
                  <a:lnTo>
                    <a:pt x="692975" y="227593"/>
                  </a:lnTo>
                  <a:lnTo>
                    <a:pt x="692975" y="560041"/>
                  </a:lnTo>
                  <a:lnTo>
                    <a:pt x="673987" y="604302"/>
                  </a:lnTo>
                  <a:lnTo>
                    <a:pt x="377570" y="780119"/>
                  </a:lnTo>
                  <a:lnTo>
                    <a:pt x="346486" y="787644"/>
                  </a:lnTo>
                  <a:lnTo>
                    <a:pt x="329938" y="785763"/>
                  </a:lnTo>
                  <a:lnTo>
                    <a:pt x="315391" y="780119"/>
                  </a:lnTo>
                  <a:lnTo>
                    <a:pt x="31089" y="614194"/>
                  </a:lnTo>
                  <a:close/>
                </a:path>
              </a:pathLst>
            </a:custGeom>
            <a:ln w="19050">
              <a:solidFill>
                <a:schemeClr val="bg2"/>
              </a:solidFill>
            </a:ln>
          </p:spPr>
          <p:txBody>
            <a:bodyPr wrap="square" lIns="0" tIns="0" rIns="0" bIns="0" rtlCol="0"/>
            <a:lstStyle/>
            <a:p>
              <a:endParaRPr/>
            </a:p>
          </p:txBody>
        </p:sp>
        <p:sp>
          <p:nvSpPr>
            <p:cNvPr id="16" name="object 17">
              <a:extLst>
                <a:ext uri="{FF2B5EF4-FFF2-40B4-BE49-F238E27FC236}">
                  <a16:creationId xmlns:a16="http://schemas.microsoft.com/office/drawing/2014/main" id="{E69A29F0-805A-0FD9-1AC4-5383A9C29078}"/>
                </a:ext>
              </a:extLst>
            </p:cNvPr>
            <p:cNvSpPr/>
            <p:nvPr/>
          </p:nvSpPr>
          <p:spPr>
            <a:xfrm>
              <a:off x="558952" y="1197003"/>
              <a:ext cx="693420" cy="788035"/>
            </a:xfrm>
            <a:custGeom>
              <a:avLst/>
              <a:gdLst/>
              <a:ahLst/>
              <a:cxnLst/>
              <a:rect l="l" t="t" r="r" b="b"/>
              <a:pathLst>
                <a:path w="693419" h="788035">
                  <a:moveTo>
                    <a:pt x="31076" y="614194"/>
                  </a:moveTo>
                  <a:lnTo>
                    <a:pt x="18977" y="604302"/>
                  </a:lnTo>
                  <a:lnTo>
                    <a:pt x="9099" y="590819"/>
                  </a:lnTo>
                  <a:lnTo>
                    <a:pt x="2441" y="575489"/>
                  </a:lnTo>
                  <a:lnTo>
                    <a:pt x="0" y="560054"/>
                  </a:lnTo>
                  <a:lnTo>
                    <a:pt x="0" y="227593"/>
                  </a:lnTo>
                  <a:lnTo>
                    <a:pt x="18977" y="183345"/>
                  </a:lnTo>
                  <a:lnTo>
                    <a:pt x="315391" y="7515"/>
                  </a:lnTo>
                  <a:lnTo>
                    <a:pt x="346481" y="0"/>
                  </a:lnTo>
                  <a:lnTo>
                    <a:pt x="363026" y="1878"/>
                  </a:lnTo>
                  <a:lnTo>
                    <a:pt x="661885" y="173453"/>
                  </a:lnTo>
                  <a:lnTo>
                    <a:pt x="690519" y="212158"/>
                  </a:lnTo>
                  <a:lnTo>
                    <a:pt x="692962" y="227593"/>
                  </a:lnTo>
                  <a:lnTo>
                    <a:pt x="692962" y="560054"/>
                  </a:lnTo>
                  <a:lnTo>
                    <a:pt x="673980" y="604302"/>
                  </a:lnTo>
                  <a:lnTo>
                    <a:pt x="377571" y="780119"/>
                  </a:lnTo>
                  <a:lnTo>
                    <a:pt x="346481" y="787644"/>
                  </a:lnTo>
                  <a:lnTo>
                    <a:pt x="329936" y="785763"/>
                  </a:lnTo>
                  <a:lnTo>
                    <a:pt x="315391" y="780119"/>
                  </a:lnTo>
                  <a:lnTo>
                    <a:pt x="31076" y="614194"/>
                  </a:lnTo>
                  <a:close/>
                </a:path>
              </a:pathLst>
            </a:custGeom>
            <a:ln w="19050">
              <a:solidFill>
                <a:schemeClr val="accent1"/>
              </a:solidFill>
            </a:ln>
          </p:spPr>
          <p:txBody>
            <a:bodyPr wrap="square" lIns="0" tIns="0" rIns="0" bIns="0" rtlCol="0"/>
            <a:lstStyle/>
            <a:p>
              <a:endParaRPr/>
            </a:p>
          </p:txBody>
        </p:sp>
      </p:grpSp>
      <p:sp>
        <p:nvSpPr>
          <p:cNvPr id="18" name="object 19">
            <a:extLst>
              <a:ext uri="{FF2B5EF4-FFF2-40B4-BE49-F238E27FC236}">
                <a16:creationId xmlns:a16="http://schemas.microsoft.com/office/drawing/2014/main" id="{E14BA8D2-EA08-9F38-96F7-857E1FD1AFB1}"/>
              </a:ext>
            </a:extLst>
          </p:cNvPr>
          <p:cNvSpPr txBox="1"/>
          <p:nvPr/>
        </p:nvSpPr>
        <p:spPr>
          <a:xfrm>
            <a:off x="1180308" y="2110597"/>
            <a:ext cx="180340" cy="197490"/>
          </a:xfrm>
          <a:prstGeom prst="rect">
            <a:avLst/>
          </a:prstGeom>
        </p:spPr>
        <p:txBody>
          <a:bodyPr vert="horz" wrap="square" lIns="0" tIns="12700" rIns="0" bIns="0" rtlCol="0">
            <a:spAutoFit/>
          </a:bodyPr>
          <a:lstStyle/>
          <a:p>
            <a:pPr marL="12700">
              <a:lnSpc>
                <a:spcPct val="100000"/>
              </a:lnSpc>
              <a:spcBef>
                <a:spcPts val="100"/>
              </a:spcBef>
            </a:pPr>
            <a:r>
              <a:rPr sz="1200" spc="-25">
                <a:solidFill>
                  <a:schemeClr val="accent2"/>
                </a:solidFill>
                <a:latin typeface="Calibri"/>
                <a:cs typeface="Calibri"/>
              </a:rPr>
              <a:t>02</a:t>
            </a:r>
            <a:endParaRPr sz="1200">
              <a:solidFill>
                <a:schemeClr val="accent2"/>
              </a:solidFill>
              <a:latin typeface="Calibri"/>
              <a:cs typeface="Calibri"/>
            </a:endParaRPr>
          </a:p>
        </p:txBody>
      </p:sp>
      <p:sp>
        <p:nvSpPr>
          <p:cNvPr id="19" name="object 20">
            <a:extLst>
              <a:ext uri="{FF2B5EF4-FFF2-40B4-BE49-F238E27FC236}">
                <a16:creationId xmlns:a16="http://schemas.microsoft.com/office/drawing/2014/main" id="{4098CDBC-1A02-C054-1520-B463109B0186}"/>
              </a:ext>
            </a:extLst>
          </p:cNvPr>
          <p:cNvSpPr txBox="1"/>
          <p:nvPr/>
        </p:nvSpPr>
        <p:spPr>
          <a:xfrm>
            <a:off x="1180308" y="3399901"/>
            <a:ext cx="180340" cy="197490"/>
          </a:xfrm>
          <a:prstGeom prst="rect">
            <a:avLst/>
          </a:prstGeom>
        </p:spPr>
        <p:txBody>
          <a:bodyPr vert="horz" wrap="square" lIns="0" tIns="12700" rIns="0" bIns="0" rtlCol="0">
            <a:spAutoFit/>
          </a:bodyPr>
          <a:lstStyle/>
          <a:p>
            <a:pPr marL="12700">
              <a:lnSpc>
                <a:spcPct val="100000"/>
              </a:lnSpc>
              <a:spcBef>
                <a:spcPts val="100"/>
              </a:spcBef>
            </a:pPr>
            <a:r>
              <a:rPr sz="1200" spc="-25">
                <a:solidFill>
                  <a:schemeClr val="accent4"/>
                </a:solidFill>
                <a:latin typeface="Calibri"/>
                <a:cs typeface="Calibri"/>
              </a:rPr>
              <a:t>04</a:t>
            </a:r>
            <a:endParaRPr sz="1200">
              <a:solidFill>
                <a:schemeClr val="accent4"/>
              </a:solidFill>
              <a:latin typeface="Calibri"/>
              <a:cs typeface="Calibri"/>
            </a:endParaRPr>
          </a:p>
        </p:txBody>
      </p:sp>
      <p:sp>
        <p:nvSpPr>
          <p:cNvPr id="20" name="object 21">
            <a:extLst>
              <a:ext uri="{FF2B5EF4-FFF2-40B4-BE49-F238E27FC236}">
                <a16:creationId xmlns:a16="http://schemas.microsoft.com/office/drawing/2014/main" id="{0914E280-0E2D-C422-2288-9AC582611A6D}"/>
              </a:ext>
            </a:extLst>
          </p:cNvPr>
          <p:cNvSpPr txBox="1"/>
          <p:nvPr/>
        </p:nvSpPr>
        <p:spPr>
          <a:xfrm>
            <a:off x="1180308" y="4688443"/>
            <a:ext cx="180340" cy="197490"/>
          </a:xfrm>
          <a:prstGeom prst="rect">
            <a:avLst/>
          </a:prstGeom>
        </p:spPr>
        <p:txBody>
          <a:bodyPr vert="horz" wrap="square" lIns="0" tIns="12700" rIns="0" bIns="0" rtlCol="0">
            <a:spAutoFit/>
          </a:bodyPr>
          <a:lstStyle/>
          <a:p>
            <a:pPr marL="12700">
              <a:lnSpc>
                <a:spcPct val="100000"/>
              </a:lnSpc>
              <a:spcBef>
                <a:spcPts val="100"/>
              </a:spcBef>
            </a:pPr>
            <a:r>
              <a:rPr sz="1200" spc="-25">
                <a:solidFill>
                  <a:schemeClr val="bg2"/>
                </a:solidFill>
                <a:latin typeface="Calibri"/>
                <a:cs typeface="Calibri"/>
              </a:rPr>
              <a:t>06</a:t>
            </a:r>
            <a:endParaRPr sz="1200">
              <a:solidFill>
                <a:schemeClr val="bg2"/>
              </a:solidFill>
              <a:latin typeface="Calibri"/>
              <a:cs typeface="Calibri"/>
            </a:endParaRPr>
          </a:p>
        </p:txBody>
      </p:sp>
      <p:sp>
        <p:nvSpPr>
          <p:cNvPr id="21" name="object 22">
            <a:extLst>
              <a:ext uri="{FF2B5EF4-FFF2-40B4-BE49-F238E27FC236}">
                <a16:creationId xmlns:a16="http://schemas.microsoft.com/office/drawing/2014/main" id="{732689D6-D2E9-7477-D4CE-E9D0AC302B0E}"/>
              </a:ext>
            </a:extLst>
          </p:cNvPr>
          <p:cNvSpPr txBox="1"/>
          <p:nvPr/>
        </p:nvSpPr>
        <p:spPr>
          <a:xfrm>
            <a:off x="816530" y="1475851"/>
            <a:ext cx="180340" cy="197490"/>
          </a:xfrm>
          <a:prstGeom prst="rect">
            <a:avLst/>
          </a:prstGeom>
        </p:spPr>
        <p:txBody>
          <a:bodyPr vert="horz" wrap="square" lIns="0" tIns="12700" rIns="0" bIns="0" rtlCol="0">
            <a:spAutoFit/>
          </a:bodyPr>
          <a:lstStyle/>
          <a:p>
            <a:pPr marL="12700">
              <a:lnSpc>
                <a:spcPct val="100000"/>
              </a:lnSpc>
              <a:spcBef>
                <a:spcPts val="100"/>
              </a:spcBef>
            </a:pPr>
            <a:r>
              <a:rPr sz="1200" spc="-25">
                <a:solidFill>
                  <a:schemeClr val="accent1"/>
                </a:solidFill>
                <a:latin typeface="Calibri"/>
                <a:cs typeface="Calibri"/>
              </a:rPr>
              <a:t>01</a:t>
            </a:r>
            <a:endParaRPr sz="1200">
              <a:solidFill>
                <a:schemeClr val="accent1"/>
              </a:solidFill>
              <a:latin typeface="Calibri"/>
              <a:cs typeface="Calibri"/>
            </a:endParaRPr>
          </a:p>
        </p:txBody>
      </p:sp>
      <p:sp>
        <p:nvSpPr>
          <p:cNvPr id="22" name="object 23">
            <a:extLst>
              <a:ext uri="{FF2B5EF4-FFF2-40B4-BE49-F238E27FC236}">
                <a16:creationId xmlns:a16="http://schemas.microsoft.com/office/drawing/2014/main" id="{B3681AAE-35CD-720A-35BB-D68B83AF9BD3}"/>
              </a:ext>
            </a:extLst>
          </p:cNvPr>
          <p:cNvSpPr txBox="1"/>
          <p:nvPr/>
        </p:nvSpPr>
        <p:spPr>
          <a:xfrm>
            <a:off x="816530" y="2762412"/>
            <a:ext cx="180340" cy="197490"/>
          </a:xfrm>
          <a:prstGeom prst="rect">
            <a:avLst/>
          </a:prstGeom>
        </p:spPr>
        <p:txBody>
          <a:bodyPr vert="horz" wrap="square" lIns="0" tIns="12700" rIns="0" bIns="0" rtlCol="0">
            <a:spAutoFit/>
          </a:bodyPr>
          <a:lstStyle/>
          <a:p>
            <a:pPr marL="12700">
              <a:lnSpc>
                <a:spcPct val="100000"/>
              </a:lnSpc>
              <a:spcBef>
                <a:spcPts val="100"/>
              </a:spcBef>
            </a:pPr>
            <a:r>
              <a:rPr sz="1200" spc="-25">
                <a:solidFill>
                  <a:schemeClr val="accent3"/>
                </a:solidFill>
                <a:latin typeface="Calibri"/>
                <a:cs typeface="Calibri"/>
              </a:rPr>
              <a:t>03</a:t>
            </a:r>
            <a:endParaRPr sz="1200">
              <a:solidFill>
                <a:schemeClr val="accent3"/>
              </a:solidFill>
              <a:latin typeface="Calibri"/>
              <a:cs typeface="Calibri"/>
            </a:endParaRPr>
          </a:p>
        </p:txBody>
      </p:sp>
      <p:sp>
        <p:nvSpPr>
          <p:cNvPr id="23" name="object 24">
            <a:extLst>
              <a:ext uri="{FF2B5EF4-FFF2-40B4-BE49-F238E27FC236}">
                <a16:creationId xmlns:a16="http://schemas.microsoft.com/office/drawing/2014/main" id="{6E269080-D097-2F31-0B47-F4B20950CD75}"/>
              </a:ext>
            </a:extLst>
          </p:cNvPr>
          <p:cNvSpPr txBox="1"/>
          <p:nvPr/>
        </p:nvSpPr>
        <p:spPr>
          <a:xfrm>
            <a:off x="816530" y="4050954"/>
            <a:ext cx="180340" cy="197490"/>
          </a:xfrm>
          <a:prstGeom prst="rect">
            <a:avLst/>
          </a:prstGeom>
        </p:spPr>
        <p:txBody>
          <a:bodyPr vert="horz" wrap="square" lIns="0" tIns="12700" rIns="0" bIns="0" rtlCol="0">
            <a:spAutoFit/>
          </a:bodyPr>
          <a:lstStyle/>
          <a:p>
            <a:pPr marL="12700">
              <a:lnSpc>
                <a:spcPct val="100000"/>
              </a:lnSpc>
              <a:spcBef>
                <a:spcPts val="100"/>
              </a:spcBef>
            </a:pPr>
            <a:r>
              <a:rPr sz="1200" spc="-25">
                <a:solidFill>
                  <a:schemeClr val="accent5"/>
                </a:solidFill>
                <a:latin typeface="Calibri"/>
                <a:cs typeface="Calibri"/>
              </a:rPr>
              <a:t>05</a:t>
            </a:r>
            <a:endParaRPr sz="1200">
              <a:solidFill>
                <a:schemeClr val="accent5"/>
              </a:solidFill>
              <a:latin typeface="Calibri"/>
              <a:cs typeface="Calibri"/>
            </a:endParaRPr>
          </a:p>
        </p:txBody>
      </p:sp>
      <p:grpSp>
        <p:nvGrpSpPr>
          <p:cNvPr id="25" name="object 27">
            <a:extLst>
              <a:ext uri="{FF2B5EF4-FFF2-40B4-BE49-F238E27FC236}">
                <a16:creationId xmlns:a16="http://schemas.microsoft.com/office/drawing/2014/main" id="{CDE90540-8B3A-E6B6-F3AA-710BFB055C9C}"/>
              </a:ext>
            </a:extLst>
          </p:cNvPr>
          <p:cNvGrpSpPr/>
          <p:nvPr/>
        </p:nvGrpSpPr>
        <p:grpSpPr>
          <a:xfrm>
            <a:off x="1822194" y="2194735"/>
            <a:ext cx="792480" cy="47625"/>
            <a:chOff x="1822194" y="2194735"/>
            <a:chExt cx="792480" cy="47625"/>
          </a:xfrm>
        </p:grpSpPr>
        <p:sp>
          <p:nvSpPr>
            <p:cNvPr id="26" name="object 28">
              <a:extLst>
                <a:ext uri="{FF2B5EF4-FFF2-40B4-BE49-F238E27FC236}">
                  <a16:creationId xmlns:a16="http://schemas.microsoft.com/office/drawing/2014/main" id="{5B0BC79F-50A4-3EA0-CE01-05D20E0B2D0C}"/>
                </a:ext>
              </a:extLst>
            </p:cNvPr>
            <p:cNvSpPr/>
            <p:nvPr/>
          </p:nvSpPr>
          <p:spPr>
            <a:xfrm>
              <a:off x="1822194" y="2218547"/>
              <a:ext cx="749935" cy="0"/>
            </a:xfrm>
            <a:custGeom>
              <a:avLst/>
              <a:gdLst/>
              <a:ahLst/>
              <a:cxnLst/>
              <a:rect l="l" t="t" r="r" b="b"/>
              <a:pathLst>
                <a:path w="749935">
                  <a:moveTo>
                    <a:pt x="749338" y="0"/>
                  </a:moveTo>
                  <a:lnTo>
                    <a:pt x="0" y="0"/>
                  </a:lnTo>
                </a:path>
              </a:pathLst>
            </a:custGeom>
            <a:ln w="6350">
              <a:solidFill>
                <a:srgbClr val="959595"/>
              </a:solidFill>
            </a:ln>
          </p:spPr>
          <p:txBody>
            <a:bodyPr wrap="square" lIns="0" tIns="0" rIns="0" bIns="0" rtlCol="0"/>
            <a:lstStyle/>
            <a:p>
              <a:endParaRPr/>
            </a:p>
          </p:txBody>
        </p:sp>
        <p:sp>
          <p:nvSpPr>
            <p:cNvPr id="27" name="object 29">
              <a:extLst>
                <a:ext uri="{FF2B5EF4-FFF2-40B4-BE49-F238E27FC236}">
                  <a16:creationId xmlns:a16="http://schemas.microsoft.com/office/drawing/2014/main" id="{35D023DE-0E88-F90F-EF3C-EA9FE2A18F87}"/>
                </a:ext>
              </a:extLst>
            </p:cNvPr>
            <p:cNvSpPr/>
            <p:nvPr/>
          </p:nvSpPr>
          <p:spPr>
            <a:xfrm>
              <a:off x="2571532" y="2199497"/>
              <a:ext cx="38100" cy="38100"/>
            </a:xfrm>
            <a:custGeom>
              <a:avLst/>
              <a:gdLst/>
              <a:ahLst/>
              <a:cxnLst/>
              <a:rect l="l" t="t" r="r" b="b"/>
              <a:pathLst>
                <a:path w="38100" h="38100">
                  <a:moveTo>
                    <a:pt x="0" y="19050"/>
                  </a:moveTo>
                  <a:lnTo>
                    <a:pt x="1496" y="26462"/>
                  </a:lnTo>
                  <a:lnTo>
                    <a:pt x="5576" y="32518"/>
                  </a:lnTo>
                  <a:lnTo>
                    <a:pt x="11631" y="36602"/>
                  </a:lnTo>
                  <a:lnTo>
                    <a:pt x="19050" y="38100"/>
                  </a:lnTo>
                  <a:lnTo>
                    <a:pt x="26468" y="36602"/>
                  </a:lnTo>
                  <a:lnTo>
                    <a:pt x="32523" y="32518"/>
                  </a:lnTo>
                  <a:lnTo>
                    <a:pt x="36603" y="26462"/>
                  </a:lnTo>
                  <a:lnTo>
                    <a:pt x="38100" y="19050"/>
                  </a:lnTo>
                  <a:lnTo>
                    <a:pt x="36603" y="11637"/>
                  </a:lnTo>
                  <a:lnTo>
                    <a:pt x="32523" y="5581"/>
                  </a:lnTo>
                  <a:lnTo>
                    <a:pt x="26468" y="1497"/>
                  </a:lnTo>
                  <a:lnTo>
                    <a:pt x="19050" y="0"/>
                  </a:lnTo>
                  <a:lnTo>
                    <a:pt x="11631" y="1497"/>
                  </a:lnTo>
                  <a:lnTo>
                    <a:pt x="5576" y="5581"/>
                  </a:lnTo>
                  <a:lnTo>
                    <a:pt x="1496" y="11637"/>
                  </a:lnTo>
                  <a:lnTo>
                    <a:pt x="0" y="19050"/>
                  </a:lnTo>
                  <a:close/>
                </a:path>
              </a:pathLst>
            </a:custGeom>
            <a:ln w="9525">
              <a:solidFill>
                <a:srgbClr val="959595"/>
              </a:solidFill>
            </a:ln>
          </p:spPr>
          <p:txBody>
            <a:bodyPr wrap="square" lIns="0" tIns="0" rIns="0" bIns="0" rtlCol="0"/>
            <a:lstStyle/>
            <a:p>
              <a:endParaRPr/>
            </a:p>
          </p:txBody>
        </p:sp>
      </p:grpSp>
      <p:grpSp>
        <p:nvGrpSpPr>
          <p:cNvPr id="28" name="object 30">
            <a:extLst>
              <a:ext uri="{FF2B5EF4-FFF2-40B4-BE49-F238E27FC236}">
                <a16:creationId xmlns:a16="http://schemas.microsoft.com/office/drawing/2014/main" id="{F7248D55-0B31-E367-E097-3D40844275CD}"/>
              </a:ext>
            </a:extLst>
          </p:cNvPr>
          <p:cNvGrpSpPr/>
          <p:nvPr userDrawn="1"/>
        </p:nvGrpSpPr>
        <p:grpSpPr>
          <a:xfrm>
            <a:off x="1462187" y="1540857"/>
            <a:ext cx="1147445" cy="3274509"/>
            <a:chOff x="1462187" y="1540857"/>
            <a:chExt cx="1147445" cy="3274509"/>
          </a:xfrm>
        </p:grpSpPr>
        <p:sp>
          <p:nvSpPr>
            <p:cNvPr id="29" name="object 31">
              <a:extLst>
                <a:ext uri="{FF2B5EF4-FFF2-40B4-BE49-F238E27FC236}">
                  <a16:creationId xmlns:a16="http://schemas.microsoft.com/office/drawing/2014/main" id="{A3EF28B9-AFCB-A034-AA9E-C2854C20473D}"/>
                </a:ext>
              </a:extLst>
            </p:cNvPr>
            <p:cNvSpPr/>
            <p:nvPr/>
          </p:nvSpPr>
          <p:spPr>
            <a:xfrm>
              <a:off x="1462187" y="1559907"/>
              <a:ext cx="1109345" cy="0"/>
            </a:xfrm>
            <a:custGeom>
              <a:avLst/>
              <a:gdLst/>
              <a:ahLst/>
              <a:cxnLst/>
              <a:rect l="l" t="t" r="r" b="b"/>
              <a:pathLst>
                <a:path w="1109345">
                  <a:moveTo>
                    <a:pt x="1109345" y="0"/>
                  </a:moveTo>
                  <a:lnTo>
                    <a:pt x="0" y="0"/>
                  </a:lnTo>
                </a:path>
              </a:pathLst>
            </a:custGeom>
            <a:ln w="6350">
              <a:solidFill>
                <a:srgbClr val="959595"/>
              </a:solidFill>
            </a:ln>
          </p:spPr>
          <p:txBody>
            <a:bodyPr wrap="square" lIns="0" tIns="0" rIns="0" bIns="0" rtlCol="0"/>
            <a:lstStyle/>
            <a:p>
              <a:endParaRPr/>
            </a:p>
          </p:txBody>
        </p:sp>
        <p:sp>
          <p:nvSpPr>
            <p:cNvPr id="30" name="object 32">
              <a:extLst>
                <a:ext uri="{FF2B5EF4-FFF2-40B4-BE49-F238E27FC236}">
                  <a16:creationId xmlns:a16="http://schemas.microsoft.com/office/drawing/2014/main" id="{80C61B39-7D9A-575A-941E-A93932E07AC0}"/>
                </a:ext>
              </a:extLst>
            </p:cNvPr>
            <p:cNvSpPr/>
            <p:nvPr/>
          </p:nvSpPr>
          <p:spPr>
            <a:xfrm>
              <a:off x="2571532" y="1540857"/>
              <a:ext cx="38100" cy="38100"/>
            </a:xfrm>
            <a:custGeom>
              <a:avLst/>
              <a:gdLst/>
              <a:ahLst/>
              <a:cxnLst/>
              <a:rect l="l" t="t" r="r" b="b"/>
              <a:pathLst>
                <a:path w="38100" h="38100">
                  <a:moveTo>
                    <a:pt x="0" y="19050"/>
                  </a:moveTo>
                  <a:lnTo>
                    <a:pt x="1496" y="26462"/>
                  </a:lnTo>
                  <a:lnTo>
                    <a:pt x="5576" y="32518"/>
                  </a:lnTo>
                  <a:lnTo>
                    <a:pt x="11631" y="36602"/>
                  </a:lnTo>
                  <a:lnTo>
                    <a:pt x="19050" y="38100"/>
                  </a:lnTo>
                  <a:lnTo>
                    <a:pt x="26468" y="36602"/>
                  </a:lnTo>
                  <a:lnTo>
                    <a:pt x="32523" y="32518"/>
                  </a:lnTo>
                  <a:lnTo>
                    <a:pt x="36603" y="26462"/>
                  </a:lnTo>
                  <a:lnTo>
                    <a:pt x="38100" y="19050"/>
                  </a:lnTo>
                  <a:lnTo>
                    <a:pt x="36603" y="11637"/>
                  </a:lnTo>
                  <a:lnTo>
                    <a:pt x="32523" y="5581"/>
                  </a:lnTo>
                  <a:lnTo>
                    <a:pt x="26468" y="1497"/>
                  </a:lnTo>
                  <a:lnTo>
                    <a:pt x="19050" y="0"/>
                  </a:lnTo>
                  <a:lnTo>
                    <a:pt x="11631" y="1497"/>
                  </a:lnTo>
                  <a:lnTo>
                    <a:pt x="5576" y="5581"/>
                  </a:lnTo>
                  <a:lnTo>
                    <a:pt x="1496" y="11637"/>
                  </a:lnTo>
                  <a:lnTo>
                    <a:pt x="0" y="19050"/>
                  </a:lnTo>
                  <a:close/>
                </a:path>
              </a:pathLst>
            </a:custGeom>
            <a:ln w="9525">
              <a:solidFill>
                <a:srgbClr val="959595"/>
              </a:solidFill>
            </a:ln>
          </p:spPr>
          <p:txBody>
            <a:bodyPr wrap="square" lIns="0" tIns="0" rIns="0" bIns="0" rtlCol="0"/>
            <a:lstStyle/>
            <a:p>
              <a:endParaRPr/>
            </a:p>
          </p:txBody>
        </p:sp>
        <p:sp>
          <p:nvSpPr>
            <p:cNvPr id="31" name="object 33">
              <a:extLst>
                <a:ext uri="{FF2B5EF4-FFF2-40B4-BE49-F238E27FC236}">
                  <a16:creationId xmlns:a16="http://schemas.microsoft.com/office/drawing/2014/main" id="{2CE49824-C41B-C227-67BF-26D67560EAF4}"/>
                </a:ext>
              </a:extLst>
            </p:cNvPr>
            <p:cNvSpPr/>
            <p:nvPr/>
          </p:nvSpPr>
          <p:spPr>
            <a:xfrm>
              <a:off x="1462187" y="2877093"/>
              <a:ext cx="1109345" cy="0"/>
            </a:xfrm>
            <a:custGeom>
              <a:avLst/>
              <a:gdLst/>
              <a:ahLst/>
              <a:cxnLst/>
              <a:rect l="l" t="t" r="r" b="b"/>
              <a:pathLst>
                <a:path w="1109345">
                  <a:moveTo>
                    <a:pt x="1109345" y="0"/>
                  </a:moveTo>
                  <a:lnTo>
                    <a:pt x="0" y="0"/>
                  </a:lnTo>
                </a:path>
              </a:pathLst>
            </a:custGeom>
            <a:ln w="6350">
              <a:solidFill>
                <a:srgbClr val="959595"/>
              </a:solidFill>
            </a:ln>
          </p:spPr>
          <p:txBody>
            <a:bodyPr wrap="square" lIns="0" tIns="0" rIns="0" bIns="0" rtlCol="0"/>
            <a:lstStyle/>
            <a:p>
              <a:endParaRPr/>
            </a:p>
          </p:txBody>
        </p:sp>
        <p:sp>
          <p:nvSpPr>
            <p:cNvPr id="32" name="object 34">
              <a:extLst>
                <a:ext uri="{FF2B5EF4-FFF2-40B4-BE49-F238E27FC236}">
                  <a16:creationId xmlns:a16="http://schemas.microsoft.com/office/drawing/2014/main" id="{19A7984F-5B38-E127-A54C-6189B40E85DB}"/>
                </a:ext>
              </a:extLst>
            </p:cNvPr>
            <p:cNvSpPr/>
            <p:nvPr/>
          </p:nvSpPr>
          <p:spPr>
            <a:xfrm>
              <a:off x="2571532" y="2858043"/>
              <a:ext cx="38100" cy="38100"/>
            </a:xfrm>
            <a:custGeom>
              <a:avLst/>
              <a:gdLst/>
              <a:ahLst/>
              <a:cxnLst/>
              <a:rect l="l" t="t" r="r" b="b"/>
              <a:pathLst>
                <a:path w="38100" h="38100">
                  <a:moveTo>
                    <a:pt x="0" y="19050"/>
                  </a:moveTo>
                  <a:lnTo>
                    <a:pt x="1496" y="26462"/>
                  </a:lnTo>
                  <a:lnTo>
                    <a:pt x="5576" y="32518"/>
                  </a:lnTo>
                  <a:lnTo>
                    <a:pt x="11631" y="36602"/>
                  </a:lnTo>
                  <a:lnTo>
                    <a:pt x="19050" y="38100"/>
                  </a:lnTo>
                  <a:lnTo>
                    <a:pt x="26468" y="36602"/>
                  </a:lnTo>
                  <a:lnTo>
                    <a:pt x="32523" y="32518"/>
                  </a:lnTo>
                  <a:lnTo>
                    <a:pt x="36603" y="26462"/>
                  </a:lnTo>
                  <a:lnTo>
                    <a:pt x="38100" y="19050"/>
                  </a:lnTo>
                  <a:lnTo>
                    <a:pt x="36603" y="11637"/>
                  </a:lnTo>
                  <a:lnTo>
                    <a:pt x="32523" y="5581"/>
                  </a:lnTo>
                  <a:lnTo>
                    <a:pt x="26468" y="1497"/>
                  </a:lnTo>
                  <a:lnTo>
                    <a:pt x="19050" y="0"/>
                  </a:lnTo>
                  <a:lnTo>
                    <a:pt x="11631" y="1497"/>
                  </a:lnTo>
                  <a:lnTo>
                    <a:pt x="5576" y="5581"/>
                  </a:lnTo>
                  <a:lnTo>
                    <a:pt x="1496" y="11637"/>
                  </a:lnTo>
                  <a:lnTo>
                    <a:pt x="0" y="19050"/>
                  </a:lnTo>
                  <a:close/>
                </a:path>
              </a:pathLst>
            </a:custGeom>
            <a:ln w="9525">
              <a:solidFill>
                <a:srgbClr val="959595"/>
              </a:solidFill>
            </a:ln>
          </p:spPr>
          <p:txBody>
            <a:bodyPr wrap="square" lIns="0" tIns="0" rIns="0" bIns="0" rtlCol="0"/>
            <a:lstStyle/>
            <a:p>
              <a:endParaRPr/>
            </a:p>
          </p:txBody>
        </p:sp>
        <p:sp>
          <p:nvSpPr>
            <p:cNvPr id="33" name="object 35">
              <a:extLst>
                <a:ext uri="{FF2B5EF4-FFF2-40B4-BE49-F238E27FC236}">
                  <a16:creationId xmlns:a16="http://schemas.microsoft.com/office/drawing/2014/main" id="{A6593632-3623-EC55-E8A5-78285965B9FE}"/>
                </a:ext>
              </a:extLst>
            </p:cNvPr>
            <p:cNvSpPr/>
            <p:nvPr/>
          </p:nvSpPr>
          <p:spPr>
            <a:xfrm>
              <a:off x="1822194" y="3507834"/>
              <a:ext cx="749935" cy="0"/>
            </a:xfrm>
            <a:custGeom>
              <a:avLst/>
              <a:gdLst/>
              <a:ahLst/>
              <a:cxnLst/>
              <a:rect l="l" t="t" r="r" b="b"/>
              <a:pathLst>
                <a:path w="749935">
                  <a:moveTo>
                    <a:pt x="749338" y="0"/>
                  </a:moveTo>
                  <a:lnTo>
                    <a:pt x="0" y="0"/>
                  </a:lnTo>
                </a:path>
              </a:pathLst>
            </a:custGeom>
            <a:ln w="6350">
              <a:solidFill>
                <a:srgbClr val="959595"/>
              </a:solidFill>
            </a:ln>
          </p:spPr>
          <p:txBody>
            <a:bodyPr wrap="square" lIns="0" tIns="0" rIns="0" bIns="0" rtlCol="0"/>
            <a:lstStyle/>
            <a:p>
              <a:endParaRPr/>
            </a:p>
          </p:txBody>
        </p:sp>
        <p:sp>
          <p:nvSpPr>
            <p:cNvPr id="34" name="object 36">
              <a:extLst>
                <a:ext uri="{FF2B5EF4-FFF2-40B4-BE49-F238E27FC236}">
                  <a16:creationId xmlns:a16="http://schemas.microsoft.com/office/drawing/2014/main" id="{28A33963-22E3-AACC-8D01-07F188729E07}"/>
                </a:ext>
              </a:extLst>
            </p:cNvPr>
            <p:cNvSpPr/>
            <p:nvPr/>
          </p:nvSpPr>
          <p:spPr>
            <a:xfrm>
              <a:off x="2571532" y="3488784"/>
              <a:ext cx="38100" cy="38100"/>
            </a:xfrm>
            <a:custGeom>
              <a:avLst/>
              <a:gdLst/>
              <a:ahLst/>
              <a:cxnLst/>
              <a:rect l="l" t="t" r="r" b="b"/>
              <a:pathLst>
                <a:path w="38100" h="38100">
                  <a:moveTo>
                    <a:pt x="0" y="19050"/>
                  </a:moveTo>
                  <a:lnTo>
                    <a:pt x="1496" y="26462"/>
                  </a:lnTo>
                  <a:lnTo>
                    <a:pt x="5576" y="32518"/>
                  </a:lnTo>
                  <a:lnTo>
                    <a:pt x="11631" y="36602"/>
                  </a:lnTo>
                  <a:lnTo>
                    <a:pt x="19050" y="38100"/>
                  </a:lnTo>
                  <a:lnTo>
                    <a:pt x="26468" y="36602"/>
                  </a:lnTo>
                  <a:lnTo>
                    <a:pt x="32523" y="32518"/>
                  </a:lnTo>
                  <a:lnTo>
                    <a:pt x="36603" y="26462"/>
                  </a:lnTo>
                  <a:lnTo>
                    <a:pt x="38100" y="19050"/>
                  </a:lnTo>
                  <a:lnTo>
                    <a:pt x="36603" y="11637"/>
                  </a:lnTo>
                  <a:lnTo>
                    <a:pt x="32523" y="5581"/>
                  </a:lnTo>
                  <a:lnTo>
                    <a:pt x="26468" y="1497"/>
                  </a:lnTo>
                  <a:lnTo>
                    <a:pt x="19050" y="0"/>
                  </a:lnTo>
                  <a:lnTo>
                    <a:pt x="11631" y="1497"/>
                  </a:lnTo>
                  <a:lnTo>
                    <a:pt x="5576" y="5581"/>
                  </a:lnTo>
                  <a:lnTo>
                    <a:pt x="1496" y="11637"/>
                  </a:lnTo>
                  <a:lnTo>
                    <a:pt x="0" y="19050"/>
                  </a:lnTo>
                  <a:close/>
                </a:path>
              </a:pathLst>
            </a:custGeom>
            <a:ln w="9525">
              <a:solidFill>
                <a:srgbClr val="959595"/>
              </a:solidFill>
            </a:ln>
          </p:spPr>
          <p:txBody>
            <a:bodyPr wrap="square" lIns="0" tIns="0" rIns="0" bIns="0" rtlCol="0"/>
            <a:lstStyle/>
            <a:p>
              <a:endParaRPr/>
            </a:p>
          </p:txBody>
        </p:sp>
        <p:sp>
          <p:nvSpPr>
            <p:cNvPr id="35" name="object 37">
              <a:extLst>
                <a:ext uri="{FF2B5EF4-FFF2-40B4-BE49-F238E27FC236}">
                  <a16:creationId xmlns:a16="http://schemas.microsoft.com/office/drawing/2014/main" id="{22F16CEA-2111-7A4C-5AB0-8DEC336A7B6C}"/>
                </a:ext>
              </a:extLst>
            </p:cNvPr>
            <p:cNvSpPr/>
            <p:nvPr/>
          </p:nvSpPr>
          <p:spPr>
            <a:xfrm>
              <a:off x="1462187" y="4165574"/>
              <a:ext cx="1109345" cy="0"/>
            </a:xfrm>
            <a:custGeom>
              <a:avLst/>
              <a:gdLst/>
              <a:ahLst/>
              <a:cxnLst/>
              <a:rect l="l" t="t" r="r" b="b"/>
              <a:pathLst>
                <a:path w="1109345">
                  <a:moveTo>
                    <a:pt x="1109345" y="0"/>
                  </a:moveTo>
                  <a:lnTo>
                    <a:pt x="0" y="0"/>
                  </a:lnTo>
                </a:path>
              </a:pathLst>
            </a:custGeom>
            <a:ln w="6350">
              <a:solidFill>
                <a:srgbClr val="959595"/>
              </a:solidFill>
            </a:ln>
          </p:spPr>
          <p:txBody>
            <a:bodyPr wrap="square" lIns="0" tIns="0" rIns="0" bIns="0" rtlCol="0"/>
            <a:lstStyle/>
            <a:p>
              <a:endParaRPr/>
            </a:p>
          </p:txBody>
        </p:sp>
        <p:sp>
          <p:nvSpPr>
            <p:cNvPr id="36" name="object 38">
              <a:extLst>
                <a:ext uri="{FF2B5EF4-FFF2-40B4-BE49-F238E27FC236}">
                  <a16:creationId xmlns:a16="http://schemas.microsoft.com/office/drawing/2014/main" id="{AD70A4D2-E801-8158-0C47-107BAE4DE114}"/>
                </a:ext>
              </a:extLst>
            </p:cNvPr>
            <p:cNvSpPr/>
            <p:nvPr/>
          </p:nvSpPr>
          <p:spPr>
            <a:xfrm>
              <a:off x="2571532" y="4146524"/>
              <a:ext cx="38100" cy="38100"/>
            </a:xfrm>
            <a:custGeom>
              <a:avLst/>
              <a:gdLst/>
              <a:ahLst/>
              <a:cxnLst/>
              <a:rect l="l" t="t" r="r" b="b"/>
              <a:pathLst>
                <a:path w="38100" h="38100">
                  <a:moveTo>
                    <a:pt x="0" y="19050"/>
                  </a:moveTo>
                  <a:lnTo>
                    <a:pt x="1496" y="26462"/>
                  </a:lnTo>
                  <a:lnTo>
                    <a:pt x="5576" y="32518"/>
                  </a:lnTo>
                  <a:lnTo>
                    <a:pt x="11631" y="36602"/>
                  </a:lnTo>
                  <a:lnTo>
                    <a:pt x="19050" y="38100"/>
                  </a:lnTo>
                  <a:lnTo>
                    <a:pt x="26468" y="36602"/>
                  </a:lnTo>
                  <a:lnTo>
                    <a:pt x="32523" y="32518"/>
                  </a:lnTo>
                  <a:lnTo>
                    <a:pt x="36603" y="26462"/>
                  </a:lnTo>
                  <a:lnTo>
                    <a:pt x="38100" y="19050"/>
                  </a:lnTo>
                  <a:lnTo>
                    <a:pt x="36603" y="11637"/>
                  </a:lnTo>
                  <a:lnTo>
                    <a:pt x="32523" y="5581"/>
                  </a:lnTo>
                  <a:lnTo>
                    <a:pt x="26468" y="1497"/>
                  </a:lnTo>
                  <a:lnTo>
                    <a:pt x="19050" y="0"/>
                  </a:lnTo>
                  <a:lnTo>
                    <a:pt x="11631" y="1497"/>
                  </a:lnTo>
                  <a:lnTo>
                    <a:pt x="5576" y="5581"/>
                  </a:lnTo>
                  <a:lnTo>
                    <a:pt x="1496" y="11637"/>
                  </a:lnTo>
                  <a:lnTo>
                    <a:pt x="0" y="19050"/>
                  </a:lnTo>
                  <a:close/>
                </a:path>
              </a:pathLst>
            </a:custGeom>
            <a:ln w="9525">
              <a:solidFill>
                <a:srgbClr val="959595"/>
              </a:solidFill>
            </a:ln>
          </p:spPr>
          <p:txBody>
            <a:bodyPr wrap="square" lIns="0" tIns="0" rIns="0" bIns="0" rtlCol="0"/>
            <a:lstStyle/>
            <a:p>
              <a:endParaRPr/>
            </a:p>
          </p:txBody>
        </p:sp>
        <p:sp>
          <p:nvSpPr>
            <p:cNvPr id="37" name="object 39">
              <a:extLst>
                <a:ext uri="{FF2B5EF4-FFF2-40B4-BE49-F238E27FC236}">
                  <a16:creationId xmlns:a16="http://schemas.microsoft.com/office/drawing/2014/main" id="{DAD8E0BE-691F-4BF4-9023-6E86611E3EF4}"/>
                </a:ext>
              </a:extLst>
            </p:cNvPr>
            <p:cNvSpPr/>
            <p:nvPr/>
          </p:nvSpPr>
          <p:spPr>
            <a:xfrm>
              <a:off x="1822194" y="4796316"/>
              <a:ext cx="749935" cy="0"/>
            </a:xfrm>
            <a:custGeom>
              <a:avLst/>
              <a:gdLst/>
              <a:ahLst/>
              <a:cxnLst/>
              <a:rect l="l" t="t" r="r" b="b"/>
              <a:pathLst>
                <a:path w="749935">
                  <a:moveTo>
                    <a:pt x="749338" y="0"/>
                  </a:moveTo>
                  <a:lnTo>
                    <a:pt x="0" y="0"/>
                  </a:lnTo>
                </a:path>
              </a:pathLst>
            </a:custGeom>
            <a:ln w="6350">
              <a:solidFill>
                <a:srgbClr val="959595"/>
              </a:solidFill>
            </a:ln>
          </p:spPr>
          <p:txBody>
            <a:bodyPr wrap="square" lIns="0" tIns="0" rIns="0" bIns="0" rtlCol="0"/>
            <a:lstStyle/>
            <a:p>
              <a:endParaRPr/>
            </a:p>
          </p:txBody>
        </p:sp>
        <p:sp>
          <p:nvSpPr>
            <p:cNvPr id="38" name="object 40">
              <a:extLst>
                <a:ext uri="{FF2B5EF4-FFF2-40B4-BE49-F238E27FC236}">
                  <a16:creationId xmlns:a16="http://schemas.microsoft.com/office/drawing/2014/main" id="{991A0529-E8E8-DA0F-A348-B98A797E3525}"/>
                </a:ext>
              </a:extLst>
            </p:cNvPr>
            <p:cNvSpPr/>
            <p:nvPr/>
          </p:nvSpPr>
          <p:spPr>
            <a:xfrm>
              <a:off x="2571532" y="4777266"/>
              <a:ext cx="38100" cy="38100"/>
            </a:xfrm>
            <a:custGeom>
              <a:avLst/>
              <a:gdLst/>
              <a:ahLst/>
              <a:cxnLst/>
              <a:rect l="l" t="t" r="r" b="b"/>
              <a:pathLst>
                <a:path w="38100" h="38100">
                  <a:moveTo>
                    <a:pt x="0" y="19050"/>
                  </a:moveTo>
                  <a:lnTo>
                    <a:pt x="1496" y="26462"/>
                  </a:lnTo>
                  <a:lnTo>
                    <a:pt x="5576" y="32518"/>
                  </a:lnTo>
                  <a:lnTo>
                    <a:pt x="11631" y="36602"/>
                  </a:lnTo>
                  <a:lnTo>
                    <a:pt x="19050" y="38100"/>
                  </a:lnTo>
                  <a:lnTo>
                    <a:pt x="26468" y="36602"/>
                  </a:lnTo>
                  <a:lnTo>
                    <a:pt x="32523" y="32518"/>
                  </a:lnTo>
                  <a:lnTo>
                    <a:pt x="36603" y="26462"/>
                  </a:lnTo>
                  <a:lnTo>
                    <a:pt x="38100" y="19050"/>
                  </a:lnTo>
                  <a:lnTo>
                    <a:pt x="36603" y="11637"/>
                  </a:lnTo>
                  <a:lnTo>
                    <a:pt x="32523" y="5581"/>
                  </a:lnTo>
                  <a:lnTo>
                    <a:pt x="26468" y="1497"/>
                  </a:lnTo>
                  <a:lnTo>
                    <a:pt x="19050" y="0"/>
                  </a:lnTo>
                  <a:lnTo>
                    <a:pt x="11631" y="1497"/>
                  </a:lnTo>
                  <a:lnTo>
                    <a:pt x="5576" y="5581"/>
                  </a:lnTo>
                  <a:lnTo>
                    <a:pt x="1496" y="11637"/>
                  </a:lnTo>
                  <a:lnTo>
                    <a:pt x="0" y="19050"/>
                  </a:lnTo>
                  <a:close/>
                </a:path>
              </a:pathLst>
            </a:custGeom>
            <a:ln w="9525">
              <a:solidFill>
                <a:srgbClr val="959595"/>
              </a:solidFill>
            </a:ln>
          </p:spPr>
          <p:txBody>
            <a:bodyPr wrap="square" lIns="0" tIns="0" rIns="0" bIns="0" rtlCol="0"/>
            <a:lstStyle/>
            <a:p>
              <a:endParaRPr/>
            </a:p>
          </p:txBody>
        </p:sp>
      </p:grpSp>
      <p:sp>
        <p:nvSpPr>
          <p:cNvPr id="41" name="Holder 3">
            <a:extLst>
              <a:ext uri="{FF2B5EF4-FFF2-40B4-BE49-F238E27FC236}">
                <a16:creationId xmlns:a16="http://schemas.microsoft.com/office/drawing/2014/main" id="{D13F9E08-FEDC-0160-2685-42C4A41AAC7D}"/>
              </a:ext>
            </a:extLst>
          </p:cNvPr>
          <p:cNvSpPr>
            <a:spLocks noGrp="1"/>
          </p:cNvSpPr>
          <p:nvPr>
            <p:ph type="dt" sz="half" idx="2"/>
          </p:nvPr>
        </p:nvSpPr>
        <p:spPr>
          <a:xfrm>
            <a:off x="11242392" y="262620"/>
            <a:ext cx="478628" cy="144590"/>
          </a:xfrm>
          <a:prstGeom prst="rect">
            <a:avLst/>
          </a:prstGeom>
        </p:spPr>
        <p:txBody>
          <a:bodyPr lIns="0" tIns="0" rIns="0" bIns="0"/>
          <a:lstStyle>
            <a:lvl1pPr algn="r">
              <a:defRPr sz="900">
                <a:solidFill>
                  <a:schemeClr val="bg1"/>
                </a:solidFill>
                <a:latin typeface="+mn-lt"/>
              </a:defRPr>
            </a:lvl1pPr>
          </a:lstStyle>
          <a:p>
            <a:fld id="{7514A0DC-7E78-461D-BA3C-B35C25AEC383}" type="datetimeFigureOut">
              <a:rPr lang="en-GB" smtClean="0"/>
              <a:t>01/04/2025</a:t>
            </a:fld>
            <a:endParaRPr lang="en-GB"/>
          </a:p>
        </p:txBody>
      </p:sp>
      <p:sp>
        <p:nvSpPr>
          <p:cNvPr id="42" name="Title 1">
            <a:extLst>
              <a:ext uri="{FF2B5EF4-FFF2-40B4-BE49-F238E27FC236}">
                <a16:creationId xmlns:a16="http://schemas.microsoft.com/office/drawing/2014/main" id="{D7EDC0C1-C8D4-81A8-C342-927600546461}"/>
              </a:ext>
            </a:extLst>
          </p:cNvPr>
          <p:cNvSpPr>
            <a:spLocks noGrp="1"/>
          </p:cNvSpPr>
          <p:nvPr>
            <p:ph type="title"/>
          </p:nvPr>
        </p:nvSpPr>
        <p:spPr>
          <a:xfrm>
            <a:off x="2870721" y="1104901"/>
            <a:ext cx="6197079" cy="4741885"/>
          </a:xfrm>
          <a:prstGeom prst="rect">
            <a:avLst/>
          </a:prstGeom>
        </p:spPr>
        <p:txBody>
          <a:bodyPr anchor="t"/>
          <a:lstStyle>
            <a:lvl1pPr>
              <a:lnSpc>
                <a:spcPts val="5000"/>
              </a:lnSpc>
              <a:defRPr sz="2400">
                <a:solidFill>
                  <a:schemeClr val="tx2"/>
                </a:solidFill>
              </a:defRPr>
            </a:lvl1pPr>
          </a:lstStyle>
          <a:p>
            <a:r>
              <a:rPr lang="en-US"/>
              <a:t>Click to edit Master title style</a:t>
            </a:r>
          </a:p>
        </p:txBody>
      </p:sp>
    </p:spTree>
    <p:extLst>
      <p:ext uri="{BB962C8B-B14F-4D97-AF65-F5344CB8AC3E}">
        <p14:creationId xmlns:p14="http://schemas.microsoft.com/office/powerpoint/2010/main" val="3560961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Section Start">
    <p:spTree>
      <p:nvGrpSpPr>
        <p:cNvPr id="1" name=""/>
        <p:cNvGrpSpPr/>
        <p:nvPr/>
      </p:nvGrpSpPr>
      <p:grpSpPr>
        <a:xfrm>
          <a:off x="0" y="0"/>
          <a:ext cx="0" cy="0"/>
          <a:chOff x="0" y="0"/>
          <a:chExt cx="0" cy="0"/>
        </a:xfrm>
      </p:grpSpPr>
      <p:pic>
        <p:nvPicPr>
          <p:cNvPr id="51" name="Picture 50" descr="A picture containing honeycomb, echinoderm&#10;&#10;Description automatically generated">
            <a:extLst>
              <a:ext uri="{FF2B5EF4-FFF2-40B4-BE49-F238E27FC236}">
                <a16:creationId xmlns:a16="http://schemas.microsoft.com/office/drawing/2014/main" id="{10228B53-81D7-21CC-51E1-775E4B74C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5039"/>
            <a:ext cx="5791912" cy="4872962"/>
          </a:xfrm>
          <a:prstGeom prst="rect">
            <a:avLst/>
          </a:prstGeom>
        </p:spPr>
      </p:pic>
      <p:sp>
        <p:nvSpPr>
          <p:cNvPr id="2" name="Title 1">
            <a:extLst>
              <a:ext uri="{FF2B5EF4-FFF2-40B4-BE49-F238E27FC236}">
                <a16:creationId xmlns:a16="http://schemas.microsoft.com/office/drawing/2014/main" id="{BA3CBD65-B0C2-C24D-AD6F-E6830D849A17}"/>
              </a:ext>
            </a:extLst>
          </p:cNvPr>
          <p:cNvSpPr>
            <a:spLocks noGrp="1"/>
          </p:cNvSpPr>
          <p:nvPr>
            <p:ph type="title"/>
          </p:nvPr>
        </p:nvSpPr>
        <p:spPr>
          <a:xfrm>
            <a:off x="2020915" y="2493642"/>
            <a:ext cx="7425298" cy="954097"/>
          </a:xfrm>
          <a:prstGeom prst="rect">
            <a:avLst/>
          </a:prstGeom>
        </p:spPr>
        <p:txBody>
          <a:bodyPr/>
          <a:lstStyle>
            <a:lvl1pPr>
              <a:defRPr sz="4400">
                <a:solidFill>
                  <a:schemeClr val="tx2"/>
                </a:solidFill>
              </a:defRPr>
            </a:lvl1pPr>
          </a:lstStyle>
          <a:p>
            <a:r>
              <a:rPr lang="en-US"/>
              <a:t>Click to edit Master title style</a:t>
            </a:r>
          </a:p>
        </p:txBody>
      </p:sp>
      <p:sp>
        <p:nvSpPr>
          <p:cNvPr id="3" name="object 2">
            <a:extLst>
              <a:ext uri="{FF2B5EF4-FFF2-40B4-BE49-F238E27FC236}">
                <a16:creationId xmlns:a16="http://schemas.microsoft.com/office/drawing/2014/main" id="{36A33406-707E-7964-720C-39F4215B6482}"/>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chemeClr val="accent1"/>
          </a:solidFill>
        </p:spPr>
        <p:txBody>
          <a:bodyPr wrap="square" lIns="0" tIns="0" rIns="0" bIns="0" rtlCol="0"/>
          <a:lstStyle/>
          <a:p>
            <a:endParaRPr/>
          </a:p>
        </p:txBody>
      </p:sp>
      <p:sp>
        <p:nvSpPr>
          <p:cNvPr id="4" name="object 3">
            <a:extLst>
              <a:ext uri="{FF2B5EF4-FFF2-40B4-BE49-F238E27FC236}">
                <a16:creationId xmlns:a16="http://schemas.microsoft.com/office/drawing/2014/main" id="{0F295B78-E75D-2752-69CE-2F699FA7ED78}"/>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01B36A6-A79A-984B-176C-4672F0C2AD90}"/>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tx2"/>
            </a:solidFill>
          </a:ln>
        </p:spPr>
        <p:txBody>
          <a:bodyPr wrap="square" lIns="0" tIns="0" rIns="0" bIns="0" rtlCol="0"/>
          <a:lstStyle/>
          <a:p>
            <a:endParaRPr/>
          </a:p>
        </p:txBody>
      </p:sp>
      <p:sp>
        <p:nvSpPr>
          <p:cNvPr id="6" name="object 5">
            <a:extLst>
              <a:ext uri="{FF2B5EF4-FFF2-40B4-BE49-F238E27FC236}">
                <a16:creationId xmlns:a16="http://schemas.microsoft.com/office/drawing/2014/main" id="{0AD285F7-638D-F2B9-0580-6CE97E0BC355}"/>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grpSp>
        <p:nvGrpSpPr>
          <p:cNvPr id="7" name="object 7">
            <a:extLst>
              <a:ext uri="{FF2B5EF4-FFF2-40B4-BE49-F238E27FC236}">
                <a16:creationId xmlns:a16="http://schemas.microsoft.com/office/drawing/2014/main" id="{36386E5F-9901-C103-5301-7522D08ED5C3}"/>
              </a:ext>
            </a:extLst>
          </p:cNvPr>
          <p:cNvGrpSpPr/>
          <p:nvPr/>
        </p:nvGrpSpPr>
        <p:grpSpPr>
          <a:xfrm>
            <a:off x="9343593" y="283212"/>
            <a:ext cx="2437765" cy="6417945"/>
            <a:chOff x="9343593" y="283212"/>
            <a:chExt cx="2437765" cy="6417945"/>
          </a:xfrm>
        </p:grpSpPr>
        <p:sp>
          <p:nvSpPr>
            <p:cNvPr id="8" name="object 8">
              <a:extLst>
                <a:ext uri="{FF2B5EF4-FFF2-40B4-BE49-F238E27FC236}">
                  <a16:creationId xmlns:a16="http://schemas.microsoft.com/office/drawing/2014/main" id="{4FBA7482-85B5-4F15-ABD9-E2491892AC48}"/>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D348C3C4-8C32-5C08-B1DB-7F2AE0436385}"/>
                </a:ext>
              </a:extLst>
            </p:cNvPr>
            <p:cNvPicPr/>
            <p:nvPr/>
          </p:nvPicPr>
          <p:blipFill>
            <a:blip r:embed="rId3" cstate="print"/>
            <a:stretch>
              <a:fillRect/>
            </a:stretch>
          </p:blipFill>
          <p:spPr>
            <a:xfrm>
              <a:off x="9343593" y="6028956"/>
              <a:ext cx="2437409" cy="671880"/>
            </a:xfrm>
            <a:prstGeom prst="rect">
              <a:avLst/>
            </a:prstGeom>
          </p:spPr>
        </p:pic>
      </p:grpSp>
      <p:sp>
        <p:nvSpPr>
          <p:cNvPr id="23" name="object 6">
            <a:extLst>
              <a:ext uri="{FF2B5EF4-FFF2-40B4-BE49-F238E27FC236}">
                <a16:creationId xmlns:a16="http://schemas.microsoft.com/office/drawing/2014/main" id="{C1C6DA5C-9900-4EAC-6316-DA6E2A997576}"/>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24" name="Date Placeholder 3">
            <a:extLst>
              <a:ext uri="{FF2B5EF4-FFF2-40B4-BE49-F238E27FC236}">
                <a16:creationId xmlns:a16="http://schemas.microsoft.com/office/drawing/2014/main" id="{F44CD69D-8952-7D06-CD30-1BBB9DFED007}"/>
              </a:ext>
            </a:extLst>
          </p:cNvPr>
          <p:cNvSpPr>
            <a:spLocks noGrp="1"/>
          </p:cNvSpPr>
          <p:nvPr>
            <p:ph type="dt" sz="half" idx="2"/>
          </p:nvPr>
        </p:nvSpPr>
        <p:spPr>
          <a:xfrm>
            <a:off x="11242390" y="243987"/>
            <a:ext cx="547029" cy="162560"/>
          </a:xfrm>
          <a:prstGeom prst="rect">
            <a:avLst/>
          </a:prstGeom>
        </p:spPr>
        <p:txBody>
          <a:bodyPr vert="horz" lIns="91440" tIns="45720" rIns="91440" bIns="45720" rtlCol="0" anchor="ctr"/>
          <a:lstStyle>
            <a:lvl1pPr algn="l">
              <a:defRPr sz="900">
                <a:solidFill>
                  <a:schemeClr val="bg1"/>
                </a:solidFill>
                <a:latin typeface="+mn-lt"/>
              </a:defRPr>
            </a:lvl1pPr>
          </a:lstStyle>
          <a:p>
            <a:fld id="{7514A0DC-7E78-461D-BA3C-B35C25AEC383}" type="datetimeFigureOut">
              <a:rPr lang="en-GB" smtClean="0"/>
              <a:t>01/04/2025</a:t>
            </a:fld>
            <a:endParaRPr lang="en-GB"/>
          </a:p>
        </p:txBody>
      </p:sp>
      <p:sp>
        <p:nvSpPr>
          <p:cNvPr id="31" name="Text Placeholder 2">
            <a:extLst>
              <a:ext uri="{FF2B5EF4-FFF2-40B4-BE49-F238E27FC236}">
                <a16:creationId xmlns:a16="http://schemas.microsoft.com/office/drawing/2014/main" id="{71256473-6F5D-CA63-E402-2CA60AD82C81}"/>
              </a:ext>
            </a:extLst>
          </p:cNvPr>
          <p:cNvSpPr>
            <a:spLocks noGrp="1"/>
          </p:cNvSpPr>
          <p:nvPr>
            <p:ph type="body" idx="13"/>
          </p:nvPr>
        </p:nvSpPr>
        <p:spPr>
          <a:xfrm>
            <a:off x="2020915" y="3521494"/>
            <a:ext cx="7425298" cy="838200"/>
          </a:xfrm>
        </p:spPr>
        <p:txBody>
          <a:bodyPr>
            <a:normAutofit/>
          </a:bodyPr>
          <a:lstStyle>
            <a:lvl1pPr marL="0" indent="0">
              <a:buNone/>
              <a:defRPr sz="28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5" name="object 13">
            <a:extLst>
              <a:ext uri="{FF2B5EF4-FFF2-40B4-BE49-F238E27FC236}">
                <a16:creationId xmlns:a16="http://schemas.microsoft.com/office/drawing/2014/main" id="{3DFA8D19-93C2-CB7C-DCB9-2AB22280413A}"/>
              </a:ext>
            </a:extLst>
          </p:cNvPr>
          <p:cNvSpPr/>
          <p:nvPr/>
        </p:nvSpPr>
        <p:spPr>
          <a:xfrm>
            <a:off x="558948" y="2480619"/>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36" name="object 14">
            <a:extLst>
              <a:ext uri="{FF2B5EF4-FFF2-40B4-BE49-F238E27FC236}">
                <a16:creationId xmlns:a16="http://schemas.microsoft.com/office/drawing/2014/main" id="{E626F834-A458-EE63-439C-8A43C0372581}"/>
              </a:ext>
            </a:extLst>
          </p:cNvPr>
          <p:cNvSpPr/>
          <p:nvPr/>
        </p:nvSpPr>
        <p:spPr>
          <a:xfrm>
            <a:off x="558948" y="3769101"/>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37" name="object 15">
            <a:extLst>
              <a:ext uri="{FF2B5EF4-FFF2-40B4-BE49-F238E27FC236}">
                <a16:creationId xmlns:a16="http://schemas.microsoft.com/office/drawing/2014/main" id="{1B418E55-D913-FA57-CD2A-0AFE521577E0}"/>
              </a:ext>
            </a:extLst>
          </p:cNvPr>
          <p:cNvSpPr/>
          <p:nvPr/>
        </p:nvSpPr>
        <p:spPr>
          <a:xfrm>
            <a:off x="924730" y="3124937"/>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38" name="object 16">
            <a:extLst>
              <a:ext uri="{FF2B5EF4-FFF2-40B4-BE49-F238E27FC236}">
                <a16:creationId xmlns:a16="http://schemas.microsoft.com/office/drawing/2014/main" id="{48C6A737-5D01-5D3D-68EB-76B810721512}"/>
              </a:ext>
            </a:extLst>
          </p:cNvPr>
          <p:cNvSpPr/>
          <p:nvPr/>
        </p:nvSpPr>
        <p:spPr>
          <a:xfrm>
            <a:off x="924730" y="4413419"/>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39" name="object 17">
            <a:extLst>
              <a:ext uri="{FF2B5EF4-FFF2-40B4-BE49-F238E27FC236}">
                <a16:creationId xmlns:a16="http://schemas.microsoft.com/office/drawing/2014/main" id="{8B955017-6E6F-548E-7C10-6299C7C27B81}"/>
              </a:ext>
            </a:extLst>
          </p:cNvPr>
          <p:cNvSpPr/>
          <p:nvPr/>
        </p:nvSpPr>
        <p:spPr>
          <a:xfrm>
            <a:off x="558952" y="1197003"/>
            <a:ext cx="693420" cy="788035"/>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accent1"/>
          </a:solidFill>
          <a:ln>
            <a:solidFill>
              <a:schemeClr val="accent1"/>
            </a:solidFill>
          </a:ln>
        </p:spPr>
        <p:txBody>
          <a:bodyPr wrap="square" lIns="0" tIns="0" rIns="0" bIns="0" rtlCol="0"/>
          <a:lstStyle/>
          <a:p>
            <a:endParaRPr/>
          </a:p>
        </p:txBody>
      </p:sp>
      <p:sp>
        <p:nvSpPr>
          <p:cNvPr id="40" name="object 19">
            <a:extLst>
              <a:ext uri="{FF2B5EF4-FFF2-40B4-BE49-F238E27FC236}">
                <a16:creationId xmlns:a16="http://schemas.microsoft.com/office/drawing/2014/main" id="{074243B1-5B34-41FC-414A-E9395DD6134D}"/>
              </a:ext>
            </a:extLst>
          </p:cNvPr>
          <p:cNvSpPr txBox="1"/>
          <p:nvPr/>
        </p:nvSpPr>
        <p:spPr>
          <a:xfrm>
            <a:off x="609600" y="14758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solidFill>
                <a:latin typeface="Calibri"/>
                <a:cs typeface="Calibri"/>
              </a:rPr>
              <a:t>01</a:t>
            </a:r>
            <a:endParaRPr lang="en-GB" sz="1200">
              <a:solidFill>
                <a:schemeClr val="bg1"/>
              </a:solidFill>
              <a:latin typeface="Calibri"/>
              <a:cs typeface="Calibri"/>
            </a:endParaRPr>
          </a:p>
        </p:txBody>
      </p:sp>
      <p:sp>
        <p:nvSpPr>
          <p:cNvPr id="43" name="object 19">
            <a:extLst>
              <a:ext uri="{FF2B5EF4-FFF2-40B4-BE49-F238E27FC236}">
                <a16:creationId xmlns:a16="http://schemas.microsoft.com/office/drawing/2014/main" id="{7B182DD6-B82D-0D47-A842-0628B052253D}"/>
              </a:ext>
            </a:extLst>
          </p:cNvPr>
          <p:cNvSpPr txBox="1"/>
          <p:nvPr/>
        </p:nvSpPr>
        <p:spPr>
          <a:xfrm>
            <a:off x="609600" y="27839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03</a:t>
            </a:r>
            <a:endParaRPr lang="en-GB" sz="1200">
              <a:solidFill>
                <a:schemeClr val="bg1">
                  <a:lumMod val="85000"/>
                </a:schemeClr>
              </a:solidFill>
              <a:latin typeface="Calibri"/>
              <a:cs typeface="Calibri"/>
            </a:endParaRPr>
          </a:p>
        </p:txBody>
      </p:sp>
      <p:sp>
        <p:nvSpPr>
          <p:cNvPr id="44" name="object 19">
            <a:extLst>
              <a:ext uri="{FF2B5EF4-FFF2-40B4-BE49-F238E27FC236}">
                <a16:creationId xmlns:a16="http://schemas.microsoft.com/office/drawing/2014/main" id="{C724384D-9735-4253-67AC-FE4E24F438C4}"/>
              </a:ext>
            </a:extLst>
          </p:cNvPr>
          <p:cNvSpPr txBox="1"/>
          <p:nvPr/>
        </p:nvSpPr>
        <p:spPr>
          <a:xfrm>
            <a:off x="984250" y="34221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04</a:t>
            </a:r>
            <a:endParaRPr lang="en-GB" sz="1200">
              <a:solidFill>
                <a:schemeClr val="bg1">
                  <a:lumMod val="85000"/>
                </a:schemeClr>
              </a:solidFill>
              <a:latin typeface="Calibri"/>
              <a:cs typeface="Calibri"/>
            </a:endParaRPr>
          </a:p>
        </p:txBody>
      </p:sp>
      <p:sp>
        <p:nvSpPr>
          <p:cNvPr id="45" name="object 19">
            <a:extLst>
              <a:ext uri="{FF2B5EF4-FFF2-40B4-BE49-F238E27FC236}">
                <a16:creationId xmlns:a16="http://schemas.microsoft.com/office/drawing/2014/main" id="{2F2EF391-D219-8C5E-AB36-0D32A144B4AC}"/>
              </a:ext>
            </a:extLst>
          </p:cNvPr>
          <p:cNvSpPr txBox="1"/>
          <p:nvPr/>
        </p:nvSpPr>
        <p:spPr>
          <a:xfrm>
            <a:off x="609600" y="40698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05</a:t>
            </a:r>
            <a:endParaRPr lang="en-GB" sz="1200">
              <a:solidFill>
                <a:schemeClr val="bg1">
                  <a:lumMod val="85000"/>
                </a:schemeClr>
              </a:solidFill>
              <a:latin typeface="Calibri"/>
              <a:cs typeface="Calibri"/>
            </a:endParaRPr>
          </a:p>
        </p:txBody>
      </p:sp>
      <p:sp>
        <p:nvSpPr>
          <p:cNvPr id="46" name="object 19">
            <a:extLst>
              <a:ext uri="{FF2B5EF4-FFF2-40B4-BE49-F238E27FC236}">
                <a16:creationId xmlns:a16="http://schemas.microsoft.com/office/drawing/2014/main" id="{46890BE9-1116-A8E3-6592-6C76061DF3FB}"/>
              </a:ext>
            </a:extLst>
          </p:cNvPr>
          <p:cNvSpPr txBox="1"/>
          <p:nvPr/>
        </p:nvSpPr>
        <p:spPr>
          <a:xfrm>
            <a:off x="984250" y="470800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06</a:t>
            </a:r>
            <a:endParaRPr lang="en-GB" sz="1200">
              <a:solidFill>
                <a:schemeClr val="bg1">
                  <a:lumMod val="85000"/>
                </a:schemeClr>
              </a:solidFill>
              <a:latin typeface="Calibri"/>
              <a:cs typeface="Calibri"/>
            </a:endParaRPr>
          </a:p>
        </p:txBody>
      </p:sp>
      <p:sp>
        <p:nvSpPr>
          <p:cNvPr id="48" name="object 12">
            <a:extLst>
              <a:ext uri="{FF2B5EF4-FFF2-40B4-BE49-F238E27FC236}">
                <a16:creationId xmlns:a16="http://schemas.microsoft.com/office/drawing/2014/main" id="{64714B24-0E18-5087-C3A4-CC057E8E5A83}"/>
              </a:ext>
            </a:extLst>
          </p:cNvPr>
          <p:cNvSpPr/>
          <p:nvPr/>
        </p:nvSpPr>
        <p:spPr>
          <a:xfrm>
            <a:off x="923390" y="1837326"/>
            <a:ext cx="695960" cy="795655"/>
          </a:xfrm>
          <a:custGeom>
            <a:avLst/>
            <a:gdLst/>
            <a:ahLst/>
            <a:cxnLst/>
            <a:rect l="l" t="t" r="r" b="b"/>
            <a:pathLst>
              <a:path w="695960" h="795655">
                <a:moveTo>
                  <a:pt x="23329" y="614311"/>
                </a:moveTo>
                <a:lnTo>
                  <a:pt x="14246" y="606892"/>
                </a:lnTo>
                <a:lnTo>
                  <a:pt x="6831" y="596782"/>
                </a:lnTo>
                <a:lnTo>
                  <a:pt x="1832" y="585286"/>
                </a:lnTo>
                <a:lnTo>
                  <a:pt x="0" y="573709"/>
                </a:lnTo>
                <a:lnTo>
                  <a:pt x="0" y="221919"/>
                </a:lnTo>
                <a:lnTo>
                  <a:pt x="23329" y="181317"/>
                </a:lnTo>
                <a:lnTo>
                  <a:pt x="324510" y="5638"/>
                </a:lnTo>
                <a:lnTo>
                  <a:pt x="347829" y="0"/>
                </a:lnTo>
                <a:lnTo>
                  <a:pt x="360241" y="1409"/>
                </a:lnTo>
                <a:lnTo>
                  <a:pt x="672338" y="181317"/>
                </a:lnTo>
                <a:lnTo>
                  <a:pt x="695642" y="221919"/>
                </a:lnTo>
                <a:lnTo>
                  <a:pt x="695642" y="573709"/>
                </a:lnTo>
                <a:lnTo>
                  <a:pt x="672338" y="614311"/>
                </a:lnTo>
                <a:lnTo>
                  <a:pt x="371157" y="789990"/>
                </a:lnTo>
                <a:lnTo>
                  <a:pt x="347829" y="795629"/>
                </a:lnTo>
                <a:lnTo>
                  <a:pt x="335419" y="794219"/>
                </a:lnTo>
                <a:lnTo>
                  <a:pt x="324510" y="789990"/>
                </a:lnTo>
                <a:lnTo>
                  <a:pt x="23329" y="614311"/>
                </a:lnTo>
                <a:close/>
              </a:path>
            </a:pathLst>
          </a:custGeom>
          <a:solidFill>
            <a:schemeClr val="bg1"/>
          </a:solidFill>
          <a:ln w="12700">
            <a:solidFill>
              <a:schemeClr val="bg1">
                <a:lumMod val="85000"/>
              </a:schemeClr>
            </a:solidFill>
          </a:ln>
        </p:spPr>
        <p:txBody>
          <a:bodyPr wrap="square" lIns="0" tIns="0" rIns="0" bIns="0" rtlCol="0"/>
          <a:lstStyle/>
          <a:p>
            <a:endParaRPr/>
          </a:p>
        </p:txBody>
      </p:sp>
      <p:sp>
        <p:nvSpPr>
          <p:cNvPr id="49" name="object 19">
            <a:extLst>
              <a:ext uri="{FF2B5EF4-FFF2-40B4-BE49-F238E27FC236}">
                <a16:creationId xmlns:a16="http://schemas.microsoft.com/office/drawing/2014/main" id="{9ECDD394-CA5E-9CBB-8826-55D024E24AEC}"/>
              </a:ext>
            </a:extLst>
          </p:cNvPr>
          <p:cNvSpPr txBox="1"/>
          <p:nvPr/>
        </p:nvSpPr>
        <p:spPr>
          <a:xfrm>
            <a:off x="996814" y="2133600"/>
            <a:ext cx="527186" cy="197490"/>
          </a:xfrm>
          <a:prstGeom prst="rect">
            <a:avLst/>
          </a:prstGeom>
        </p:spPr>
        <p:txBody>
          <a:bodyPr vert="horz" wrap="square" lIns="0" tIns="12700" rIns="0" bIns="0" rtlCol="0">
            <a:spAutoFit/>
          </a:bodyPr>
          <a:lstStyle/>
          <a:p>
            <a:pPr marR="5080" algn="ctr">
              <a:lnSpc>
                <a:spcPct val="100000"/>
              </a:lnSpc>
            </a:pPr>
            <a:r>
              <a:rPr sz="1200" spc="-25">
                <a:solidFill>
                  <a:schemeClr val="bg1">
                    <a:lumMod val="85000"/>
                  </a:schemeClr>
                </a:solidFill>
                <a:latin typeface="Calibri"/>
                <a:cs typeface="Calibri"/>
              </a:rPr>
              <a:t>02</a:t>
            </a:r>
            <a:endParaRPr sz="1200">
              <a:solidFill>
                <a:schemeClr val="bg1">
                  <a:lumMod val="85000"/>
                </a:schemeClr>
              </a:solidFill>
              <a:latin typeface="Calibri"/>
              <a:cs typeface="Calibri"/>
            </a:endParaRPr>
          </a:p>
        </p:txBody>
      </p:sp>
    </p:spTree>
    <p:extLst>
      <p:ext uri="{BB962C8B-B14F-4D97-AF65-F5344CB8AC3E}">
        <p14:creationId xmlns:p14="http://schemas.microsoft.com/office/powerpoint/2010/main" val="13872680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Section Start">
    <p:spTree>
      <p:nvGrpSpPr>
        <p:cNvPr id="1" name=""/>
        <p:cNvGrpSpPr/>
        <p:nvPr/>
      </p:nvGrpSpPr>
      <p:grpSpPr>
        <a:xfrm>
          <a:off x="0" y="0"/>
          <a:ext cx="0" cy="0"/>
          <a:chOff x="0" y="0"/>
          <a:chExt cx="0" cy="0"/>
        </a:xfrm>
      </p:grpSpPr>
      <p:pic>
        <p:nvPicPr>
          <p:cNvPr id="33" name="Picture 32" descr="A picture containing honeycomb, echinoderm&#10;&#10;Description automatically generated">
            <a:extLst>
              <a:ext uri="{FF2B5EF4-FFF2-40B4-BE49-F238E27FC236}">
                <a16:creationId xmlns:a16="http://schemas.microsoft.com/office/drawing/2014/main" id="{4A098B85-F42D-5FF1-067B-00FF4061B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5039"/>
            <a:ext cx="5791912" cy="4872962"/>
          </a:xfrm>
          <a:prstGeom prst="rect">
            <a:avLst/>
          </a:prstGeom>
        </p:spPr>
      </p:pic>
      <p:sp>
        <p:nvSpPr>
          <p:cNvPr id="2" name="Title 1">
            <a:extLst>
              <a:ext uri="{FF2B5EF4-FFF2-40B4-BE49-F238E27FC236}">
                <a16:creationId xmlns:a16="http://schemas.microsoft.com/office/drawing/2014/main" id="{BA3CBD65-B0C2-C24D-AD6F-E6830D849A17}"/>
              </a:ext>
            </a:extLst>
          </p:cNvPr>
          <p:cNvSpPr>
            <a:spLocks noGrp="1"/>
          </p:cNvSpPr>
          <p:nvPr>
            <p:ph type="title"/>
          </p:nvPr>
        </p:nvSpPr>
        <p:spPr>
          <a:xfrm>
            <a:off x="2020915" y="2493642"/>
            <a:ext cx="7425298" cy="954097"/>
          </a:xfrm>
          <a:prstGeom prst="rect">
            <a:avLst/>
          </a:prstGeom>
        </p:spPr>
        <p:txBody>
          <a:bodyPr/>
          <a:lstStyle>
            <a:lvl1pPr>
              <a:defRPr sz="4400">
                <a:solidFill>
                  <a:schemeClr val="accent2"/>
                </a:solidFill>
              </a:defRPr>
            </a:lvl1pPr>
          </a:lstStyle>
          <a:p>
            <a:r>
              <a:rPr lang="en-US"/>
              <a:t>Click to edit Master title style</a:t>
            </a:r>
          </a:p>
        </p:txBody>
      </p:sp>
      <p:sp>
        <p:nvSpPr>
          <p:cNvPr id="3" name="object 2">
            <a:extLst>
              <a:ext uri="{FF2B5EF4-FFF2-40B4-BE49-F238E27FC236}">
                <a16:creationId xmlns:a16="http://schemas.microsoft.com/office/drawing/2014/main" id="{36A33406-707E-7964-720C-39F4215B6482}"/>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chemeClr val="accent2"/>
          </a:solidFill>
        </p:spPr>
        <p:txBody>
          <a:bodyPr wrap="square" lIns="0" tIns="0" rIns="0" bIns="0" rtlCol="0"/>
          <a:lstStyle/>
          <a:p>
            <a:endParaRPr/>
          </a:p>
        </p:txBody>
      </p:sp>
      <p:sp>
        <p:nvSpPr>
          <p:cNvPr id="4" name="object 3">
            <a:extLst>
              <a:ext uri="{FF2B5EF4-FFF2-40B4-BE49-F238E27FC236}">
                <a16:creationId xmlns:a16="http://schemas.microsoft.com/office/drawing/2014/main" id="{0F295B78-E75D-2752-69CE-2F699FA7ED78}"/>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01B36A6-A79A-984B-176C-4672F0C2AD90}"/>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accent2"/>
            </a:solidFill>
          </a:ln>
        </p:spPr>
        <p:txBody>
          <a:bodyPr wrap="square" lIns="0" tIns="0" rIns="0" bIns="0" rtlCol="0"/>
          <a:lstStyle/>
          <a:p>
            <a:endParaRPr/>
          </a:p>
        </p:txBody>
      </p:sp>
      <p:sp>
        <p:nvSpPr>
          <p:cNvPr id="6" name="object 5">
            <a:extLst>
              <a:ext uri="{FF2B5EF4-FFF2-40B4-BE49-F238E27FC236}">
                <a16:creationId xmlns:a16="http://schemas.microsoft.com/office/drawing/2014/main" id="{0AD285F7-638D-F2B9-0580-6CE97E0BC355}"/>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grpSp>
        <p:nvGrpSpPr>
          <p:cNvPr id="7" name="object 7">
            <a:extLst>
              <a:ext uri="{FF2B5EF4-FFF2-40B4-BE49-F238E27FC236}">
                <a16:creationId xmlns:a16="http://schemas.microsoft.com/office/drawing/2014/main" id="{36386E5F-9901-C103-5301-7522D08ED5C3}"/>
              </a:ext>
            </a:extLst>
          </p:cNvPr>
          <p:cNvGrpSpPr/>
          <p:nvPr/>
        </p:nvGrpSpPr>
        <p:grpSpPr>
          <a:xfrm>
            <a:off x="9343593" y="283212"/>
            <a:ext cx="2437765" cy="6417945"/>
            <a:chOff x="9343593" y="283212"/>
            <a:chExt cx="2437765" cy="6417945"/>
          </a:xfrm>
        </p:grpSpPr>
        <p:sp>
          <p:nvSpPr>
            <p:cNvPr id="8" name="object 8">
              <a:extLst>
                <a:ext uri="{FF2B5EF4-FFF2-40B4-BE49-F238E27FC236}">
                  <a16:creationId xmlns:a16="http://schemas.microsoft.com/office/drawing/2014/main" id="{4FBA7482-85B5-4F15-ABD9-E2491892AC48}"/>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D348C3C4-8C32-5C08-B1DB-7F2AE0436385}"/>
                </a:ext>
              </a:extLst>
            </p:cNvPr>
            <p:cNvPicPr/>
            <p:nvPr/>
          </p:nvPicPr>
          <p:blipFill>
            <a:blip r:embed="rId3" cstate="print"/>
            <a:stretch>
              <a:fillRect/>
            </a:stretch>
          </p:blipFill>
          <p:spPr>
            <a:xfrm>
              <a:off x="9343593" y="6028956"/>
              <a:ext cx="2437409" cy="671880"/>
            </a:xfrm>
            <a:prstGeom prst="rect">
              <a:avLst/>
            </a:prstGeom>
          </p:spPr>
        </p:pic>
      </p:grpSp>
      <p:sp>
        <p:nvSpPr>
          <p:cNvPr id="11" name="object 12">
            <a:extLst>
              <a:ext uri="{FF2B5EF4-FFF2-40B4-BE49-F238E27FC236}">
                <a16:creationId xmlns:a16="http://schemas.microsoft.com/office/drawing/2014/main" id="{837FE667-3828-1323-1442-E65E5A6748EE}"/>
              </a:ext>
            </a:extLst>
          </p:cNvPr>
          <p:cNvSpPr/>
          <p:nvPr/>
        </p:nvSpPr>
        <p:spPr>
          <a:xfrm>
            <a:off x="923390" y="1837326"/>
            <a:ext cx="695960" cy="795655"/>
          </a:xfrm>
          <a:custGeom>
            <a:avLst/>
            <a:gdLst/>
            <a:ahLst/>
            <a:cxnLst/>
            <a:rect l="l" t="t" r="r" b="b"/>
            <a:pathLst>
              <a:path w="695960" h="795655">
                <a:moveTo>
                  <a:pt x="23329" y="614311"/>
                </a:moveTo>
                <a:lnTo>
                  <a:pt x="14246" y="606892"/>
                </a:lnTo>
                <a:lnTo>
                  <a:pt x="6831" y="596782"/>
                </a:lnTo>
                <a:lnTo>
                  <a:pt x="1832" y="585286"/>
                </a:lnTo>
                <a:lnTo>
                  <a:pt x="0" y="573709"/>
                </a:lnTo>
                <a:lnTo>
                  <a:pt x="0" y="221919"/>
                </a:lnTo>
                <a:lnTo>
                  <a:pt x="23329" y="181317"/>
                </a:lnTo>
                <a:lnTo>
                  <a:pt x="324510" y="5638"/>
                </a:lnTo>
                <a:lnTo>
                  <a:pt x="347829" y="0"/>
                </a:lnTo>
                <a:lnTo>
                  <a:pt x="360241" y="1409"/>
                </a:lnTo>
                <a:lnTo>
                  <a:pt x="672338" y="181317"/>
                </a:lnTo>
                <a:lnTo>
                  <a:pt x="695642" y="221919"/>
                </a:lnTo>
                <a:lnTo>
                  <a:pt x="695642" y="573709"/>
                </a:lnTo>
                <a:lnTo>
                  <a:pt x="672338" y="614311"/>
                </a:lnTo>
                <a:lnTo>
                  <a:pt x="371157" y="789990"/>
                </a:lnTo>
                <a:lnTo>
                  <a:pt x="347829" y="795629"/>
                </a:lnTo>
                <a:lnTo>
                  <a:pt x="335419" y="794219"/>
                </a:lnTo>
                <a:lnTo>
                  <a:pt x="324510" y="789990"/>
                </a:lnTo>
                <a:lnTo>
                  <a:pt x="23329" y="614311"/>
                </a:lnTo>
                <a:close/>
              </a:path>
            </a:pathLst>
          </a:custGeom>
          <a:solidFill>
            <a:schemeClr val="accent2"/>
          </a:solidFill>
          <a:ln w="12700">
            <a:solidFill>
              <a:schemeClr val="accent2"/>
            </a:solidFill>
          </a:ln>
        </p:spPr>
        <p:txBody>
          <a:bodyPr wrap="square" lIns="0" tIns="0" rIns="0" bIns="0" rtlCol="0"/>
          <a:lstStyle/>
          <a:p>
            <a:endParaRPr/>
          </a:p>
        </p:txBody>
      </p:sp>
      <p:sp>
        <p:nvSpPr>
          <p:cNvPr id="12" name="object 13">
            <a:extLst>
              <a:ext uri="{FF2B5EF4-FFF2-40B4-BE49-F238E27FC236}">
                <a16:creationId xmlns:a16="http://schemas.microsoft.com/office/drawing/2014/main" id="{74480159-A55C-F5AC-9E0F-9B2A963A2DED}"/>
              </a:ext>
            </a:extLst>
          </p:cNvPr>
          <p:cNvSpPr/>
          <p:nvPr/>
        </p:nvSpPr>
        <p:spPr>
          <a:xfrm>
            <a:off x="558948" y="2480619"/>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3" name="object 14">
            <a:extLst>
              <a:ext uri="{FF2B5EF4-FFF2-40B4-BE49-F238E27FC236}">
                <a16:creationId xmlns:a16="http://schemas.microsoft.com/office/drawing/2014/main" id="{B970BFF8-F581-F5FF-15D9-65CFE4347A80}"/>
              </a:ext>
            </a:extLst>
          </p:cNvPr>
          <p:cNvSpPr/>
          <p:nvPr/>
        </p:nvSpPr>
        <p:spPr>
          <a:xfrm>
            <a:off x="558948" y="3769101"/>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4" name="object 15">
            <a:extLst>
              <a:ext uri="{FF2B5EF4-FFF2-40B4-BE49-F238E27FC236}">
                <a16:creationId xmlns:a16="http://schemas.microsoft.com/office/drawing/2014/main" id="{E3E09568-E836-0A7F-A141-C6F26435350D}"/>
              </a:ext>
            </a:extLst>
          </p:cNvPr>
          <p:cNvSpPr/>
          <p:nvPr/>
        </p:nvSpPr>
        <p:spPr>
          <a:xfrm>
            <a:off x="924730" y="3124937"/>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5" name="object 16">
            <a:extLst>
              <a:ext uri="{FF2B5EF4-FFF2-40B4-BE49-F238E27FC236}">
                <a16:creationId xmlns:a16="http://schemas.microsoft.com/office/drawing/2014/main" id="{893D14FF-16F0-B487-2B12-4BFA0FC5B92D}"/>
              </a:ext>
            </a:extLst>
          </p:cNvPr>
          <p:cNvSpPr/>
          <p:nvPr/>
        </p:nvSpPr>
        <p:spPr>
          <a:xfrm>
            <a:off x="924730" y="4413419"/>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6" name="object 17">
            <a:extLst>
              <a:ext uri="{FF2B5EF4-FFF2-40B4-BE49-F238E27FC236}">
                <a16:creationId xmlns:a16="http://schemas.microsoft.com/office/drawing/2014/main" id="{5151083E-AF60-F1BB-A8E5-206925DE494F}"/>
              </a:ext>
            </a:extLst>
          </p:cNvPr>
          <p:cNvSpPr/>
          <p:nvPr/>
        </p:nvSpPr>
        <p:spPr>
          <a:xfrm>
            <a:off x="558952" y="1197003"/>
            <a:ext cx="693420" cy="788035"/>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bg1"/>
          </a:solidFill>
          <a:ln>
            <a:solidFill>
              <a:schemeClr val="bg1">
                <a:lumMod val="85000"/>
              </a:schemeClr>
            </a:solidFill>
          </a:ln>
        </p:spPr>
        <p:txBody>
          <a:bodyPr wrap="square" lIns="0" tIns="0" rIns="0" bIns="0" rtlCol="0"/>
          <a:lstStyle/>
          <a:p>
            <a:endParaRPr/>
          </a:p>
        </p:txBody>
      </p:sp>
      <p:sp>
        <p:nvSpPr>
          <p:cNvPr id="18" name="object 19">
            <a:extLst>
              <a:ext uri="{FF2B5EF4-FFF2-40B4-BE49-F238E27FC236}">
                <a16:creationId xmlns:a16="http://schemas.microsoft.com/office/drawing/2014/main" id="{CB9459F2-F117-B727-470C-808D2637C690}"/>
              </a:ext>
            </a:extLst>
          </p:cNvPr>
          <p:cNvSpPr txBox="1"/>
          <p:nvPr/>
        </p:nvSpPr>
        <p:spPr>
          <a:xfrm>
            <a:off x="609600" y="14758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01</a:t>
            </a:r>
            <a:endParaRPr lang="en-GB" sz="1200">
              <a:solidFill>
                <a:schemeClr val="bg1">
                  <a:lumMod val="85000"/>
                </a:schemeClr>
              </a:solidFill>
              <a:latin typeface="Calibri"/>
              <a:cs typeface="Calibri"/>
            </a:endParaRPr>
          </a:p>
        </p:txBody>
      </p:sp>
      <p:sp>
        <p:nvSpPr>
          <p:cNvPr id="23" name="object 6">
            <a:extLst>
              <a:ext uri="{FF2B5EF4-FFF2-40B4-BE49-F238E27FC236}">
                <a16:creationId xmlns:a16="http://schemas.microsoft.com/office/drawing/2014/main" id="{C1C6DA5C-9900-4EAC-6316-DA6E2A997576}"/>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24" name="Date Placeholder 3">
            <a:extLst>
              <a:ext uri="{FF2B5EF4-FFF2-40B4-BE49-F238E27FC236}">
                <a16:creationId xmlns:a16="http://schemas.microsoft.com/office/drawing/2014/main" id="{F44CD69D-8952-7D06-CD30-1BBB9DFED007}"/>
              </a:ext>
            </a:extLst>
          </p:cNvPr>
          <p:cNvSpPr>
            <a:spLocks noGrp="1"/>
          </p:cNvSpPr>
          <p:nvPr>
            <p:ph type="dt" sz="half" idx="2"/>
          </p:nvPr>
        </p:nvSpPr>
        <p:spPr>
          <a:xfrm>
            <a:off x="11242390" y="243987"/>
            <a:ext cx="547029" cy="162560"/>
          </a:xfrm>
          <a:prstGeom prst="rect">
            <a:avLst/>
          </a:prstGeom>
        </p:spPr>
        <p:txBody>
          <a:bodyPr vert="horz" lIns="91440" tIns="45720" rIns="91440" bIns="45720" rtlCol="0" anchor="ctr"/>
          <a:lstStyle>
            <a:lvl1pPr algn="l">
              <a:defRPr sz="900">
                <a:solidFill>
                  <a:schemeClr val="bg1"/>
                </a:solidFill>
                <a:latin typeface="+mn-lt"/>
              </a:defRPr>
            </a:lvl1pPr>
          </a:lstStyle>
          <a:p>
            <a:fld id="{7514A0DC-7E78-461D-BA3C-B35C25AEC383}" type="datetimeFigureOut">
              <a:rPr lang="en-GB" smtClean="0"/>
              <a:t>01/04/2025</a:t>
            </a:fld>
            <a:endParaRPr lang="en-GB"/>
          </a:p>
        </p:txBody>
      </p:sp>
      <p:sp>
        <p:nvSpPr>
          <p:cNvPr id="30" name="object 19">
            <a:extLst>
              <a:ext uri="{FF2B5EF4-FFF2-40B4-BE49-F238E27FC236}">
                <a16:creationId xmlns:a16="http://schemas.microsoft.com/office/drawing/2014/main" id="{057E56DB-6122-3CAE-0D49-80705A0C4338}"/>
              </a:ext>
            </a:extLst>
          </p:cNvPr>
          <p:cNvSpPr txBox="1"/>
          <p:nvPr/>
        </p:nvSpPr>
        <p:spPr>
          <a:xfrm>
            <a:off x="996814" y="2133600"/>
            <a:ext cx="527186" cy="197490"/>
          </a:xfrm>
          <a:prstGeom prst="rect">
            <a:avLst/>
          </a:prstGeom>
        </p:spPr>
        <p:txBody>
          <a:bodyPr vert="horz" wrap="square" lIns="0" tIns="12700" rIns="0" bIns="0" rtlCol="0">
            <a:spAutoFit/>
          </a:bodyPr>
          <a:lstStyle/>
          <a:p>
            <a:pPr marR="5080" algn="ctr">
              <a:lnSpc>
                <a:spcPct val="100000"/>
              </a:lnSpc>
            </a:pPr>
            <a:r>
              <a:rPr sz="1200" spc="-25">
                <a:solidFill>
                  <a:schemeClr val="bg1"/>
                </a:solidFill>
                <a:latin typeface="Calibri"/>
                <a:cs typeface="Calibri"/>
              </a:rPr>
              <a:t>02</a:t>
            </a:r>
            <a:endParaRPr sz="1200">
              <a:solidFill>
                <a:schemeClr val="bg1"/>
              </a:solidFill>
              <a:latin typeface="Calibri"/>
              <a:cs typeface="Calibri"/>
            </a:endParaRPr>
          </a:p>
        </p:txBody>
      </p:sp>
      <p:sp>
        <p:nvSpPr>
          <p:cNvPr id="31" name="Text Placeholder 2">
            <a:extLst>
              <a:ext uri="{FF2B5EF4-FFF2-40B4-BE49-F238E27FC236}">
                <a16:creationId xmlns:a16="http://schemas.microsoft.com/office/drawing/2014/main" id="{71256473-6F5D-CA63-E402-2CA60AD82C81}"/>
              </a:ext>
            </a:extLst>
          </p:cNvPr>
          <p:cNvSpPr>
            <a:spLocks noGrp="1"/>
          </p:cNvSpPr>
          <p:nvPr>
            <p:ph type="body" idx="13"/>
          </p:nvPr>
        </p:nvSpPr>
        <p:spPr>
          <a:xfrm>
            <a:off x="2020915" y="3521494"/>
            <a:ext cx="7425298" cy="838200"/>
          </a:xfrm>
        </p:spPr>
        <p:txBody>
          <a:bodyPr>
            <a:normAutofit/>
          </a:bodyPr>
          <a:lstStyle>
            <a:lvl1pPr marL="0" indent="0">
              <a:buNone/>
              <a:defRPr sz="28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object 19">
            <a:extLst>
              <a:ext uri="{FF2B5EF4-FFF2-40B4-BE49-F238E27FC236}">
                <a16:creationId xmlns:a16="http://schemas.microsoft.com/office/drawing/2014/main" id="{A466CA85-3407-1EFB-ED8E-E6C86B1CA2C1}"/>
              </a:ext>
            </a:extLst>
          </p:cNvPr>
          <p:cNvSpPr txBox="1"/>
          <p:nvPr/>
        </p:nvSpPr>
        <p:spPr>
          <a:xfrm>
            <a:off x="609600" y="27839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03</a:t>
            </a:r>
            <a:endParaRPr lang="en-GB" sz="1200">
              <a:solidFill>
                <a:schemeClr val="bg1">
                  <a:lumMod val="85000"/>
                </a:schemeClr>
              </a:solidFill>
              <a:latin typeface="Calibri"/>
              <a:cs typeface="Calibri"/>
            </a:endParaRPr>
          </a:p>
        </p:txBody>
      </p:sp>
      <p:sp>
        <p:nvSpPr>
          <p:cNvPr id="27" name="object 19">
            <a:extLst>
              <a:ext uri="{FF2B5EF4-FFF2-40B4-BE49-F238E27FC236}">
                <a16:creationId xmlns:a16="http://schemas.microsoft.com/office/drawing/2014/main" id="{CD69EBAC-A65C-9E88-DF46-75FBE9C3C20A}"/>
              </a:ext>
            </a:extLst>
          </p:cNvPr>
          <p:cNvSpPr txBox="1"/>
          <p:nvPr/>
        </p:nvSpPr>
        <p:spPr>
          <a:xfrm>
            <a:off x="984250" y="34221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04</a:t>
            </a:r>
            <a:endParaRPr lang="en-GB" sz="1200">
              <a:solidFill>
                <a:schemeClr val="bg1">
                  <a:lumMod val="85000"/>
                </a:schemeClr>
              </a:solidFill>
              <a:latin typeface="Calibri"/>
              <a:cs typeface="Calibri"/>
            </a:endParaRPr>
          </a:p>
        </p:txBody>
      </p:sp>
      <p:sp>
        <p:nvSpPr>
          <p:cNvPr id="28" name="object 19">
            <a:extLst>
              <a:ext uri="{FF2B5EF4-FFF2-40B4-BE49-F238E27FC236}">
                <a16:creationId xmlns:a16="http://schemas.microsoft.com/office/drawing/2014/main" id="{7C7450E4-EDED-F33E-5F81-D410FA74088D}"/>
              </a:ext>
            </a:extLst>
          </p:cNvPr>
          <p:cNvSpPr txBox="1"/>
          <p:nvPr/>
        </p:nvSpPr>
        <p:spPr>
          <a:xfrm>
            <a:off x="609600" y="40698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05</a:t>
            </a:r>
            <a:endParaRPr lang="en-GB" sz="1200">
              <a:solidFill>
                <a:schemeClr val="bg1">
                  <a:lumMod val="85000"/>
                </a:schemeClr>
              </a:solidFill>
              <a:latin typeface="Calibri"/>
              <a:cs typeface="Calibri"/>
            </a:endParaRPr>
          </a:p>
        </p:txBody>
      </p:sp>
      <p:sp>
        <p:nvSpPr>
          <p:cNvPr id="29" name="object 19">
            <a:extLst>
              <a:ext uri="{FF2B5EF4-FFF2-40B4-BE49-F238E27FC236}">
                <a16:creationId xmlns:a16="http://schemas.microsoft.com/office/drawing/2014/main" id="{4A37B01D-F3E7-79DD-200C-A18BA9E04451}"/>
              </a:ext>
            </a:extLst>
          </p:cNvPr>
          <p:cNvSpPr txBox="1"/>
          <p:nvPr/>
        </p:nvSpPr>
        <p:spPr>
          <a:xfrm>
            <a:off x="984250" y="470800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06</a:t>
            </a:r>
            <a:endParaRPr lang="en-GB" sz="1200">
              <a:solidFill>
                <a:schemeClr val="bg1">
                  <a:lumMod val="85000"/>
                </a:schemeClr>
              </a:solidFill>
              <a:latin typeface="Calibri"/>
              <a:cs typeface="Calibri"/>
            </a:endParaRPr>
          </a:p>
        </p:txBody>
      </p:sp>
    </p:spTree>
    <p:extLst>
      <p:ext uri="{BB962C8B-B14F-4D97-AF65-F5344CB8AC3E}">
        <p14:creationId xmlns:p14="http://schemas.microsoft.com/office/powerpoint/2010/main" val="247618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Section Start">
    <p:spTree>
      <p:nvGrpSpPr>
        <p:cNvPr id="1" name=""/>
        <p:cNvGrpSpPr/>
        <p:nvPr/>
      </p:nvGrpSpPr>
      <p:grpSpPr>
        <a:xfrm>
          <a:off x="0" y="0"/>
          <a:ext cx="0" cy="0"/>
          <a:chOff x="0" y="0"/>
          <a:chExt cx="0" cy="0"/>
        </a:xfrm>
      </p:grpSpPr>
      <p:pic>
        <p:nvPicPr>
          <p:cNvPr id="10" name="Picture 9" descr="A picture containing honeycomb, echinoderm&#10;&#10;Description automatically generated">
            <a:extLst>
              <a:ext uri="{FF2B5EF4-FFF2-40B4-BE49-F238E27FC236}">
                <a16:creationId xmlns:a16="http://schemas.microsoft.com/office/drawing/2014/main" id="{018BE901-778C-9F73-F5C2-5D49574B0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5039"/>
            <a:ext cx="5791912" cy="4872962"/>
          </a:xfrm>
          <a:prstGeom prst="rect">
            <a:avLst/>
          </a:prstGeom>
        </p:spPr>
      </p:pic>
      <p:sp>
        <p:nvSpPr>
          <p:cNvPr id="2" name="Title 1">
            <a:extLst>
              <a:ext uri="{FF2B5EF4-FFF2-40B4-BE49-F238E27FC236}">
                <a16:creationId xmlns:a16="http://schemas.microsoft.com/office/drawing/2014/main" id="{BA3CBD65-B0C2-C24D-AD6F-E6830D849A17}"/>
              </a:ext>
            </a:extLst>
          </p:cNvPr>
          <p:cNvSpPr>
            <a:spLocks noGrp="1"/>
          </p:cNvSpPr>
          <p:nvPr>
            <p:ph type="title"/>
          </p:nvPr>
        </p:nvSpPr>
        <p:spPr>
          <a:xfrm>
            <a:off x="2020915" y="2493642"/>
            <a:ext cx="7425298" cy="954097"/>
          </a:xfrm>
          <a:prstGeom prst="rect">
            <a:avLst/>
          </a:prstGeom>
        </p:spPr>
        <p:txBody>
          <a:bodyPr/>
          <a:lstStyle>
            <a:lvl1pPr>
              <a:defRPr sz="4400">
                <a:solidFill>
                  <a:schemeClr val="accent3"/>
                </a:solidFill>
              </a:defRPr>
            </a:lvl1pPr>
          </a:lstStyle>
          <a:p>
            <a:r>
              <a:rPr lang="en-US"/>
              <a:t>Click to edit Master title style</a:t>
            </a:r>
          </a:p>
        </p:txBody>
      </p:sp>
      <p:sp>
        <p:nvSpPr>
          <p:cNvPr id="3" name="object 2">
            <a:extLst>
              <a:ext uri="{FF2B5EF4-FFF2-40B4-BE49-F238E27FC236}">
                <a16:creationId xmlns:a16="http://schemas.microsoft.com/office/drawing/2014/main" id="{36A33406-707E-7964-720C-39F4215B6482}"/>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chemeClr val="accent3"/>
          </a:solidFill>
        </p:spPr>
        <p:txBody>
          <a:bodyPr wrap="square" lIns="0" tIns="0" rIns="0" bIns="0" rtlCol="0"/>
          <a:lstStyle/>
          <a:p>
            <a:endParaRPr/>
          </a:p>
        </p:txBody>
      </p:sp>
      <p:sp>
        <p:nvSpPr>
          <p:cNvPr id="4" name="object 3">
            <a:extLst>
              <a:ext uri="{FF2B5EF4-FFF2-40B4-BE49-F238E27FC236}">
                <a16:creationId xmlns:a16="http://schemas.microsoft.com/office/drawing/2014/main" id="{0F295B78-E75D-2752-69CE-2F699FA7ED78}"/>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01B36A6-A79A-984B-176C-4672F0C2AD90}"/>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accent3"/>
            </a:solidFill>
          </a:ln>
        </p:spPr>
        <p:txBody>
          <a:bodyPr wrap="square" lIns="0" tIns="0" rIns="0" bIns="0" rtlCol="0"/>
          <a:lstStyle/>
          <a:p>
            <a:endParaRPr/>
          </a:p>
        </p:txBody>
      </p:sp>
      <p:sp>
        <p:nvSpPr>
          <p:cNvPr id="6" name="object 5">
            <a:extLst>
              <a:ext uri="{FF2B5EF4-FFF2-40B4-BE49-F238E27FC236}">
                <a16:creationId xmlns:a16="http://schemas.microsoft.com/office/drawing/2014/main" id="{0AD285F7-638D-F2B9-0580-6CE97E0BC355}"/>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grpSp>
        <p:nvGrpSpPr>
          <p:cNvPr id="7" name="object 7">
            <a:extLst>
              <a:ext uri="{FF2B5EF4-FFF2-40B4-BE49-F238E27FC236}">
                <a16:creationId xmlns:a16="http://schemas.microsoft.com/office/drawing/2014/main" id="{36386E5F-9901-C103-5301-7522D08ED5C3}"/>
              </a:ext>
            </a:extLst>
          </p:cNvPr>
          <p:cNvGrpSpPr/>
          <p:nvPr/>
        </p:nvGrpSpPr>
        <p:grpSpPr>
          <a:xfrm>
            <a:off x="9343593" y="283212"/>
            <a:ext cx="2437765" cy="6417945"/>
            <a:chOff x="9343593" y="283212"/>
            <a:chExt cx="2437765" cy="6417945"/>
          </a:xfrm>
        </p:grpSpPr>
        <p:sp>
          <p:nvSpPr>
            <p:cNvPr id="8" name="object 8">
              <a:extLst>
                <a:ext uri="{FF2B5EF4-FFF2-40B4-BE49-F238E27FC236}">
                  <a16:creationId xmlns:a16="http://schemas.microsoft.com/office/drawing/2014/main" id="{4FBA7482-85B5-4F15-ABD9-E2491892AC48}"/>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D348C3C4-8C32-5C08-B1DB-7F2AE0436385}"/>
                </a:ext>
              </a:extLst>
            </p:cNvPr>
            <p:cNvPicPr/>
            <p:nvPr/>
          </p:nvPicPr>
          <p:blipFill>
            <a:blip r:embed="rId3" cstate="print"/>
            <a:stretch>
              <a:fillRect/>
            </a:stretch>
          </p:blipFill>
          <p:spPr>
            <a:xfrm>
              <a:off x="9343593" y="6028956"/>
              <a:ext cx="2437409" cy="671880"/>
            </a:xfrm>
            <a:prstGeom prst="rect">
              <a:avLst/>
            </a:prstGeom>
          </p:spPr>
        </p:pic>
      </p:grpSp>
      <p:sp>
        <p:nvSpPr>
          <p:cNvPr id="11" name="object 12">
            <a:extLst>
              <a:ext uri="{FF2B5EF4-FFF2-40B4-BE49-F238E27FC236}">
                <a16:creationId xmlns:a16="http://schemas.microsoft.com/office/drawing/2014/main" id="{837FE667-3828-1323-1442-E65E5A6748EE}"/>
              </a:ext>
            </a:extLst>
          </p:cNvPr>
          <p:cNvSpPr/>
          <p:nvPr/>
        </p:nvSpPr>
        <p:spPr>
          <a:xfrm>
            <a:off x="923390" y="1837326"/>
            <a:ext cx="695960" cy="795655"/>
          </a:xfrm>
          <a:custGeom>
            <a:avLst/>
            <a:gdLst/>
            <a:ahLst/>
            <a:cxnLst/>
            <a:rect l="l" t="t" r="r" b="b"/>
            <a:pathLst>
              <a:path w="695960" h="795655">
                <a:moveTo>
                  <a:pt x="23329" y="614311"/>
                </a:moveTo>
                <a:lnTo>
                  <a:pt x="14246" y="606892"/>
                </a:lnTo>
                <a:lnTo>
                  <a:pt x="6831" y="596782"/>
                </a:lnTo>
                <a:lnTo>
                  <a:pt x="1832" y="585286"/>
                </a:lnTo>
                <a:lnTo>
                  <a:pt x="0" y="573709"/>
                </a:lnTo>
                <a:lnTo>
                  <a:pt x="0" y="221919"/>
                </a:lnTo>
                <a:lnTo>
                  <a:pt x="23329" y="181317"/>
                </a:lnTo>
                <a:lnTo>
                  <a:pt x="324510" y="5638"/>
                </a:lnTo>
                <a:lnTo>
                  <a:pt x="347829" y="0"/>
                </a:lnTo>
                <a:lnTo>
                  <a:pt x="360241" y="1409"/>
                </a:lnTo>
                <a:lnTo>
                  <a:pt x="672338" y="181317"/>
                </a:lnTo>
                <a:lnTo>
                  <a:pt x="695642" y="221919"/>
                </a:lnTo>
                <a:lnTo>
                  <a:pt x="695642" y="573709"/>
                </a:lnTo>
                <a:lnTo>
                  <a:pt x="672338" y="614311"/>
                </a:lnTo>
                <a:lnTo>
                  <a:pt x="371157" y="789990"/>
                </a:lnTo>
                <a:lnTo>
                  <a:pt x="347829" y="795629"/>
                </a:lnTo>
                <a:lnTo>
                  <a:pt x="335419" y="794219"/>
                </a:lnTo>
                <a:lnTo>
                  <a:pt x="324510" y="789990"/>
                </a:lnTo>
                <a:lnTo>
                  <a:pt x="23329" y="614311"/>
                </a:lnTo>
                <a:close/>
              </a:path>
            </a:pathLst>
          </a:custGeom>
          <a:solidFill>
            <a:schemeClr val="bg1"/>
          </a:solidFill>
          <a:ln w="12700">
            <a:solidFill>
              <a:schemeClr val="bg1">
                <a:lumMod val="85000"/>
              </a:schemeClr>
            </a:solidFill>
          </a:ln>
        </p:spPr>
        <p:txBody>
          <a:bodyPr wrap="square" lIns="0" tIns="0" rIns="0" bIns="0" rtlCol="0"/>
          <a:lstStyle/>
          <a:p>
            <a:endParaRPr/>
          </a:p>
        </p:txBody>
      </p:sp>
      <p:sp>
        <p:nvSpPr>
          <p:cNvPr id="12" name="object 13">
            <a:extLst>
              <a:ext uri="{FF2B5EF4-FFF2-40B4-BE49-F238E27FC236}">
                <a16:creationId xmlns:a16="http://schemas.microsoft.com/office/drawing/2014/main" id="{74480159-A55C-F5AC-9E0F-9B2A963A2DED}"/>
              </a:ext>
            </a:extLst>
          </p:cNvPr>
          <p:cNvSpPr/>
          <p:nvPr/>
        </p:nvSpPr>
        <p:spPr>
          <a:xfrm>
            <a:off x="558948" y="2480619"/>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solidFill>
            <a:schemeClr val="accent3"/>
          </a:solidFill>
          <a:ln w="12700">
            <a:solidFill>
              <a:schemeClr val="accent3"/>
            </a:solidFill>
          </a:ln>
        </p:spPr>
        <p:txBody>
          <a:bodyPr wrap="square" lIns="0" tIns="0" rIns="0" bIns="0" rtlCol="0"/>
          <a:lstStyle/>
          <a:p>
            <a:endParaRPr/>
          </a:p>
        </p:txBody>
      </p:sp>
      <p:sp>
        <p:nvSpPr>
          <p:cNvPr id="13" name="object 14">
            <a:extLst>
              <a:ext uri="{FF2B5EF4-FFF2-40B4-BE49-F238E27FC236}">
                <a16:creationId xmlns:a16="http://schemas.microsoft.com/office/drawing/2014/main" id="{B970BFF8-F581-F5FF-15D9-65CFE4347A80}"/>
              </a:ext>
            </a:extLst>
          </p:cNvPr>
          <p:cNvSpPr/>
          <p:nvPr/>
        </p:nvSpPr>
        <p:spPr>
          <a:xfrm>
            <a:off x="558948" y="3769101"/>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4" name="object 15">
            <a:extLst>
              <a:ext uri="{FF2B5EF4-FFF2-40B4-BE49-F238E27FC236}">
                <a16:creationId xmlns:a16="http://schemas.microsoft.com/office/drawing/2014/main" id="{E3E09568-E836-0A7F-A141-C6F26435350D}"/>
              </a:ext>
            </a:extLst>
          </p:cNvPr>
          <p:cNvSpPr/>
          <p:nvPr/>
        </p:nvSpPr>
        <p:spPr>
          <a:xfrm>
            <a:off x="924730" y="3124937"/>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5" name="object 16">
            <a:extLst>
              <a:ext uri="{FF2B5EF4-FFF2-40B4-BE49-F238E27FC236}">
                <a16:creationId xmlns:a16="http://schemas.microsoft.com/office/drawing/2014/main" id="{893D14FF-16F0-B487-2B12-4BFA0FC5B92D}"/>
              </a:ext>
            </a:extLst>
          </p:cNvPr>
          <p:cNvSpPr/>
          <p:nvPr/>
        </p:nvSpPr>
        <p:spPr>
          <a:xfrm>
            <a:off x="924730" y="4413419"/>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6" name="object 17">
            <a:extLst>
              <a:ext uri="{FF2B5EF4-FFF2-40B4-BE49-F238E27FC236}">
                <a16:creationId xmlns:a16="http://schemas.microsoft.com/office/drawing/2014/main" id="{5151083E-AF60-F1BB-A8E5-206925DE494F}"/>
              </a:ext>
            </a:extLst>
          </p:cNvPr>
          <p:cNvSpPr/>
          <p:nvPr/>
        </p:nvSpPr>
        <p:spPr>
          <a:xfrm>
            <a:off x="558952" y="1197003"/>
            <a:ext cx="693420" cy="788035"/>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bg1"/>
          </a:solidFill>
          <a:ln>
            <a:solidFill>
              <a:schemeClr val="bg1">
                <a:lumMod val="85000"/>
              </a:schemeClr>
            </a:solidFill>
          </a:ln>
        </p:spPr>
        <p:txBody>
          <a:bodyPr wrap="square" lIns="0" tIns="0" rIns="0" bIns="0" rtlCol="0"/>
          <a:lstStyle/>
          <a:p>
            <a:endParaRPr/>
          </a:p>
        </p:txBody>
      </p:sp>
      <p:sp>
        <p:nvSpPr>
          <p:cNvPr id="18" name="object 19">
            <a:extLst>
              <a:ext uri="{FF2B5EF4-FFF2-40B4-BE49-F238E27FC236}">
                <a16:creationId xmlns:a16="http://schemas.microsoft.com/office/drawing/2014/main" id="{CB9459F2-F117-B727-470C-808D2637C690}"/>
              </a:ext>
            </a:extLst>
          </p:cNvPr>
          <p:cNvSpPr txBox="1"/>
          <p:nvPr/>
        </p:nvSpPr>
        <p:spPr>
          <a:xfrm>
            <a:off x="609600" y="14758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01</a:t>
            </a:r>
            <a:endParaRPr lang="en-GB" sz="1200">
              <a:solidFill>
                <a:schemeClr val="bg1">
                  <a:lumMod val="85000"/>
                </a:schemeClr>
              </a:solidFill>
              <a:latin typeface="Calibri"/>
              <a:cs typeface="Calibri"/>
            </a:endParaRPr>
          </a:p>
        </p:txBody>
      </p:sp>
      <p:sp>
        <p:nvSpPr>
          <p:cNvPr id="23" name="object 6">
            <a:extLst>
              <a:ext uri="{FF2B5EF4-FFF2-40B4-BE49-F238E27FC236}">
                <a16:creationId xmlns:a16="http://schemas.microsoft.com/office/drawing/2014/main" id="{C1C6DA5C-9900-4EAC-6316-DA6E2A997576}"/>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24" name="Date Placeholder 3">
            <a:extLst>
              <a:ext uri="{FF2B5EF4-FFF2-40B4-BE49-F238E27FC236}">
                <a16:creationId xmlns:a16="http://schemas.microsoft.com/office/drawing/2014/main" id="{F44CD69D-8952-7D06-CD30-1BBB9DFED007}"/>
              </a:ext>
            </a:extLst>
          </p:cNvPr>
          <p:cNvSpPr>
            <a:spLocks noGrp="1"/>
          </p:cNvSpPr>
          <p:nvPr>
            <p:ph type="dt" sz="half" idx="2"/>
          </p:nvPr>
        </p:nvSpPr>
        <p:spPr>
          <a:xfrm>
            <a:off x="11242390" y="243987"/>
            <a:ext cx="547029" cy="162560"/>
          </a:xfrm>
          <a:prstGeom prst="rect">
            <a:avLst/>
          </a:prstGeom>
        </p:spPr>
        <p:txBody>
          <a:bodyPr vert="horz" lIns="91440" tIns="45720" rIns="91440" bIns="45720" rtlCol="0" anchor="ctr"/>
          <a:lstStyle>
            <a:lvl1pPr algn="l">
              <a:defRPr sz="900">
                <a:solidFill>
                  <a:schemeClr val="bg1"/>
                </a:solidFill>
                <a:latin typeface="+mn-lt"/>
              </a:defRPr>
            </a:lvl1pPr>
          </a:lstStyle>
          <a:p>
            <a:fld id="{7514A0DC-7E78-461D-BA3C-B35C25AEC383}" type="datetimeFigureOut">
              <a:rPr lang="en-GB" smtClean="0"/>
              <a:t>01/04/2025</a:t>
            </a:fld>
            <a:endParaRPr lang="en-GB"/>
          </a:p>
        </p:txBody>
      </p:sp>
      <p:sp>
        <p:nvSpPr>
          <p:cNvPr id="30" name="object 19">
            <a:extLst>
              <a:ext uri="{FF2B5EF4-FFF2-40B4-BE49-F238E27FC236}">
                <a16:creationId xmlns:a16="http://schemas.microsoft.com/office/drawing/2014/main" id="{057E56DB-6122-3CAE-0D49-80705A0C4338}"/>
              </a:ext>
            </a:extLst>
          </p:cNvPr>
          <p:cNvSpPr txBox="1"/>
          <p:nvPr/>
        </p:nvSpPr>
        <p:spPr>
          <a:xfrm>
            <a:off x="996814" y="2133600"/>
            <a:ext cx="527186" cy="197490"/>
          </a:xfrm>
          <a:prstGeom prst="rect">
            <a:avLst/>
          </a:prstGeom>
        </p:spPr>
        <p:txBody>
          <a:bodyPr vert="horz" wrap="square" lIns="0" tIns="12700" rIns="0" bIns="0" rtlCol="0">
            <a:spAutoFit/>
          </a:bodyPr>
          <a:lstStyle/>
          <a:p>
            <a:pPr marR="5080" algn="ctr">
              <a:lnSpc>
                <a:spcPct val="100000"/>
              </a:lnSpc>
            </a:pPr>
            <a:r>
              <a:rPr sz="1200" spc="-25">
                <a:solidFill>
                  <a:schemeClr val="bg1">
                    <a:lumMod val="85000"/>
                  </a:schemeClr>
                </a:solidFill>
                <a:latin typeface="Calibri"/>
                <a:cs typeface="Calibri"/>
              </a:rPr>
              <a:t>02</a:t>
            </a:r>
            <a:endParaRPr sz="1200">
              <a:solidFill>
                <a:schemeClr val="bg1">
                  <a:lumMod val="85000"/>
                </a:schemeClr>
              </a:solidFill>
              <a:latin typeface="Calibri"/>
              <a:cs typeface="Calibri"/>
            </a:endParaRPr>
          </a:p>
        </p:txBody>
      </p:sp>
      <p:sp>
        <p:nvSpPr>
          <p:cNvPr id="31" name="Text Placeholder 2">
            <a:extLst>
              <a:ext uri="{FF2B5EF4-FFF2-40B4-BE49-F238E27FC236}">
                <a16:creationId xmlns:a16="http://schemas.microsoft.com/office/drawing/2014/main" id="{71256473-6F5D-CA63-E402-2CA60AD82C81}"/>
              </a:ext>
            </a:extLst>
          </p:cNvPr>
          <p:cNvSpPr>
            <a:spLocks noGrp="1"/>
          </p:cNvSpPr>
          <p:nvPr>
            <p:ph type="body" idx="13"/>
          </p:nvPr>
        </p:nvSpPr>
        <p:spPr>
          <a:xfrm>
            <a:off x="2020915" y="3521494"/>
            <a:ext cx="7425298" cy="838200"/>
          </a:xfrm>
        </p:spPr>
        <p:txBody>
          <a:bodyPr>
            <a:normAutofit/>
          </a:bodyPr>
          <a:lstStyle>
            <a:lvl1pPr marL="0" indent="0">
              <a:buNone/>
              <a:defRPr sz="28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object 19">
            <a:extLst>
              <a:ext uri="{FF2B5EF4-FFF2-40B4-BE49-F238E27FC236}">
                <a16:creationId xmlns:a16="http://schemas.microsoft.com/office/drawing/2014/main" id="{A466CA85-3407-1EFB-ED8E-E6C86B1CA2C1}"/>
              </a:ext>
            </a:extLst>
          </p:cNvPr>
          <p:cNvSpPr txBox="1"/>
          <p:nvPr/>
        </p:nvSpPr>
        <p:spPr>
          <a:xfrm>
            <a:off x="609600" y="27839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solidFill>
                <a:latin typeface="Calibri"/>
                <a:cs typeface="Calibri"/>
              </a:rPr>
              <a:t>03</a:t>
            </a:r>
            <a:endParaRPr lang="en-GB" sz="1200">
              <a:solidFill>
                <a:schemeClr val="bg1"/>
              </a:solidFill>
              <a:latin typeface="Calibri"/>
              <a:cs typeface="Calibri"/>
            </a:endParaRPr>
          </a:p>
        </p:txBody>
      </p:sp>
      <p:sp>
        <p:nvSpPr>
          <p:cNvPr id="27" name="object 19">
            <a:extLst>
              <a:ext uri="{FF2B5EF4-FFF2-40B4-BE49-F238E27FC236}">
                <a16:creationId xmlns:a16="http://schemas.microsoft.com/office/drawing/2014/main" id="{CD69EBAC-A65C-9E88-DF46-75FBE9C3C20A}"/>
              </a:ext>
            </a:extLst>
          </p:cNvPr>
          <p:cNvSpPr txBox="1"/>
          <p:nvPr/>
        </p:nvSpPr>
        <p:spPr>
          <a:xfrm>
            <a:off x="984250" y="34221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04</a:t>
            </a:r>
            <a:endParaRPr lang="en-GB" sz="1200">
              <a:solidFill>
                <a:schemeClr val="bg1">
                  <a:lumMod val="85000"/>
                </a:schemeClr>
              </a:solidFill>
              <a:latin typeface="Calibri"/>
              <a:cs typeface="Calibri"/>
            </a:endParaRPr>
          </a:p>
        </p:txBody>
      </p:sp>
      <p:sp>
        <p:nvSpPr>
          <p:cNvPr id="28" name="object 19">
            <a:extLst>
              <a:ext uri="{FF2B5EF4-FFF2-40B4-BE49-F238E27FC236}">
                <a16:creationId xmlns:a16="http://schemas.microsoft.com/office/drawing/2014/main" id="{7C7450E4-EDED-F33E-5F81-D410FA74088D}"/>
              </a:ext>
            </a:extLst>
          </p:cNvPr>
          <p:cNvSpPr txBox="1"/>
          <p:nvPr/>
        </p:nvSpPr>
        <p:spPr>
          <a:xfrm>
            <a:off x="609600" y="40698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05</a:t>
            </a:r>
            <a:endParaRPr lang="en-GB" sz="1200">
              <a:solidFill>
                <a:schemeClr val="bg1">
                  <a:lumMod val="85000"/>
                </a:schemeClr>
              </a:solidFill>
              <a:latin typeface="Calibri"/>
              <a:cs typeface="Calibri"/>
            </a:endParaRPr>
          </a:p>
        </p:txBody>
      </p:sp>
      <p:sp>
        <p:nvSpPr>
          <p:cNvPr id="29" name="object 19">
            <a:extLst>
              <a:ext uri="{FF2B5EF4-FFF2-40B4-BE49-F238E27FC236}">
                <a16:creationId xmlns:a16="http://schemas.microsoft.com/office/drawing/2014/main" id="{4A37B01D-F3E7-79DD-200C-A18BA9E04451}"/>
              </a:ext>
            </a:extLst>
          </p:cNvPr>
          <p:cNvSpPr txBox="1"/>
          <p:nvPr/>
        </p:nvSpPr>
        <p:spPr>
          <a:xfrm>
            <a:off x="984250" y="470800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06</a:t>
            </a:r>
            <a:endParaRPr lang="en-GB" sz="1200">
              <a:solidFill>
                <a:schemeClr val="bg1">
                  <a:lumMod val="85000"/>
                </a:schemeClr>
              </a:solidFill>
              <a:latin typeface="Calibri"/>
              <a:cs typeface="Calibri"/>
            </a:endParaRPr>
          </a:p>
        </p:txBody>
      </p:sp>
    </p:spTree>
    <p:extLst>
      <p:ext uri="{BB962C8B-B14F-4D97-AF65-F5344CB8AC3E}">
        <p14:creationId xmlns:p14="http://schemas.microsoft.com/office/powerpoint/2010/main" val="189548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 Section Start">
    <p:spTree>
      <p:nvGrpSpPr>
        <p:cNvPr id="1" name=""/>
        <p:cNvGrpSpPr/>
        <p:nvPr/>
      </p:nvGrpSpPr>
      <p:grpSpPr>
        <a:xfrm>
          <a:off x="0" y="0"/>
          <a:ext cx="0" cy="0"/>
          <a:chOff x="0" y="0"/>
          <a:chExt cx="0" cy="0"/>
        </a:xfrm>
      </p:grpSpPr>
      <p:pic>
        <p:nvPicPr>
          <p:cNvPr id="10" name="Picture 9" descr="A picture containing honeycomb, echinoderm&#10;&#10;Description automatically generated">
            <a:extLst>
              <a:ext uri="{FF2B5EF4-FFF2-40B4-BE49-F238E27FC236}">
                <a16:creationId xmlns:a16="http://schemas.microsoft.com/office/drawing/2014/main" id="{9D348FE3-4847-135C-7369-09B957197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5039"/>
            <a:ext cx="5791912" cy="4872962"/>
          </a:xfrm>
          <a:prstGeom prst="rect">
            <a:avLst/>
          </a:prstGeom>
        </p:spPr>
      </p:pic>
      <p:sp>
        <p:nvSpPr>
          <p:cNvPr id="2" name="Title 1">
            <a:extLst>
              <a:ext uri="{FF2B5EF4-FFF2-40B4-BE49-F238E27FC236}">
                <a16:creationId xmlns:a16="http://schemas.microsoft.com/office/drawing/2014/main" id="{BA3CBD65-B0C2-C24D-AD6F-E6830D849A17}"/>
              </a:ext>
            </a:extLst>
          </p:cNvPr>
          <p:cNvSpPr>
            <a:spLocks noGrp="1"/>
          </p:cNvSpPr>
          <p:nvPr>
            <p:ph type="title"/>
          </p:nvPr>
        </p:nvSpPr>
        <p:spPr>
          <a:xfrm>
            <a:off x="2020915" y="2493642"/>
            <a:ext cx="7425298" cy="954097"/>
          </a:xfrm>
          <a:prstGeom prst="rect">
            <a:avLst/>
          </a:prstGeom>
        </p:spPr>
        <p:txBody>
          <a:bodyPr/>
          <a:lstStyle>
            <a:lvl1pPr>
              <a:defRPr sz="4400">
                <a:solidFill>
                  <a:schemeClr val="accent4"/>
                </a:solidFill>
              </a:defRPr>
            </a:lvl1pPr>
          </a:lstStyle>
          <a:p>
            <a:r>
              <a:rPr lang="en-US"/>
              <a:t>Click to edit Master title style</a:t>
            </a:r>
          </a:p>
        </p:txBody>
      </p:sp>
      <p:sp>
        <p:nvSpPr>
          <p:cNvPr id="3" name="object 2">
            <a:extLst>
              <a:ext uri="{FF2B5EF4-FFF2-40B4-BE49-F238E27FC236}">
                <a16:creationId xmlns:a16="http://schemas.microsoft.com/office/drawing/2014/main" id="{36A33406-707E-7964-720C-39F4215B6482}"/>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chemeClr val="accent4"/>
          </a:solidFill>
        </p:spPr>
        <p:txBody>
          <a:bodyPr wrap="square" lIns="0" tIns="0" rIns="0" bIns="0" rtlCol="0"/>
          <a:lstStyle/>
          <a:p>
            <a:endParaRPr/>
          </a:p>
        </p:txBody>
      </p:sp>
      <p:sp>
        <p:nvSpPr>
          <p:cNvPr id="4" name="object 3">
            <a:extLst>
              <a:ext uri="{FF2B5EF4-FFF2-40B4-BE49-F238E27FC236}">
                <a16:creationId xmlns:a16="http://schemas.microsoft.com/office/drawing/2014/main" id="{0F295B78-E75D-2752-69CE-2F699FA7ED78}"/>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01B36A6-A79A-984B-176C-4672F0C2AD90}"/>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accent4"/>
            </a:solidFill>
          </a:ln>
        </p:spPr>
        <p:txBody>
          <a:bodyPr wrap="square" lIns="0" tIns="0" rIns="0" bIns="0" rtlCol="0"/>
          <a:lstStyle/>
          <a:p>
            <a:endParaRPr/>
          </a:p>
        </p:txBody>
      </p:sp>
      <p:sp>
        <p:nvSpPr>
          <p:cNvPr id="6" name="object 5">
            <a:extLst>
              <a:ext uri="{FF2B5EF4-FFF2-40B4-BE49-F238E27FC236}">
                <a16:creationId xmlns:a16="http://schemas.microsoft.com/office/drawing/2014/main" id="{0AD285F7-638D-F2B9-0580-6CE97E0BC355}"/>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grpSp>
        <p:nvGrpSpPr>
          <p:cNvPr id="7" name="object 7">
            <a:extLst>
              <a:ext uri="{FF2B5EF4-FFF2-40B4-BE49-F238E27FC236}">
                <a16:creationId xmlns:a16="http://schemas.microsoft.com/office/drawing/2014/main" id="{36386E5F-9901-C103-5301-7522D08ED5C3}"/>
              </a:ext>
            </a:extLst>
          </p:cNvPr>
          <p:cNvGrpSpPr/>
          <p:nvPr/>
        </p:nvGrpSpPr>
        <p:grpSpPr>
          <a:xfrm>
            <a:off x="9343593" y="283212"/>
            <a:ext cx="2437765" cy="6417945"/>
            <a:chOff x="9343593" y="283212"/>
            <a:chExt cx="2437765" cy="6417945"/>
          </a:xfrm>
        </p:grpSpPr>
        <p:sp>
          <p:nvSpPr>
            <p:cNvPr id="8" name="object 8">
              <a:extLst>
                <a:ext uri="{FF2B5EF4-FFF2-40B4-BE49-F238E27FC236}">
                  <a16:creationId xmlns:a16="http://schemas.microsoft.com/office/drawing/2014/main" id="{4FBA7482-85B5-4F15-ABD9-E2491892AC48}"/>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D348C3C4-8C32-5C08-B1DB-7F2AE0436385}"/>
                </a:ext>
              </a:extLst>
            </p:cNvPr>
            <p:cNvPicPr/>
            <p:nvPr/>
          </p:nvPicPr>
          <p:blipFill>
            <a:blip r:embed="rId3" cstate="print"/>
            <a:stretch>
              <a:fillRect/>
            </a:stretch>
          </p:blipFill>
          <p:spPr>
            <a:xfrm>
              <a:off x="9343593" y="6028956"/>
              <a:ext cx="2437409" cy="671880"/>
            </a:xfrm>
            <a:prstGeom prst="rect">
              <a:avLst/>
            </a:prstGeom>
          </p:spPr>
        </p:pic>
      </p:grpSp>
      <p:sp>
        <p:nvSpPr>
          <p:cNvPr id="11" name="object 12">
            <a:extLst>
              <a:ext uri="{FF2B5EF4-FFF2-40B4-BE49-F238E27FC236}">
                <a16:creationId xmlns:a16="http://schemas.microsoft.com/office/drawing/2014/main" id="{837FE667-3828-1323-1442-E65E5A6748EE}"/>
              </a:ext>
            </a:extLst>
          </p:cNvPr>
          <p:cNvSpPr/>
          <p:nvPr/>
        </p:nvSpPr>
        <p:spPr>
          <a:xfrm>
            <a:off x="923390" y="1837326"/>
            <a:ext cx="695960" cy="795655"/>
          </a:xfrm>
          <a:custGeom>
            <a:avLst/>
            <a:gdLst/>
            <a:ahLst/>
            <a:cxnLst/>
            <a:rect l="l" t="t" r="r" b="b"/>
            <a:pathLst>
              <a:path w="695960" h="795655">
                <a:moveTo>
                  <a:pt x="23329" y="614311"/>
                </a:moveTo>
                <a:lnTo>
                  <a:pt x="14246" y="606892"/>
                </a:lnTo>
                <a:lnTo>
                  <a:pt x="6831" y="596782"/>
                </a:lnTo>
                <a:lnTo>
                  <a:pt x="1832" y="585286"/>
                </a:lnTo>
                <a:lnTo>
                  <a:pt x="0" y="573709"/>
                </a:lnTo>
                <a:lnTo>
                  <a:pt x="0" y="221919"/>
                </a:lnTo>
                <a:lnTo>
                  <a:pt x="23329" y="181317"/>
                </a:lnTo>
                <a:lnTo>
                  <a:pt x="324510" y="5638"/>
                </a:lnTo>
                <a:lnTo>
                  <a:pt x="347829" y="0"/>
                </a:lnTo>
                <a:lnTo>
                  <a:pt x="360241" y="1409"/>
                </a:lnTo>
                <a:lnTo>
                  <a:pt x="672338" y="181317"/>
                </a:lnTo>
                <a:lnTo>
                  <a:pt x="695642" y="221919"/>
                </a:lnTo>
                <a:lnTo>
                  <a:pt x="695642" y="573709"/>
                </a:lnTo>
                <a:lnTo>
                  <a:pt x="672338" y="614311"/>
                </a:lnTo>
                <a:lnTo>
                  <a:pt x="371157" y="789990"/>
                </a:lnTo>
                <a:lnTo>
                  <a:pt x="347829" y="795629"/>
                </a:lnTo>
                <a:lnTo>
                  <a:pt x="335419" y="794219"/>
                </a:lnTo>
                <a:lnTo>
                  <a:pt x="324510" y="789990"/>
                </a:lnTo>
                <a:lnTo>
                  <a:pt x="23329" y="614311"/>
                </a:lnTo>
                <a:close/>
              </a:path>
            </a:pathLst>
          </a:custGeom>
          <a:solidFill>
            <a:schemeClr val="bg1"/>
          </a:solidFill>
          <a:ln w="12700">
            <a:solidFill>
              <a:schemeClr val="bg1">
                <a:lumMod val="85000"/>
              </a:schemeClr>
            </a:solidFill>
          </a:ln>
        </p:spPr>
        <p:txBody>
          <a:bodyPr wrap="square" lIns="0" tIns="0" rIns="0" bIns="0" rtlCol="0"/>
          <a:lstStyle/>
          <a:p>
            <a:endParaRPr/>
          </a:p>
        </p:txBody>
      </p:sp>
      <p:sp>
        <p:nvSpPr>
          <p:cNvPr id="12" name="object 13">
            <a:extLst>
              <a:ext uri="{FF2B5EF4-FFF2-40B4-BE49-F238E27FC236}">
                <a16:creationId xmlns:a16="http://schemas.microsoft.com/office/drawing/2014/main" id="{74480159-A55C-F5AC-9E0F-9B2A963A2DED}"/>
              </a:ext>
            </a:extLst>
          </p:cNvPr>
          <p:cNvSpPr/>
          <p:nvPr/>
        </p:nvSpPr>
        <p:spPr>
          <a:xfrm>
            <a:off x="558948" y="2480619"/>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noFill/>
          <a:ln w="12700">
            <a:solidFill>
              <a:schemeClr val="bg1">
                <a:lumMod val="85000"/>
              </a:schemeClr>
            </a:solidFill>
          </a:ln>
        </p:spPr>
        <p:txBody>
          <a:bodyPr wrap="square" lIns="0" tIns="0" rIns="0" bIns="0" rtlCol="0"/>
          <a:lstStyle/>
          <a:p>
            <a:endParaRPr/>
          </a:p>
        </p:txBody>
      </p:sp>
      <p:sp>
        <p:nvSpPr>
          <p:cNvPr id="13" name="object 14">
            <a:extLst>
              <a:ext uri="{FF2B5EF4-FFF2-40B4-BE49-F238E27FC236}">
                <a16:creationId xmlns:a16="http://schemas.microsoft.com/office/drawing/2014/main" id="{B970BFF8-F581-F5FF-15D9-65CFE4347A80}"/>
              </a:ext>
            </a:extLst>
          </p:cNvPr>
          <p:cNvSpPr/>
          <p:nvPr/>
        </p:nvSpPr>
        <p:spPr>
          <a:xfrm>
            <a:off x="558948" y="3769101"/>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4" name="object 15">
            <a:extLst>
              <a:ext uri="{FF2B5EF4-FFF2-40B4-BE49-F238E27FC236}">
                <a16:creationId xmlns:a16="http://schemas.microsoft.com/office/drawing/2014/main" id="{E3E09568-E836-0A7F-A141-C6F26435350D}"/>
              </a:ext>
            </a:extLst>
          </p:cNvPr>
          <p:cNvSpPr/>
          <p:nvPr/>
        </p:nvSpPr>
        <p:spPr>
          <a:xfrm>
            <a:off x="924730" y="3124937"/>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solidFill>
            <a:schemeClr val="accent4"/>
          </a:solidFill>
          <a:ln w="12700">
            <a:solidFill>
              <a:schemeClr val="accent4"/>
            </a:solidFill>
          </a:ln>
        </p:spPr>
        <p:txBody>
          <a:bodyPr wrap="square" lIns="0" tIns="0" rIns="0" bIns="0" rtlCol="0"/>
          <a:lstStyle/>
          <a:p>
            <a:endParaRPr/>
          </a:p>
        </p:txBody>
      </p:sp>
      <p:sp>
        <p:nvSpPr>
          <p:cNvPr id="15" name="object 16">
            <a:extLst>
              <a:ext uri="{FF2B5EF4-FFF2-40B4-BE49-F238E27FC236}">
                <a16:creationId xmlns:a16="http://schemas.microsoft.com/office/drawing/2014/main" id="{893D14FF-16F0-B487-2B12-4BFA0FC5B92D}"/>
              </a:ext>
            </a:extLst>
          </p:cNvPr>
          <p:cNvSpPr/>
          <p:nvPr/>
        </p:nvSpPr>
        <p:spPr>
          <a:xfrm>
            <a:off x="924730" y="4413419"/>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6" name="object 17">
            <a:extLst>
              <a:ext uri="{FF2B5EF4-FFF2-40B4-BE49-F238E27FC236}">
                <a16:creationId xmlns:a16="http://schemas.microsoft.com/office/drawing/2014/main" id="{5151083E-AF60-F1BB-A8E5-206925DE494F}"/>
              </a:ext>
            </a:extLst>
          </p:cNvPr>
          <p:cNvSpPr/>
          <p:nvPr/>
        </p:nvSpPr>
        <p:spPr>
          <a:xfrm>
            <a:off x="558952" y="1197003"/>
            <a:ext cx="693420" cy="788035"/>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bg1"/>
          </a:solidFill>
          <a:ln>
            <a:solidFill>
              <a:schemeClr val="bg1">
                <a:lumMod val="85000"/>
              </a:schemeClr>
            </a:solidFill>
          </a:ln>
        </p:spPr>
        <p:txBody>
          <a:bodyPr wrap="square" lIns="0" tIns="0" rIns="0" bIns="0" rtlCol="0"/>
          <a:lstStyle/>
          <a:p>
            <a:endParaRPr/>
          </a:p>
        </p:txBody>
      </p:sp>
      <p:sp>
        <p:nvSpPr>
          <p:cNvPr id="18" name="object 19">
            <a:extLst>
              <a:ext uri="{FF2B5EF4-FFF2-40B4-BE49-F238E27FC236}">
                <a16:creationId xmlns:a16="http://schemas.microsoft.com/office/drawing/2014/main" id="{CB9459F2-F117-B727-470C-808D2637C690}"/>
              </a:ext>
            </a:extLst>
          </p:cNvPr>
          <p:cNvSpPr txBox="1"/>
          <p:nvPr/>
        </p:nvSpPr>
        <p:spPr>
          <a:xfrm>
            <a:off x="609600" y="14758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01</a:t>
            </a:r>
            <a:endParaRPr lang="en-GB" sz="1200">
              <a:solidFill>
                <a:schemeClr val="bg1">
                  <a:lumMod val="85000"/>
                </a:schemeClr>
              </a:solidFill>
              <a:latin typeface="Calibri"/>
              <a:cs typeface="Calibri"/>
            </a:endParaRPr>
          </a:p>
        </p:txBody>
      </p:sp>
      <p:sp>
        <p:nvSpPr>
          <p:cNvPr id="23" name="object 6">
            <a:extLst>
              <a:ext uri="{FF2B5EF4-FFF2-40B4-BE49-F238E27FC236}">
                <a16:creationId xmlns:a16="http://schemas.microsoft.com/office/drawing/2014/main" id="{C1C6DA5C-9900-4EAC-6316-DA6E2A997576}"/>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24" name="Date Placeholder 3">
            <a:extLst>
              <a:ext uri="{FF2B5EF4-FFF2-40B4-BE49-F238E27FC236}">
                <a16:creationId xmlns:a16="http://schemas.microsoft.com/office/drawing/2014/main" id="{F44CD69D-8952-7D06-CD30-1BBB9DFED007}"/>
              </a:ext>
            </a:extLst>
          </p:cNvPr>
          <p:cNvSpPr>
            <a:spLocks noGrp="1"/>
          </p:cNvSpPr>
          <p:nvPr>
            <p:ph type="dt" sz="half" idx="2"/>
          </p:nvPr>
        </p:nvSpPr>
        <p:spPr>
          <a:xfrm>
            <a:off x="11242390" y="243987"/>
            <a:ext cx="547029" cy="162560"/>
          </a:xfrm>
          <a:prstGeom prst="rect">
            <a:avLst/>
          </a:prstGeom>
        </p:spPr>
        <p:txBody>
          <a:bodyPr vert="horz" lIns="91440" tIns="45720" rIns="91440" bIns="45720" rtlCol="0" anchor="ctr"/>
          <a:lstStyle>
            <a:lvl1pPr algn="l">
              <a:defRPr sz="900">
                <a:solidFill>
                  <a:schemeClr val="bg1"/>
                </a:solidFill>
                <a:latin typeface="+mn-lt"/>
              </a:defRPr>
            </a:lvl1pPr>
          </a:lstStyle>
          <a:p>
            <a:fld id="{7514A0DC-7E78-461D-BA3C-B35C25AEC383}" type="datetimeFigureOut">
              <a:rPr lang="en-GB" smtClean="0"/>
              <a:t>01/04/2025</a:t>
            </a:fld>
            <a:endParaRPr lang="en-GB"/>
          </a:p>
        </p:txBody>
      </p:sp>
      <p:sp>
        <p:nvSpPr>
          <p:cNvPr id="30" name="object 19">
            <a:extLst>
              <a:ext uri="{FF2B5EF4-FFF2-40B4-BE49-F238E27FC236}">
                <a16:creationId xmlns:a16="http://schemas.microsoft.com/office/drawing/2014/main" id="{057E56DB-6122-3CAE-0D49-80705A0C4338}"/>
              </a:ext>
            </a:extLst>
          </p:cNvPr>
          <p:cNvSpPr txBox="1"/>
          <p:nvPr/>
        </p:nvSpPr>
        <p:spPr>
          <a:xfrm>
            <a:off x="996814" y="2133600"/>
            <a:ext cx="527186" cy="197490"/>
          </a:xfrm>
          <a:prstGeom prst="rect">
            <a:avLst/>
          </a:prstGeom>
        </p:spPr>
        <p:txBody>
          <a:bodyPr vert="horz" wrap="square" lIns="0" tIns="12700" rIns="0" bIns="0" rtlCol="0">
            <a:spAutoFit/>
          </a:bodyPr>
          <a:lstStyle/>
          <a:p>
            <a:pPr marR="5080" algn="ctr">
              <a:lnSpc>
                <a:spcPct val="100000"/>
              </a:lnSpc>
            </a:pPr>
            <a:r>
              <a:rPr sz="1200" spc="-25">
                <a:solidFill>
                  <a:schemeClr val="bg1">
                    <a:lumMod val="85000"/>
                  </a:schemeClr>
                </a:solidFill>
                <a:latin typeface="Calibri"/>
                <a:cs typeface="Calibri"/>
              </a:rPr>
              <a:t>02</a:t>
            </a:r>
            <a:endParaRPr sz="1200">
              <a:solidFill>
                <a:schemeClr val="bg1">
                  <a:lumMod val="85000"/>
                </a:schemeClr>
              </a:solidFill>
              <a:latin typeface="Calibri"/>
              <a:cs typeface="Calibri"/>
            </a:endParaRPr>
          </a:p>
        </p:txBody>
      </p:sp>
      <p:sp>
        <p:nvSpPr>
          <p:cNvPr id="31" name="Text Placeholder 2">
            <a:extLst>
              <a:ext uri="{FF2B5EF4-FFF2-40B4-BE49-F238E27FC236}">
                <a16:creationId xmlns:a16="http://schemas.microsoft.com/office/drawing/2014/main" id="{71256473-6F5D-CA63-E402-2CA60AD82C81}"/>
              </a:ext>
            </a:extLst>
          </p:cNvPr>
          <p:cNvSpPr>
            <a:spLocks noGrp="1"/>
          </p:cNvSpPr>
          <p:nvPr>
            <p:ph type="body" idx="13"/>
          </p:nvPr>
        </p:nvSpPr>
        <p:spPr>
          <a:xfrm>
            <a:off x="2020915" y="3521494"/>
            <a:ext cx="7425298" cy="838200"/>
          </a:xfrm>
        </p:spPr>
        <p:txBody>
          <a:bodyPr>
            <a:normAutofit/>
          </a:bodyPr>
          <a:lstStyle>
            <a:lvl1pPr marL="0" indent="0">
              <a:buNone/>
              <a:defRPr sz="28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object 19">
            <a:extLst>
              <a:ext uri="{FF2B5EF4-FFF2-40B4-BE49-F238E27FC236}">
                <a16:creationId xmlns:a16="http://schemas.microsoft.com/office/drawing/2014/main" id="{A466CA85-3407-1EFB-ED8E-E6C86B1CA2C1}"/>
              </a:ext>
            </a:extLst>
          </p:cNvPr>
          <p:cNvSpPr txBox="1"/>
          <p:nvPr/>
        </p:nvSpPr>
        <p:spPr>
          <a:xfrm>
            <a:off x="609600" y="27839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03</a:t>
            </a:r>
            <a:endParaRPr lang="en-GB" sz="1200">
              <a:solidFill>
                <a:schemeClr val="bg1">
                  <a:lumMod val="85000"/>
                </a:schemeClr>
              </a:solidFill>
              <a:latin typeface="Calibri"/>
              <a:cs typeface="Calibri"/>
            </a:endParaRPr>
          </a:p>
        </p:txBody>
      </p:sp>
      <p:sp>
        <p:nvSpPr>
          <p:cNvPr id="27" name="object 19">
            <a:extLst>
              <a:ext uri="{FF2B5EF4-FFF2-40B4-BE49-F238E27FC236}">
                <a16:creationId xmlns:a16="http://schemas.microsoft.com/office/drawing/2014/main" id="{CD69EBAC-A65C-9E88-DF46-75FBE9C3C20A}"/>
              </a:ext>
            </a:extLst>
          </p:cNvPr>
          <p:cNvSpPr txBox="1"/>
          <p:nvPr/>
        </p:nvSpPr>
        <p:spPr>
          <a:xfrm>
            <a:off x="984250" y="34221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solidFill>
                <a:latin typeface="Calibri"/>
                <a:cs typeface="Calibri"/>
              </a:rPr>
              <a:t>04</a:t>
            </a:r>
            <a:endParaRPr lang="en-GB" sz="1200">
              <a:solidFill>
                <a:schemeClr val="bg1"/>
              </a:solidFill>
              <a:latin typeface="Calibri"/>
              <a:cs typeface="Calibri"/>
            </a:endParaRPr>
          </a:p>
        </p:txBody>
      </p:sp>
      <p:sp>
        <p:nvSpPr>
          <p:cNvPr id="28" name="object 19">
            <a:extLst>
              <a:ext uri="{FF2B5EF4-FFF2-40B4-BE49-F238E27FC236}">
                <a16:creationId xmlns:a16="http://schemas.microsoft.com/office/drawing/2014/main" id="{7C7450E4-EDED-F33E-5F81-D410FA74088D}"/>
              </a:ext>
            </a:extLst>
          </p:cNvPr>
          <p:cNvSpPr txBox="1"/>
          <p:nvPr/>
        </p:nvSpPr>
        <p:spPr>
          <a:xfrm>
            <a:off x="609600" y="40698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05</a:t>
            </a:r>
            <a:endParaRPr lang="en-GB" sz="1200">
              <a:solidFill>
                <a:schemeClr val="bg1">
                  <a:lumMod val="85000"/>
                </a:schemeClr>
              </a:solidFill>
              <a:latin typeface="Calibri"/>
              <a:cs typeface="Calibri"/>
            </a:endParaRPr>
          </a:p>
        </p:txBody>
      </p:sp>
      <p:sp>
        <p:nvSpPr>
          <p:cNvPr id="29" name="object 19">
            <a:extLst>
              <a:ext uri="{FF2B5EF4-FFF2-40B4-BE49-F238E27FC236}">
                <a16:creationId xmlns:a16="http://schemas.microsoft.com/office/drawing/2014/main" id="{4A37B01D-F3E7-79DD-200C-A18BA9E04451}"/>
              </a:ext>
            </a:extLst>
          </p:cNvPr>
          <p:cNvSpPr txBox="1"/>
          <p:nvPr/>
        </p:nvSpPr>
        <p:spPr>
          <a:xfrm>
            <a:off x="984250" y="470800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06</a:t>
            </a:r>
            <a:endParaRPr lang="en-GB" sz="1200">
              <a:solidFill>
                <a:schemeClr val="bg1">
                  <a:lumMod val="85000"/>
                </a:schemeClr>
              </a:solidFill>
              <a:latin typeface="Calibri"/>
              <a:cs typeface="Calibri"/>
            </a:endParaRPr>
          </a:p>
        </p:txBody>
      </p:sp>
    </p:spTree>
    <p:extLst>
      <p:ext uri="{BB962C8B-B14F-4D97-AF65-F5344CB8AC3E}">
        <p14:creationId xmlns:p14="http://schemas.microsoft.com/office/powerpoint/2010/main" val="252020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 Section Start">
    <p:spTree>
      <p:nvGrpSpPr>
        <p:cNvPr id="1" name=""/>
        <p:cNvGrpSpPr/>
        <p:nvPr/>
      </p:nvGrpSpPr>
      <p:grpSpPr>
        <a:xfrm>
          <a:off x="0" y="0"/>
          <a:ext cx="0" cy="0"/>
          <a:chOff x="0" y="0"/>
          <a:chExt cx="0" cy="0"/>
        </a:xfrm>
      </p:grpSpPr>
      <p:pic>
        <p:nvPicPr>
          <p:cNvPr id="41" name="Picture 40" descr="A picture containing honeycomb, echinoderm&#10;&#10;Description automatically generated">
            <a:extLst>
              <a:ext uri="{FF2B5EF4-FFF2-40B4-BE49-F238E27FC236}">
                <a16:creationId xmlns:a16="http://schemas.microsoft.com/office/drawing/2014/main" id="{F66DD94F-27C3-C479-EAFB-B37E95AD5D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5039"/>
            <a:ext cx="5791912" cy="4872962"/>
          </a:xfrm>
          <a:prstGeom prst="rect">
            <a:avLst/>
          </a:prstGeom>
        </p:spPr>
      </p:pic>
      <p:sp>
        <p:nvSpPr>
          <p:cNvPr id="2" name="Title 1">
            <a:extLst>
              <a:ext uri="{FF2B5EF4-FFF2-40B4-BE49-F238E27FC236}">
                <a16:creationId xmlns:a16="http://schemas.microsoft.com/office/drawing/2014/main" id="{BA3CBD65-B0C2-C24D-AD6F-E6830D849A17}"/>
              </a:ext>
            </a:extLst>
          </p:cNvPr>
          <p:cNvSpPr>
            <a:spLocks noGrp="1"/>
          </p:cNvSpPr>
          <p:nvPr>
            <p:ph type="title"/>
          </p:nvPr>
        </p:nvSpPr>
        <p:spPr>
          <a:xfrm>
            <a:off x="2020915" y="2493642"/>
            <a:ext cx="7425298" cy="954097"/>
          </a:xfrm>
          <a:prstGeom prst="rect">
            <a:avLst/>
          </a:prstGeom>
        </p:spPr>
        <p:txBody>
          <a:bodyPr/>
          <a:lstStyle>
            <a:lvl1pPr>
              <a:defRPr sz="4400">
                <a:solidFill>
                  <a:schemeClr val="accent5"/>
                </a:solidFill>
              </a:defRPr>
            </a:lvl1pPr>
          </a:lstStyle>
          <a:p>
            <a:r>
              <a:rPr lang="en-US"/>
              <a:t>Click to edit Master title style</a:t>
            </a:r>
          </a:p>
        </p:txBody>
      </p:sp>
      <p:sp>
        <p:nvSpPr>
          <p:cNvPr id="3" name="object 2">
            <a:extLst>
              <a:ext uri="{FF2B5EF4-FFF2-40B4-BE49-F238E27FC236}">
                <a16:creationId xmlns:a16="http://schemas.microsoft.com/office/drawing/2014/main" id="{36A33406-707E-7964-720C-39F4215B6482}"/>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chemeClr val="accent5"/>
          </a:solidFill>
        </p:spPr>
        <p:txBody>
          <a:bodyPr wrap="square" lIns="0" tIns="0" rIns="0" bIns="0" rtlCol="0"/>
          <a:lstStyle/>
          <a:p>
            <a:endParaRPr/>
          </a:p>
        </p:txBody>
      </p:sp>
      <p:sp>
        <p:nvSpPr>
          <p:cNvPr id="4" name="object 3">
            <a:extLst>
              <a:ext uri="{FF2B5EF4-FFF2-40B4-BE49-F238E27FC236}">
                <a16:creationId xmlns:a16="http://schemas.microsoft.com/office/drawing/2014/main" id="{0F295B78-E75D-2752-69CE-2F699FA7ED78}"/>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01B36A6-A79A-984B-176C-4672F0C2AD90}"/>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accent5"/>
            </a:solidFill>
          </a:ln>
        </p:spPr>
        <p:txBody>
          <a:bodyPr wrap="square" lIns="0" tIns="0" rIns="0" bIns="0" rtlCol="0"/>
          <a:lstStyle/>
          <a:p>
            <a:endParaRPr/>
          </a:p>
        </p:txBody>
      </p:sp>
      <p:sp>
        <p:nvSpPr>
          <p:cNvPr id="6" name="object 5">
            <a:extLst>
              <a:ext uri="{FF2B5EF4-FFF2-40B4-BE49-F238E27FC236}">
                <a16:creationId xmlns:a16="http://schemas.microsoft.com/office/drawing/2014/main" id="{0AD285F7-638D-F2B9-0580-6CE97E0BC355}"/>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grpSp>
        <p:nvGrpSpPr>
          <p:cNvPr id="7" name="object 7">
            <a:extLst>
              <a:ext uri="{FF2B5EF4-FFF2-40B4-BE49-F238E27FC236}">
                <a16:creationId xmlns:a16="http://schemas.microsoft.com/office/drawing/2014/main" id="{36386E5F-9901-C103-5301-7522D08ED5C3}"/>
              </a:ext>
            </a:extLst>
          </p:cNvPr>
          <p:cNvGrpSpPr/>
          <p:nvPr/>
        </p:nvGrpSpPr>
        <p:grpSpPr>
          <a:xfrm>
            <a:off x="9343593" y="283212"/>
            <a:ext cx="2437765" cy="6417945"/>
            <a:chOff x="9343593" y="283212"/>
            <a:chExt cx="2437765" cy="6417945"/>
          </a:xfrm>
        </p:grpSpPr>
        <p:sp>
          <p:nvSpPr>
            <p:cNvPr id="8" name="object 8">
              <a:extLst>
                <a:ext uri="{FF2B5EF4-FFF2-40B4-BE49-F238E27FC236}">
                  <a16:creationId xmlns:a16="http://schemas.microsoft.com/office/drawing/2014/main" id="{4FBA7482-85B5-4F15-ABD9-E2491892AC48}"/>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D348C3C4-8C32-5C08-B1DB-7F2AE0436385}"/>
                </a:ext>
              </a:extLst>
            </p:cNvPr>
            <p:cNvPicPr/>
            <p:nvPr/>
          </p:nvPicPr>
          <p:blipFill>
            <a:blip r:embed="rId3" cstate="print"/>
            <a:stretch>
              <a:fillRect/>
            </a:stretch>
          </p:blipFill>
          <p:spPr>
            <a:xfrm>
              <a:off x="9343593" y="6028956"/>
              <a:ext cx="2437409" cy="671880"/>
            </a:xfrm>
            <a:prstGeom prst="rect">
              <a:avLst/>
            </a:prstGeom>
          </p:spPr>
        </p:pic>
      </p:grpSp>
      <p:sp>
        <p:nvSpPr>
          <p:cNvPr id="23" name="object 6">
            <a:extLst>
              <a:ext uri="{FF2B5EF4-FFF2-40B4-BE49-F238E27FC236}">
                <a16:creationId xmlns:a16="http://schemas.microsoft.com/office/drawing/2014/main" id="{C1C6DA5C-9900-4EAC-6316-DA6E2A997576}"/>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24" name="Date Placeholder 3">
            <a:extLst>
              <a:ext uri="{FF2B5EF4-FFF2-40B4-BE49-F238E27FC236}">
                <a16:creationId xmlns:a16="http://schemas.microsoft.com/office/drawing/2014/main" id="{F44CD69D-8952-7D06-CD30-1BBB9DFED007}"/>
              </a:ext>
            </a:extLst>
          </p:cNvPr>
          <p:cNvSpPr>
            <a:spLocks noGrp="1"/>
          </p:cNvSpPr>
          <p:nvPr>
            <p:ph type="dt" sz="half" idx="2"/>
          </p:nvPr>
        </p:nvSpPr>
        <p:spPr>
          <a:xfrm>
            <a:off x="11242390" y="243987"/>
            <a:ext cx="547029" cy="162560"/>
          </a:xfrm>
          <a:prstGeom prst="rect">
            <a:avLst/>
          </a:prstGeom>
        </p:spPr>
        <p:txBody>
          <a:bodyPr vert="horz" lIns="91440" tIns="45720" rIns="91440" bIns="45720" rtlCol="0" anchor="ctr"/>
          <a:lstStyle>
            <a:lvl1pPr algn="l">
              <a:defRPr sz="900">
                <a:solidFill>
                  <a:schemeClr val="bg1"/>
                </a:solidFill>
                <a:latin typeface="+mn-lt"/>
              </a:defRPr>
            </a:lvl1pPr>
          </a:lstStyle>
          <a:p>
            <a:fld id="{7514A0DC-7E78-461D-BA3C-B35C25AEC383}" type="datetimeFigureOut">
              <a:rPr lang="en-GB" smtClean="0"/>
              <a:t>01/04/2025</a:t>
            </a:fld>
            <a:endParaRPr lang="en-GB"/>
          </a:p>
        </p:txBody>
      </p:sp>
      <p:sp>
        <p:nvSpPr>
          <p:cNvPr id="31" name="Text Placeholder 2">
            <a:extLst>
              <a:ext uri="{FF2B5EF4-FFF2-40B4-BE49-F238E27FC236}">
                <a16:creationId xmlns:a16="http://schemas.microsoft.com/office/drawing/2014/main" id="{71256473-6F5D-CA63-E402-2CA60AD82C81}"/>
              </a:ext>
            </a:extLst>
          </p:cNvPr>
          <p:cNvSpPr>
            <a:spLocks noGrp="1"/>
          </p:cNvSpPr>
          <p:nvPr>
            <p:ph type="body" idx="13"/>
          </p:nvPr>
        </p:nvSpPr>
        <p:spPr>
          <a:xfrm>
            <a:off x="2020915" y="3521494"/>
            <a:ext cx="7425298" cy="838200"/>
          </a:xfrm>
        </p:spPr>
        <p:txBody>
          <a:bodyPr>
            <a:normAutofit/>
          </a:bodyPr>
          <a:lstStyle>
            <a:lvl1pPr marL="0" indent="0">
              <a:buNone/>
              <a:defRPr sz="28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25" name="object 11">
            <a:extLst>
              <a:ext uri="{FF2B5EF4-FFF2-40B4-BE49-F238E27FC236}">
                <a16:creationId xmlns:a16="http://schemas.microsoft.com/office/drawing/2014/main" id="{2DA00FE6-C15C-9669-D8E7-893432D69307}"/>
              </a:ext>
            </a:extLst>
          </p:cNvPr>
          <p:cNvGrpSpPr/>
          <p:nvPr/>
        </p:nvGrpSpPr>
        <p:grpSpPr>
          <a:xfrm>
            <a:off x="552598" y="1188003"/>
            <a:ext cx="1073150" cy="4025265"/>
            <a:chOff x="552598" y="1188003"/>
            <a:chExt cx="1073150" cy="4025265"/>
          </a:xfrm>
        </p:grpSpPr>
        <p:sp>
          <p:nvSpPr>
            <p:cNvPr id="26" name="object 12">
              <a:extLst>
                <a:ext uri="{FF2B5EF4-FFF2-40B4-BE49-F238E27FC236}">
                  <a16:creationId xmlns:a16="http://schemas.microsoft.com/office/drawing/2014/main" id="{0E09DB5F-EC4E-FC60-495B-58A2ACF0AD24}"/>
                </a:ext>
              </a:extLst>
            </p:cNvPr>
            <p:cNvSpPr/>
            <p:nvPr/>
          </p:nvSpPr>
          <p:spPr>
            <a:xfrm>
              <a:off x="923390" y="1837326"/>
              <a:ext cx="695960" cy="795655"/>
            </a:xfrm>
            <a:custGeom>
              <a:avLst/>
              <a:gdLst/>
              <a:ahLst/>
              <a:cxnLst/>
              <a:rect l="l" t="t" r="r" b="b"/>
              <a:pathLst>
                <a:path w="695960" h="795655">
                  <a:moveTo>
                    <a:pt x="23329" y="614311"/>
                  </a:moveTo>
                  <a:lnTo>
                    <a:pt x="14246" y="606892"/>
                  </a:lnTo>
                  <a:lnTo>
                    <a:pt x="6831" y="596782"/>
                  </a:lnTo>
                  <a:lnTo>
                    <a:pt x="1832" y="585286"/>
                  </a:lnTo>
                  <a:lnTo>
                    <a:pt x="0" y="573709"/>
                  </a:lnTo>
                  <a:lnTo>
                    <a:pt x="0" y="221919"/>
                  </a:lnTo>
                  <a:lnTo>
                    <a:pt x="23329" y="181317"/>
                  </a:lnTo>
                  <a:lnTo>
                    <a:pt x="324510" y="5638"/>
                  </a:lnTo>
                  <a:lnTo>
                    <a:pt x="347829" y="0"/>
                  </a:lnTo>
                  <a:lnTo>
                    <a:pt x="360241" y="1409"/>
                  </a:lnTo>
                  <a:lnTo>
                    <a:pt x="672338" y="181317"/>
                  </a:lnTo>
                  <a:lnTo>
                    <a:pt x="695642" y="221919"/>
                  </a:lnTo>
                  <a:lnTo>
                    <a:pt x="695642" y="573709"/>
                  </a:lnTo>
                  <a:lnTo>
                    <a:pt x="672338" y="614311"/>
                  </a:lnTo>
                  <a:lnTo>
                    <a:pt x="371157" y="789990"/>
                  </a:lnTo>
                  <a:lnTo>
                    <a:pt x="347829" y="795629"/>
                  </a:lnTo>
                  <a:lnTo>
                    <a:pt x="335419" y="794219"/>
                  </a:lnTo>
                  <a:lnTo>
                    <a:pt x="324510" y="789990"/>
                  </a:lnTo>
                  <a:lnTo>
                    <a:pt x="23329" y="614311"/>
                  </a:lnTo>
                  <a:close/>
                </a:path>
              </a:pathLst>
            </a:custGeom>
            <a:ln w="12700">
              <a:solidFill>
                <a:srgbClr val="E6E6E6"/>
              </a:solidFill>
            </a:ln>
          </p:spPr>
          <p:txBody>
            <a:bodyPr wrap="square" lIns="0" tIns="0" rIns="0" bIns="0" rtlCol="0"/>
            <a:lstStyle/>
            <a:p>
              <a:endParaRPr/>
            </a:p>
          </p:txBody>
        </p:sp>
        <p:sp>
          <p:nvSpPr>
            <p:cNvPr id="27" name="object 13">
              <a:extLst>
                <a:ext uri="{FF2B5EF4-FFF2-40B4-BE49-F238E27FC236}">
                  <a16:creationId xmlns:a16="http://schemas.microsoft.com/office/drawing/2014/main" id="{7F764358-9B53-031F-4E5F-446613B6C249}"/>
                </a:ext>
              </a:extLst>
            </p:cNvPr>
            <p:cNvSpPr/>
            <p:nvPr/>
          </p:nvSpPr>
          <p:spPr>
            <a:xfrm>
              <a:off x="558948" y="2480619"/>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rgbClr val="E6E6E6"/>
              </a:solidFill>
            </a:ln>
          </p:spPr>
          <p:txBody>
            <a:bodyPr wrap="square" lIns="0" tIns="0" rIns="0" bIns="0" rtlCol="0"/>
            <a:lstStyle/>
            <a:p>
              <a:endParaRPr/>
            </a:p>
          </p:txBody>
        </p:sp>
        <p:sp>
          <p:nvSpPr>
            <p:cNvPr id="28" name="object 14">
              <a:extLst>
                <a:ext uri="{FF2B5EF4-FFF2-40B4-BE49-F238E27FC236}">
                  <a16:creationId xmlns:a16="http://schemas.microsoft.com/office/drawing/2014/main" id="{B6EAB7DB-D13B-95B0-E612-40229770FE76}"/>
                </a:ext>
              </a:extLst>
            </p:cNvPr>
            <p:cNvSpPr/>
            <p:nvPr/>
          </p:nvSpPr>
          <p:spPr>
            <a:xfrm>
              <a:off x="558948" y="3769101"/>
              <a:ext cx="693420" cy="793115"/>
            </a:xfrm>
            <a:custGeom>
              <a:avLst/>
              <a:gdLst/>
              <a:ahLst/>
              <a:cxnLst/>
              <a:rect l="l" t="t" r="r" b="b"/>
              <a:pathLst>
                <a:path w="693419" h="793114">
                  <a:moveTo>
                    <a:pt x="346486" y="0"/>
                  </a:moveTo>
                  <a:lnTo>
                    <a:pt x="23317" y="180635"/>
                  </a:lnTo>
                  <a:lnTo>
                    <a:pt x="0" y="221249"/>
                  </a:lnTo>
                  <a:lnTo>
                    <a:pt x="0" y="571693"/>
                  </a:lnTo>
                  <a:lnTo>
                    <a:pt x="23317" y="612308"/>
                  </a:lnTo>
                  <a:lnTo>
                    <a:pt x="323164" y="787314"/>
                  </a:lnTo>
                  <a:lnTo>
                    <a:pt x="346486" y="792953"/>
                  </a:lnTo>
                  <a:lnTo>
                    <a:pt x="358895" y="791543"/>
                  </a:lnTo>
                  <a:lnTo>
                    <a:pt x="669658" y="612308"/>
                  </a:lnTo>
                  <a:lnTo>
                    <a:pt x="692975" y="571693"/>
                  </a:lnTo>
                  <a:lnTo>
                    <a:pt x="692975" y="221249"/>
                  </a:lnTo>
                  <a:lnTo>
                    <a:pt x="669658" y="180635"/>
                  </a:lnTo>
                  <a:lnTo>
                    <a:pt x="369798" y="5629"/>
                  </a:lnTo>
                  <a:lnTo>
                    <a:pt x="346486" y="0"/>
                  </a:lnTo>
                  <a:close/>
                </a:path>
              </a:pathLst>
            </a:custGeom>
            <a:solidFill>
              <a:schemeClr val="accent5"/>
            </a:solidFill>
          </p:spPr>
          <p:txBody>
            <a:bodyPr wrap="square" lIns="0" tIns="0" rIns="0" bIns="0" rtlCol="0"/>
            <a:lstStyle/>
            <a:p>
              <a:endParaRPr/>
            </a:p>
          </p:txBody>
        </p:sp>
        <p:sp>
          <p:nvSpPr>
            <p:cNvPr id="29" name="object 15">
              <a:extLst>
                <a:ext uri="{FF2B5EF4-FFF2-40B4-BE49-F238E27FC236}">
                  <a16:creationId xmlns:a16="http://schemas.microsoft.com/office/drawing/2014/main" id="{176C4533-4452-EBE2-EE73-64ABFBD2411C}"/>
                </a:ext>
              </a:extLst>
            </p:cNvPr>
            <p:cNvSpPr/>
            <p:nvPr/>
          </p:nvSpPr>
          <p:spPr>
            <a:xfrm>
              <a:off x="924730" y="3124937"/>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rgbClr val="E6E6E6"/>
              </a:solidFill>
            </a:ln>
          </p:spPr>
          <p:txBody>
            <a:bodyPr wrap="square" lIns="0" tIns="0" rIns="0" bIns="0" rtlCol="0"/>
            <a:lstStyle/>
            <a:p>
              <a:endParaRPr/>
            </a:p>
          </p:txBody>
        </p:sp>
        <p:sp>
          <p:nvSpPr>
            <p:cNvPr id="32" name="object 16">
              <a:extLst>
                <a:ext uri="{FF2B5EF4-FFF2-40B4-BE49-F238E27FC236}">
                  <a16:creationId xmlns:a16="http://schemas.microsoft.com/office/drawing/2014/main" id="{052BEA65-9D2A-D88A-F38B-007F8142D430}"/>
                </a:ext>
              </a:extLst>
            </p:cNvPr>
            <p:cNvSpPr/>
            <p:nvPr/>
          </p:nvSpPr>
          <p:spPr>
            <a:xfrm>
              <a:off x="924730" y="4413419"/>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rgbClr val="E6E6E6"/>
              </a:solidFill>
            </a:ln>
          </p:spPr>
          <p:txBody>
            <a:bodyPr wrap="square" lIns="0" tIns="0" rIns="0" bIns="0" rtlCol="0"/>
            <a:lstStyle/>
            <a:p>
              <a:endParaRPr/>
            </a:p>
          </p:txBody>
        </p:sp>
        <p:sp>
          <p:nvSpPr>
            <p:cNvPr id="33" name="object 17">
              <a:extLst>
                <a:ext uri="{FF2B5EF4-FFF2-40B4-BE49-F238E27FC236}">
                  <a16:creationId xmlns:a16="http://schemas.microsoft.com/office/drawing/2014/main" id="{57730784-A668-2F3B-8E05-4A9E34806C6F}"/>
                </a:ext>
              </a:extLst>
            </p:cNvPr>
            <p:cNvSpPr/>
            <p:nvPr/>
          </p:nvSpPr>
          <p:spPr>
            <a:xfrm>
              <a:off x="558948" y="1194353"/>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rgbClr val="E6E6E6"/>
              </a:solidFill>
            </a:ln>
          </p:spPr>
          <p:txBody>
            <a:bodyPr wrap="square" lIns="0" tIns="0" rIns="0" bIns="0" rtlCol="0"/>
            <a:lstStyle/>
            <a:p>
              <a:endParaRPr/>
            </a:p>
          </p:txBody>
        </p:sp>
      </p:grpSp>
      <p:sp>
        <p:nvSpPr>
          <p:cNvPr id="34" name="object 18">
            <a:extLst>
              <a:ext uri="{FF2B5EF4-FFF2-40B4-BE49-F238E27FC236}">
                <a16:creationId xmlns:a16="http://schemas.microsoft.com/office/drawing/2014/main" id="{7693E4FF-3A3F-7739-3DBC-5F760246ECE1}"/>
              </a:ext>
            </a:extLst>
          </p:cNvPr>
          <p:cNvSpPr txBox="1"/>
          <p:nvPr/>
        </p:nvSpPr>
        <p:spPr>
          <a:xfrm>
            <a:off x="1180308" y="3399901"/>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E6E6E6"/>
                </a:solidFill>
                <a:latin typeface="Calibri"/>
                <a:cs typeface="Calibri"/>
              </a:rPr>
              <a:t>04</a:t>
            </a:r>
            <a:endParaRPr sz="1200">
              <a:latin typeface="Calibri"/>
              <a:cs typeface="Calibri"/>
            </a:endParaRPr>
          </a:p>
        </p:txBody>
      </p:sp>
      <p:sp>
        <p:nvSpPr>
          <p:cNvPr id="35" name="object 19">
            <a:extLst>
              <a:ext uri="{FF2B5EF4-FFF2-40B4-BE49-F238E27FC236}">
                <a16:creationId xmlns:a16="http://schemas.microsoft.com/office/drawing/2014/main" id="{1FF60379-CF13-C0A6-93DF-D9FDE4851A63}"/>
              </a:ext>
            </a:extLst>
          </p:cNvPr>
          <p:cNvSpPr txBox="1"/>
          <p:nvPr/>
        </p:nvSpPr>
        <p:spPr>
          <a:xfrm>
            <a:off x="1180308" y="4688443"/>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E6E6E6"/>
                </a:solidFill>
                <a:latin typeface="Calibri"/>
                <a:cs typeface="Calibri"/>
              </a:rPr>
              <a:t>06</a:t>
            </a:r>
            <a:endParaRPr sz="1200">
              <a:latin typeface="Calibri"/>
              <a:cs typeface="Calibri"/>
            </a:endParaRPr>
          </a:p>
        </p:txBody>
      </p:sp>
      <p:sp>
        <p:nvSpPr>
          <p:cNvPr id="36" name="object 20">
            <a:extLst>
              <a:ext uri="{FF2B5EF4-FFF2-40B4-BE49-F238E27FC236}">
                <a16:creationId xmlns:a16="http://schemas.microsoft.com/office/drawing/2014/main" id="{34FB6E9F-6547-A0B9-B10A-2CE284017768}"/>
              </a:ext>
            </a:extLst>
          </p:cNvPr>
          <p:cNvSpPr txBox="1"/>
          <p:nvPr/>
        </p:nvSpPr>
        <p:spPr>
          <a:xfrm>
            <a:off x="816530" y="1475851"/>
            <a:ext cx="544195" cy="843280"/>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E6E6E6"/>
                </a:solidFill>
                <a:latin typeface="Calibri"/>
                <a:cs typeface="Calibri"/>
              </a:rPr>
              <a:t>01</a:t>
            </a:r>
            <a:endParaRPr sz="1200">
              <a:latin typeface="Calibri"/>
              <a:cs typeface="Calibri"/>
            </a:endParaRPr>
          </a:p>
          <a:p>
            <a:pPr>
              <a:lnSpc>
                <a:spcPct val="100000"/>
              </a:lnSpc>
            </a:pPr>
            <a:endParaRPr sz="1400">
              <a:latin typeface="Calibri"/>
              <a:cs typeface="Calibri"/>
            </a:endParaRPr>
          </a:p>
          <a:p>
            <a:pPr>
              <a:lnSpc>
                <a:spcPct val="100000"/>
              </a:lnSpc>
              <a:spcBef>
                <a:spcPts val="15"/>
              </a:spcBef>
            </a:pPr>
            <a:endParaRPr sz="1500">
              <a:latin typeface="Calibri"/>
              <a:cs typeface="Calibri"/>
            </a:endParaRPr>
          </a:p>
          <a:p>
            <a:pPr marR="5080" algn="r">
              <a:lnSpc>
                <a:spcPct val="100000"/>
              </a:lnSpc>
            </a:pPr>
            <a:r>
              <a:rPr sz="1200" spc="-25">
                <a:solidFill>
                  <a:srgbClr val="E6E6E6"/>
                </a:solidFill>
                <a:latin typeface="Calibri"/>
                <a:cs typeface="Calibri"/>
              </a:rPr>
              <a:t>02</a:t>
            </a:r>
            <a:endParaRPr sz="1200">
              <a:latin typeface="Calibri"/>
              <a:cs typeface="Calibri"/>
            </a:endParaRPr>
          </a:p>
        </p:txBody>
      </p:sp>
      <p:sp>
        <p:nvSpPr>
          <p:cNvPr id="37" name="object 21">
            <a:extLst>
              <a:ext uri="{FF2B5EF4-FFF2-40B4-BE49-F238E27FC236}">
                <a16:creationId xmlns:a16="http://schemas.microsoft.com/office/drawing/2014/main" id="{58AC3A20-C7A9-3179-B886-B56E602D0865}"/>
              </a:ext>
            </a:extLst>
          </p:cNvPr>
          <p:cNvSpPr txBox="1"/>
          <p:nvPr/>
        </p:nvSpPr>
        <p:spPr>
          <a:xfrm>
            <a:off x="816530" y="2762412"/>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E6E6E6"/>
                </a:solidFill>
                <a:latin typeface="Calibri"/>
                <a:cs typeface="Calibri"/>
              </a:rPr>
              <a:t>03</a:t>
            </a:r>
            <a:endParaRPr sz="1200">
              <a:latin typeface="Calibri"/>
              <a:cs typeface="Calibri"/>
            </a:endParaRPr>
          </a:p>
        </p:txBody>
      </p:sp>
      <p:sp>
        <p:nvSpPr>
          <p:cNvPr id="38" name="object 22">
            <a:extLst>
              <a:ext uri="{FF2B5EF4-FFF2-40B4-BE49-F238E27FC236}">
                <a16:creationId xmlns:a16="http://schemas.microsoft.com/office/drawing/2014/main" id="{F67CDCED-451B-FFEC-9FD2-E2C45C7EFD29}"/>
              </a:ext>
            </a:extLst>
          </p:cNvPr>
          <p:cNvSpPr txBox="1"/>
          <p:nvPr/>
        </p:nvSpPr>
        <p:spPr>
          <a:xfrm>
            <a:off x="816530" y="4050954"/>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a:solidFill>
                  <a:srgbClr val="FFFFFF"/>
                </a:solidFill>
                <a:latin typeface="Calibri"/>
                <a:cs typeface="Calibri"/>
              </a:rPr>
              <a:t>05</a:t>
            </a:r>
            <a:endParaRPr sz="1200">
              <a:latin typeface="Calibri"/>
              <a:cs typeface="Calibri"/>
            </a:endParaRPr>
          </a:p>
        </p:txBody>
      </p:sp>
    </p:spTree>
    <p:extLst>
      <p:ext uri="{BB962C8B-B14F-4D97-AF65-F5344CB8AC3E}">
        <p14:creationId xmlns:p14="http://schemas.microsoft.com/office/powerpoint/2010/main" val="101319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 Section Start">
    <p:spTree>
      <p:nvGrpSpPr>
        <p:cNvPr id="1" name=""/>
        <p:cNvGrpSpPr/>
        <p:nvPr/>
      </p:nvGrpSpPr>
      <p:grpSpPr>
        <a:xfrm>
          <a:off x="0" y="0"/>
          <a:ext cx="0" cy="0"/>
          <a:chOff x="0" y="0"/>
          <a:chExt cx="0" cy="0"/>
        </a:xfrm>
      </p:grpSpPr>
      <p:pic>
        <p:nvPicPr>
          <p:cNvPr id="10" name="Picture 9" descr="A picture containing honeycomb, echinoderm&#10;&#10;Description automatically generated">
            <a:extLst>
              <a:ext uri="{FF2B5EF4-FFF2-40B4-BE49-F238E27FC236}">
                <a16:creationId xmlns:a16="http://schemas.microsoft.com/office/drawing/2014/main" id="{AFB667DA-CE39-16BB-54A0-398BA0D90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5039"/>
            <a:ext cx="5791912" cy="4872962"/>
          </a:xfrm>
          <a:prstGeom prst="rect">
            <a:avLst/>
          </a:prstGeom>
        </p:spPr>
      </p:pic>
      <p:sp>
        <p:nvSpPr>
          <p:cNvPr id="2" name="Title 1">
            <a:extLst>
              <a:ext uri="{FF2B5EF4-FFF2-40B4-BE49-F238E27FC236}">
                <a16:creationId xmlns:a16="http://schemas.microsoft.com/office/drawing/2014/main" id="{BA3CBD65-B0C2-C24D-AD6F-E6830D849A17}"/>
              </a:ext>
            </a:extLst>
          </p:cNvPr>
          <p:cNvSpPr>
            <a:spLocks noGrp="1"/>
          </p:cNvSpPr>
          <p:nvPr>
            <p:ph type="title"/>
          </p:nvPr>
        </p:nvSpPr>
        <p:spPr>
          <a:xfrm>
            <a:off x="2020915" y="2493642"/>
            <a:ext cx="7425298" cy="954097"/>
          </a:xfrm>
          <a:prstGeom prst="rect">
            <a:avLst/>
          </a:prstGeom>
        </p:spPr>
        <p:txBody>
          <a:bodyPr/>
          <a:lstStyle>
            <a:lvl1pPr>
              <a:defRPr sz="4400">
                <a:solidFill>
                  <a:schemeClr val="bg2"/>
                </a:solidFill>
              </a:defRPr>
            </a:lvl1pPr>
          </a:lstStyle>
          <a:p>
            <a:r>
              <a:rPr lang="en-US"/>
              <a:t>Click to edit Master title style</a:t>
            </a:r>
          </a:p>
        </p:txBody>
      </p:sp>
      <p:sp>
        <p:nvSpPr>
          <p:cNvPr id="3" name="object 2">
            <a:extLst>
              <a:ext uri="{FF2B5EF4-FFF2-40B4-BE49-F238E27FC236}">
                <a16:creationId xmlns:a16="http://schemas.microsoft.com/office/drawing/2014/main" id="{36A33406-707E-7964-720C-39F4215B6482}"/>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chemeClr val="bg2"/>
          </a:solidFill>
        </p:spPr>
        <p:txBody>
          <a:bodyPr wrap="square" lIns="0" tIns="0" rIns="0" bIns="0" rtlCol="0"/>
          <a:lstStyle/>
          <a:p>
            <a:endParaRPr/>
          </a:p>
        </p:txBody>
      </p:sp>
      <p:sp>
        <p:nvSpPr>
          <p:cNvPr id="4" name="object 3">
            <a:extLst>
              <a:ext uri="{FF2B5EF4-FFF2-40B4-BE49-F238E27FC236}">
                <a16:creationId xmlns:a16="http://schemas.microsoft.com/office/drawing/2014/main" id="{0F295B78-E75D-2752-69CE-2F699FA7ED78}"/>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01B36A6-A79A-984B-176C-4672F0C2AD90}"/>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accent6"/>
            </a:solidFill>
          </a:ln>
        </p:spPr>
        <p:txBody>
          <a:bodyPr wrap="square" lIns="0" tIns="0" rIns="0" bIns="0" rtlCol="0"/>
          <a:lstStyle/>
          <a:p>
            <a:endParaRPr/>
          </a:p>
        </p:txBody>
      </p:sp>
      <p:sp>
        <p:nvSpPr>
          <p:cNvPr id="6" name="object 5">
            <a:extLst>
              <a:ext uri="{FF2B5EF4-FFF2-40B4-BE49-F238E27FC236}">
                <a16:creationId xmlns:a16="http://schemas.microsoft.com/office/drawing/2014/main" id="{0AD285F7-638D-F2B9-0580-6CE97E0BC355}"/>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grpSp>
        <p:nvGrpSpPr>
          <p:cNvPr id="7" name="object 7">
            <a:extLst>
              <a:ext uri="{FF2B5EF4-FFF2-40B4-BE49-F238E27FC236}">
                <a16:creationId xmlns:a16="http://schemas.microsoft.com/office/drawing/2014/main" id="{36386E5F-9901-C103-5301-7522D08ED5C3}"/>
              </a:ext>
            </a:extLst>
          </p:cNvPr>
          <p:cNvGrpSpPr/>
          <p:nvPr/>
        </p:nvGrpSpPr>
        <p:grpSpPr>
          <a:xfrm>
            <a:off x="9343593" y="283212"/>
            <a:ext cx="2437765" cy="6417945"/>
            <a:chOff x="9343593" y="283212"/>
            <a:chExt cx="2437765" cy="6417945"/>
          </a:xfrm>
        </p:grpSpPr>
        <p:sp>
          <p:nvSpPr>
            <p:cNvPr id="8" name="object 8">
              <a:extLst>
                <a:ext uri="{FF2B5EF4-FFF2-40B4-BE49-F238E27FC236}">
                  <a16:creationId xmlns:a16="http://schemas.microsoft.com/office/drawing/2014/main" id="{4FBA7482-85B5-4F15-ABD9-E2491892AC48}"/>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D348C3C4-8C32-5C08-B1DB-7F2AE0436385}"/>
                </a:ext>
              </a:extLst>
            </p:cNvPr>
            <p:cNvPicPr/>
            <p:nvPr/>
          </p:nvPicPr>
          <p:blipFill>
            <a:blip r:embed="rId3" cstate="print"/>
            <a:stretch>
              <a:fillRect/>
            </a:stretch>
          </p:blipFill>
          <p:spPr>
            <a:xfrm>
              <a:off x="9343593" y="6028956"/>
              <a:ext cx="2437409" cy="671880"/>
            </a:xfrm>
            <a:prstGeom prst="rect">
              <a:avLst/>
            </a:prstGeom>
          </p:spPr>
        </p:pic>
      </p:grpSp>
      <p:sp>
        <p:nvSpPr>
          <p:cNvPr id="11" name="object 12">
            <a:extLst>
              <a:ext uri="{FF2B5EF4-FFF2-40B4-BE49-F238E27FC236}">
                <a16:creationId xmlns:a16="http://schemas.microsoft.com/office/drawing/2014/main" id="{837FE667-3828-1323-1442-E65E5A6748EE}"/>
              </a:ext>
            </a:extLst>
          </p:cNvPr>
          <p:cNvSpPr/>
          <p:nvPr/>
        </p:nvSpPr>
        <p:spPr>
          <a:xfrm>
            <a:off x="923390" y="1837326"/>
            <a:ext cx="695960" cy="795655"/>
          </a:xfrm>
          <a:custGeom>
            <a:avLst/>
            <a:gdLst/>
            <a:ahLst/>
            <a:cxnLst/>
            <a:rect l="l" t="t" r="r" b="b"/>
            <a:pathLst>
              <a:path w="695960" h="795655">
                <a:moveTo>
                  <a:pt x="23329" y="614311"/>
                </a:moveTo>
                <a:lnTo>
                  <a:pt x="14246" y="606892"/>
                </a:lnTo>
                <a:lnTo>
                  <a:pt x="6831" y="596782"/>
                </a:lnTo>
                <a:lnTo>
                  <a:pt x="1832" y="585286"/>
                </a:lnTo>
                <a:lnTo>
                  <a:pt x="0" y="573709"/>
                </a:lnTo>
                <a:lnTo>
                  <a:pt x="0" y="221919"/>
                </a:lnTo>
                <a:lnTo>
                  <a:pt x="23329" y="181317"/>
                </a:lnTo>
                <a:lnTo>
                  <a:pt x="324510" y="5638"/>
                </a:lnTo>
                <a:lnTo>
                  <a:pt x="347829" y="0"/>
                </a:lnTo>
                <a:lnTo>
                  <a:pt x="360241" y="1409"/>
                </a:lnTo>
                <a:lnTo>
                  <a:pt x="672338" y="181317"/>
                </a:lnTo>
                <a:lnTo>
                  <a:pt x="695642" y="221919"/>
                </a:lnTo>
                <a:lnTo>
                  <a:pt x="695642" y="573709"/>
                </a:lnTo>
                <a:lnTo>
                  <a:pt x="672338" y="614311"/>
                </a:lnTo>
                <a:lnTo>
                  <a:pt x="371157" y="789990"/>
                </a:lnTo>
                <a:lnTo>
                  <a:pt x="347829" y="795629"/>
                </a:lnTo>
                <a:lnTo>
                  <a:pt x="335419" y="794219"/>
                </a:lnTo>
                <a:lnTo>
                  <a:pt x="324510" y="789990"/>
                </a:lnTo>
                <a:lnTo>
                  <a:pt x="23329" y="614311"/>
                </a:lnTo>
                <a:close/>
              </a:path>
            </a:pathLst>
          </a:custGeom>
          <a:solidFill>
            <a:schemeClr val="bg1"/>
          </a:solidFill>
          <a:ln w="12700">
            <a:solidFill>
              <a:schemeClr val="bg1">
                <a:lumMod val="85000"/>
              </a:schemeClr>
            </a:solidFill>
          </a:ln>
        </p:spPr>
        <p:txBody>
          <a:bodyPr wrap="square" lIns="0" tIns="0" rIns="0" bIns="0" rtlCol="0"/>
          <a:lstStyle/>
          <a:p>
            <a:endParaRPr/>
          </a:p>
        </p:txBody>
      </p:sp>
      <p:sp>
        <p:nvSpPr>
          <p:cNvPr id="12" name="object 13">
            <a:extLst>
              <a:ext uri="{FF2B5EF4-FFF2-40B4-BE49-F238E27FC236}">
                <a16:creationId xmlns:a16="http://schemas.microsoft.com/office/drawing/2014/main" id="{74480159-A55C-F5AC-9E0F-9B2A963A2DED}"/>
              </a:ext>
            </a:extLst>
          </p:cNvPr>
          <p:cNvSpPr/>
          <p:nvPr/>
        </p:nvSpPr>
        <p:spPr>
          <a:xfrm>
            <a:off x="558948" y="2480619"/>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noFill/>
          <a:ln w="12700">
            <a:solidFill>
              <a:schemeClr val="bg1">
                <a:lumMod val="85000"/>
              </a:schemeClr>
            </a:solidFill>
          </a:ln>
        </p:spPr>
        <p:txBody>
          <a:bodyPr wrap="square" lIns="0" tIns="0" rIns="0" bIns="0" rtlCol="0"/>
          <a:lstStyle/>
          <a:p>
            <a:endParaRPr/>
          </a:p>
        </p:txBody>
      </p:sp>
      <p:sp>
        <p:nvSpPr>
          <p:cNvPr id="13" name="object 14">
            <a:extLst>
              <a:ext uri="{FF2B5EF4-FFF2-40B4-BE49-F238E27FC236}">
                <a16:creationId xmlns:a16="http://schemas.microsoft.com/office/drawing/2014/main" id="{B970BFF8-F581-F5FF-15D9-65CFE4347A80}"/>
              </a:ext>
            </a:extLst>
          </p:cNvPr>
          <p:cNvSpPr/>
          <p:nvPr/>
        </p:nvSpPr>
        <p:spPr>
          <a:xfrm>
            <a:off x="558948" y="3769101"/>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4" name="object 15">
            <a:extLst>
              <a:ext uri="{FF2B5EF4-FFF2-40B4-BE49-F238E27FC236}">
                <a16:creationId xmlns:a16="http://schemas.microsoft.com/office/drawing/2014/main" id="{E3E09568-E836-0A7F-A141-C6F26435350D}"/>
              </a:ext>
            </a:extLst>
          </p:cNvPr>
          <p:cNvSpPr/>
          <p:nvPr/>
        </p:nvSpPr>
        <p:spPr>
          <a:xfrm>
            <a:off x="924730" y="3124937"/>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noFill/>
          <a:ln w="12700">
            <a:solidFill>
              <a:schemeClr val="bg1">
                <a:lumMod val="85000"/>
              </a:schemeClr>
            </a:solidFill>
          </a:ln>
        </p:spPr>
        <p:txBody>
          <a:bodyPr wrap="square" lIns="0" tIns="0" rIns="0" bIns="0" rtlCol="0"/>
          <a:lstStyle/>
          <a:p>
            <a:endParaRPr/>
          </a:p>
        </p:txBody>
      </p:sp>
      <p:sp>
        <p:nvSpPr>
          <p:cNvPr id="15" name="object 16">
            <a:extLst>
              <a:ext uri="{FF2B5EF4-FFF2-40B4-BE49-F238E27FC236}">
                <a16:creationId xmlns:a16="http://schemas.microsoft.com/office/drawing/2014/main" id="{893D14FF-16F0-B487-2B12-4BFA0FC5B92D}"/>
              </a:ext>
            </a:extLst>
          </p:cNvPr>
          <p:cNvSpPr/>
          <p:nvPr/>
        </p:nvSpPr>
        <p:spPr>
          <a:xfrm>
            <a:off x="924730" y="4413419"/>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solidFill>
            <a:schemeClr val="bg2"/>
          </a:solidFill>
          <a:ln w="12700">
            <a:solidFill>
              <a:schemeClr val="bg2"/>
            </a:solidFill>
          </a:ln>
        </p:spPr>
        <p:txBody>
          <a:bodyPr wrap="square" lIns="0" tIns="0" rIns="0" bIns="0" rtlCol="0"/>
          <a:lstStyle/>
          <a:p>
            <a:endParaRPr>
              <a:solidFill>
                <a:schemeClr val="bg2"/>
              </a:solidFill>
            </a:endParaRPr>
          </a:p>
        </p:txBody>
      </p:sp>
      <p:sp>
        <p:nvSpPr>
          <p:cNvPr id="16" name="object 17">
            <a:extLst>
              <a:ext uri="{FF2B5EF4-FFF2-40B4-BE49-F238E27FC236}">
                <a16:creationId xmlns:a16="http://schemas.microsoft.com/office/drawing/2014/main" id="{5151083E-AF60-F1BB-A8E5-206925DE494F}"/>
              </a:ext>
            </a:extLst>
          </p:cNvPr>
          <p:cNvSpPr/>
          <p:nvPr/>
        </p:nvSpPr>
        <p:spPr>
          <a:xfrm>
            <a:off x="558952" y="1197003"/>
            <a:ext cx="693420" cy="788035"/>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bg1"/>
          </a:solidFill>
          <a:ln>
            <a:solidFill>
              <a:schemeClr val="bg1">
                <a:lumMod val="85000"/>
              </a:schemeClr>
            </a:solidFill>
          </a:ln>
        </p:spPr>
        <p:txBody>
          <a:bodyPr wrap="square" lIns="0" tIns="0" rIns="0" bIns="0" rtlCol="0"/>
          <a:lstStyle/>
          <a:p>
            <a:endParaRPr/>
          </a:p>
        </p:txBody>
      </p:sp>
      <p:sp>
        <p:nvSpPr>
          <p:cNvPr id="18" name="object 19">
            <a:extLst>
              <a:ext uri="{FF2B5EF4-FFF2-40B4-BE49-F238E27FC236}">
                <a16:creationId xmlns:a16="http://schemas.microsoft.com/office/drawing/2014/main" id="{CB9459F2-F117-B727-470C-808D2637C690}"/>
              </a:ext>
            </a:extLst>
          </p:cNvPr>
          <p:cNvSpPr txBox="1"/>
          <p:nvPr/>
        </p:nvSpPr>
        <p:spPr>
          <a:xfrm>
            <a:off x="609600" y="14758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01</a:t>
            </a:r>
            <a:endParaRPr lang="en-GB" sz="1200">
              <a:solidFill>
                <a:schemeClr val="bg1">
                  <a:lumMod val="85000"/>
                </a:schemeClr>
              </a:solidFill>
              <a:latin typeface="Calibri"/>
              <a:cs typeface="Calibri"/>
            </a:endParaRPr>
          </a:p>
        </p:txBody>
      </p:sp>
      <p:sp>
        <p:nvSpPr>
          <p:cNvPr id="23" name="object 6">
            <a:extLst>
              <a:ext uri="{FF2B5EF4-FFF2-40B4-BE49-F238E27FC236}">
                <a16:creationId xmlns:a16="http://schemas.microsoft.com/office/drawing/2014/main" id="{C1C6DA5C-9900-4EAC-6316-DA6E2A997576}"/>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24" name="Date Placeholder 3">
            <a:extLst>
              <a:ext uri="{FF2B5EF4-FFF2-40B4-BE49-F238E27FC236}">
                <a16:creationId xmlns:a16="http://schemas.microsoft.com/office/drawing/2014/main" id="{F44CD69D-8952-7D06-CD30-1BBB9DFED007}"/>
              </a:ext>
            </a:extLst>
          </p:cNvPr>
          <p:cNvSpPr>
            <a:spLocks noGrp="1"/>
          </p:cNvSpPr>
          <p:nvPr>
            <p:ph type="dt" sz="half" idx="2"/>
          </p:nvPr>
        </p:nvSpPr>
        <p:spPr>
          <a:xfrm>
            <a:off x="11242390" y="243987"/>
            <a:ext cx="547029" cy="162560"/>
          </a:xfrm>
          <a:prstGeom prst="rect">
            <a:avLst/>
          </a:prstGeom>
        </p:spPr>
        <p:txBody>
          <a:bodyPr vert="horz" lIns="91440" tIns="45720" rIns="91440" bIns="45720" rtlCol="0" anchor="ctr"/>
          <a:lstStyle>
            <a:lvl1pPr algn="l">
              <a:defRPr sz="900">
                <a:solidFill>
                  <a:schemeClr val="bg1"/>
                </a:solidFill>
                <a:latin typeface="+mn-lt"/>
              </a:defRPr>
            </a:lvl1pPr>
          </a:lstStyle>
          <a:p>
            <a:fld id="{7514A0DC-7E78-461D-BA3C-B35C25AEC383}" type="datetimeFigureOut">
              <a:rPr lang="en-GB" smtClean="0"/>
              <a:t>01/04/2025</a:t>
            </a:fld>
            <a:endParaRPr lang="en-GB"/>
          </a:p>
        </p:txBody>
      </p:sp>
      <p:sp>
        <p:nvSpPr>
          <p:cNvPr id="30" name="object 19">
            <a:extLst>
              <a:ext uri="{FF2B5EF4-FFF2-40B4-BE49-F238E27FC236}">
                <a16:creationId xmlns:a16="http://schemas.microsoft.com/office/drawing/2014/main" id="{057E56DB-6122-3CAE-0D49-80705A0C4338}"/>
              </a:ext>
            </a:extLst>
          </p:cNvPr>
          <p:cNvSpPr txBox="1"/>
          <p:nvPr/>
        </p:nvSpPr>
        <p:spPr>
          <a:xfrm>
            <a:off x="996814" y="2133600"/>
            <a:ext cx="527186" cy="197490"/>
          </a:xfrm>
          <a:prstGeom prst="rect">
            <a:avLst/>
          </a:prstGeom>
        </p:spPr>
        <p:txBody>
          <a:bodyPr vert="horz" wrap="square" lIns="0" tIns="12700" rIns="0" bIns="0" rtlCol="0">
            <a:spAutoFit/>
          </a:bodyPr>
          <a:lstStyle/>
          <a:p>
            <a:pPr marR="5080" algn="ctr">
              <a:lnSpc>
                <a:spcPct val="100000"/>
              </a:lnSpc>
            </a:pPr>
            <a:r>
              <a:rPr sz="1200" spc="-25">
                <a:solidFill>
                  <a:schemeClr val="bg1">
                    <a:lumMod val="85000"/>
                  </a:schemeClr>
                </a:solidFill>
                <a:latin typeface="Calibri"/>
                <a:cs typeface="Calibri"/>
              </a:rPr>
              <a:t>02</a:t>
            </a:r>
            <a:endParaRPr sz="1200">
              <a:solidFill>
                <a:schemeClr val="bg1">
                  <a:lumMod val="85000"/>
                </a:schemeClr>
              </a:solidFill>
              <a:latin typeface="Calibri"/>
              <a:cs typeface="Calibri"/>
            </a:endParaRPr>
          </a:p>
        </p:txBody>
      </p:sp>
      <p:sp>
        <p:nvSpPr>
          <p:cNvPr id="31" name="Text Placeholder 2">
            <a:extLst>
              <a:ext uri="{FF2B5EF4-FFF2-40B4-BE49-F238E27FC236}">
                <a16:creationId xmlns:a16="http://schemas.microsoft.com/office/drawing/2014/main" id="{71256473-6F5D-CA63-E402-2CA60AD82C81}"/>
              </a:ext>
            </a:extLst>
          </p:cNvPr>
          <p:cNvSpPr>
            <a:spLocks noGrp="1"/>
          </p:cNvSpPr>
          <p:nvPr>
            <p:ph type="body" idx="13"/>
          </p:nvPr>
        </p:nvSpPr>
        <p:spPr>
          <a:xfrm>
            <a:off x="2020915" y="3521494"/>
            <a:ext cx="7425298" cy="838200"/>
          </a:xfrm>
        </p:spPr>
        <p:txBody>
          <a:bodyPr>
            <a:normAutofit/>
          </a:bodyPr>
          <a:lstStyle>
            <a:lvl1pPr marL="0" indent="0">
              <a:buNone/>
              <a:defRPr sz="28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object 19">
            <a:extLst>
              <a:ext uri="{FF2B5EF4-FFF2-40B4-BE49-F238E27FC236}">
                <a16:creationId xmlns:a16="http://schemas.microsoft.com/office/drawing/2014/main" id="{A466CA85-3407-1EFB-ED8E-E6C86B1CA2C1}"/>
              </a:ext>
            </a:extLst>
          </p:cNvPr>
          <p:cNvSpPr txBox="1"/>
          <p:nvPr/>
        </p:nvSpPr>
        <p:spPr>
          <a:xfrm>
            <a:off x="609600" y="27839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03</a:t>
            </a:r>
            <a:endParaRPr lang="en-GB" sz="1200">
              <a:solidFill>
                <a:schemeClr val="bg1">
                  <a:lumMod val="85000"/>
                </a:schemeClr>
              </a:solidFill>
              <a:latin typeface="Calibri"/>
              <a:cs typeface="Calibri"/>
            </a:endParaRPr>
          </a:p>
        </p:txBody>
      </p:sp>
      <p:sp>
        <p:nvSpPr>
          <p:cNvPr id="27" name="object 19">
            <a:extLst>
              <a:ext uri="{FF2B5EF4-FFF2-40B4-BE49-F238E27FC236}">
                <a16:creationId xmlns:a16="http://schemas.microsoft.com/office/drawing/2014/main" id="{CD69EBAC-A65C-9E88-DF46-75FBE9C3C20A}"/>
              </a:ext>
            </a:extLst>
          </p:cNvPr>
          <p:cNvSpPr txBox="1"/>
          <p:nvPr/>
        </p:nvSpPr>
        <p:spPr>
          <a:xfrm>
            <a:off x="984250" y="34221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04</a:t>
            </a:r>
            <a:endParaRPr lang="en-GB" sz="1200">
              <a:solidFill>
                <a:schemeClr val="bg1">
                  <a:lumMod val="85000"/>
                </a:schemeClr>
              </a:solidFill>
              <a:latin typeface="Calibri"/>
              <a:cs typeface="Calibri"/>
            </a:endParaRPr>
          </a:p>
        </p:txBody>
      </p:sp>
      <p:sp>
        <p:nvSpPr>
          <p:cNvPr id="28" name="object 19">
            <a:extLst>
              <a:ext uri="{FF2B5EF4-FFF2-40B4-BE49-F238E27FC236}">
                <a16:creationId xmlns:a16="http://schemas.microsoft.com/office/drawing/2014/main" id="{7C7450E4-EDED-F33E-5F81-D410FA74088D}"/>
              </a:ext>
            </a:extLst>
          </p:cNvPr>
          <p:cNvSpPr txBox="1"/>
          <p:nvPr/>
        </p:nvSpPr>
        <p:spPr>
          <a:xfrm>
            <a:off x="609600" y="40698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05</a:t>
            </a:r>
            <a:endParaRPr lang="en-GB" sz="1200">
              <a:solidFill>
                <a:schemeClr val="bg1">
                  <a:lumMod val="85000"/>
                </a:schemeClr>
              </a:solidFill>
              <a:latin typeface="Calibri"/>
              <a:cs typeface="Calibri"/>
            </a:endParaRPr>
          </a:p>
        </p:txBody>
      </p:sp>
      <p:sp>
        <p:nvSpPr>
          <p:cNvPr id="29" name="object 19">
            <a:extLst>
              <a:ext uri="{FF2B5EF4-FFF2-40B4-BE49-F238E27FC236}">
                <a16:creationId xmlns:a16="http://schemas.microsoft.com/office/drawing/2014/main" id="{4A37B01D-F3E7-79DD-200C-A18BA9E04451}"/>
              </a:ext>
            </a:extLst>
          </p:cNvPr>
          <p:cNvSpPr txBox="1"/>
          <p:nvPr/>
        </p:nvSpPr>
        <p:spPr>
          <a:xfrm>
            <a:off x="984250" y="470800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solidFill>
                <a:latin typeface="Calibri"/>
                <a:cs typeface="Calibri"/>
              </a:rPr>
              <a:t>06</a:t>
            </a:r>
            <a:endParaRPr lang="en-GB" sz="1200">
              <a:solidFill>
                <a:schemeClr val="bg1"/>
              </a:solidFill>
              <a:latin typeface="Calibri"/>
              <a:cs typeface="Calibri"/>
            </a:endParaRPr>
          </a:p>
        </p:txBody>
      </p:sp>
    </p:spTree>
    <p:extLst>
      <p:ext uri="{BB962C8B-B14F-4D97-AF65-F5344CB8AC3E}">
        <p14:creationId xmlns:p14="http://schemas.microsoft.com/office/powerpoint/2010/main" val="43274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 Section Start">
    <p:spTree>
      <p:nvGrpSpPr>
        <p:cNvPr id="1" name=""/>
        <p:cNvGrpSpPr/>
        <p:nvPr/>
      </p:nvGrpSpPr>
      <p:grpSpPr>
        <a:xfrm>
          <a:off x="0" y="0"/>
          <a:ext cx="0" cy="0"/>
          <a:chOff x="0" y="0"/>
          <a:chExt cx="0" cy="0"/>
        </a:xfrm>
      </p:grpSpPr>
      <p:pic>
        <p:nvPicPr>
          <p:cNvPr id="19" name="Picture 18" descr="A picture containing honeycomb, echinoderm&#10;&#10;Description automatically generated">
            <a:extLst>
              <a:ext uri="{FF2B5EF4-FFF2-40B4-BE49-F238E27FC236}">
                <a16:creationId xmlns:a16="http://schemas.microsoft.com/office/drawing/2014/main" id="{60C2AD41-D6E9-2736-610F-CFDF14059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5039"/>
            <a:ext cx="5791912" cy="4872962"/>
          </a:xfrm>
          <a:prstGeom prst="rect">
            <a:avLst/>
          </a:prstGeom>
        </p:spPr>
      </p:pic>
      <p:sp>
        <p:nvSpPr>
          <p:cNvPr id="2" name="Title 1">
            <a:extLst>
              <a:ext uri="{FF2B5EF4-FFF2-40B4-BE49-F238E27FC236}">
                <a16:creationId xmlns:a16="http://schemas.microsoft.com/office/drawing/2014/main" id="{BA3CBD65-B0C2-C24D-AD6F-E6830D849A17}"/>
              </a:ext>
            </a:extLst>
          </p:cNvPr>
          <p:cNvSpPr>
            <a:spLocks noGrp="1"/>
          </p:cNvSpPr>
          <p:nvPr>
            <p:ph type="title"/>
          </p:nvPr>
        </p:nvSpPr>
        <p:spPr>
          <a:xfrm>
            <a:off x="2020915" y="2493642"/>
            <a:ext cx="7425298" cy="954097"/>
          </a:xfrm>
          <a:prstGeom prst="rect">
            <a:avLst/>
          </a:prstGeom>
        </p:spPr>
        <p:txBody>
          <a:bodyPr/>
          <a:lstStyle>
            <a:lvl1pPr>
              <a:defRPr sz="4400">
                <a:solidFill>
                  <a:schemeClr val="tx1"/>
                </a:solidFill>
              </a:defRPr>
            </a:lvl1pPr>
          </a:lstStyle>
          <a:p>
            <a:r>
              <a:rPr lang="en-US"/>
              <a:t>Click to edit Master title style</a:t>
            </a:r>
          </a:p>
        </p:txBody>
      </p:sp>
      <p:sp>
        <p:nvSpPr>
          <p:cNvPr id="3" name="object 2">
            <a:extLst>
              <a:ext uri="{FF2B5EF4-FFF2-40B4-BE49-F238E27FC236}">
                <a16:creationId xmlns:a16="http://schemas.microsoft.com/office/drawing/2014/main" id="{36A33406-707E-7964-720C-39F4215B6482}"/>
              </a:ext>
            </a:extLst>
          </p:cNvPr>
          <p:cNvSpPr/>
          <p:nvPr/>
        </p:nvSpPr>
        <p:spPr>
          <a:xfrm>
            <a:off x="8650954" y="0"/>
            <a:ext cx="3542665" cy="6858000"/>
          </a:xfrm>
          <a:custGeom>
            <a:avLst/>
            <a:gdLst/>
            <a:ahLst/>
            <a:cxnLst/>
            <a:rect l="l" t="t" r="r" b="b"/>
            <a:pathLst>
              <a:path w="3542665" h="6858000">
                <a:moveTo>
                  <a:pt x="3542245" y="0"/>
                </a:moveTo>
                <a:lnTo>
                  <a:pt x="825" y="0"/>
                </a:lnTo>
                <a:lnTo>
                  <a:pt x="1882063" y="3241471"/>
                </a:lnTo>
                <a:lnTo>
                  <a:pt x="1901712" y="3282917"/>
                </a:lnTo>
                <a:lnTo>
                  <a:pt x="1915746" y="3328870"/>
                </a:lnTo>
                <a:lnTo>
                  <a:pt x="1924167" y="3377828"/>
                </a:lnTo>
                <a:lnTo>
                  <a:pt x="1926974" y="3428288"/>
                </a:lnTo>
                <a:lnTo>
                  <a:pt x="1924167" y="3478749"/>
                </a:lnTo>
                <a:lnTo>
                  <a:pt x="1915746" y="3527707"/>
                </a:lnTo>
                <a:lnTo>
                  <a:pt x="1901712" y="3573660"/>
                </a:lnTo>
                <a:lnTo>
                  <a:pt x="1882063" y="3615105"/>
                </a:lnTo>
                <a:lnTo>
                  <a:pt x="0" y="6858000"/>
                </a:lnTo>
                <a:lnTo>
                  <a:pt x="3542245" y="6858000"/>
                </a:lnTo>
                <a:lnTo>
                  <a:pt x="3542245" y="0"/>
                </a:lnTo>
                <a:close/>
              </a:path>
            </a:pathLst>
          </a:custGeom>
          <a:solidFill>
            <a:schemeClr val="tx1"/>
          </a:solidFill>
        </p:spPr>
        <p:txBody>
          <a:bodyPr wrap="square" lIns="0" tIns="0" rIns="0" bIns="0" rtlCol="0"/>
          <a:lstStyle/>
          <a:p>
            <a:endParaRPr/>
          </a:p>
        </p:txBody>
      </p:sp>
      <p:sp>
        <p:nvSpPr>
          <p:cNvPr id="4" name="object 3">
            <a:extLst>
              <a:ext uri="{FF2B5EF4-FFF2-40B4-BE49-F238E27FC236}">
                <a16:creationId xmlns:a16="http://schemas.microsoft.com/office/drawing/2014/main" id="{0F295B78-E75D-2752-69CE-2F699FA7ED78}"/>
              </a:ext>
            </a:extLst>
          </p:cNvPr>
          <p:cNvSpPr txBox="1"/>
          <p:nvPr/>
        </p:nvSpPr>
        <p:spPr>
          <a:xfrm>
            <a:off x="437300" y="247825"/>
            <a:ext cx="911225"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Research</a:t>
            </a:r>
            <a:r>
              <a:rPr sz="900" spc="-5">
                <a:solidFill>
                  <a:srgbClr val="1D2C4F"/>
                </a:solidFill>
                <a:latin typeface="Calibri-Light"/>
                <a:cs typeface="Calibri-Light"/>
              </a:rPr>
              <a:t> </a:t>
            </a:r>
            <a:r>
              <a:rPr sz="900">
                <a:solidFill>
                  <a:srgbClr val="1D2C4F"/>
                </a:solidFill>
                <a:latin typeface="Calibri-Light"/>
                <a:cs typeface="Calibri-Light"/>
              </a:rPr>
              <a:t>By</a:t>
            </a:r>
            <a:r>
              <a:rPr sz="900" spc="10">
                <a:solidFill>
                  <a:srgbClr val="1D2C4F"/>
                </a:solidFill>
                <a:latin typeface="Calibri-Light"/>
                <a:cs typeface="Calibri-Light"/>
              </a:rPr>
              <a:t> </a:t>
            </a:r>
            <a:r>
              <a:rPr sz="900" spc="-10">
                <a:solidFill>
                  <a:srgbClr val="1D2C4F"/>
                </a:solidFill>
                <a:latin typeface="Calibri-Light"/>
                <a:cs typeface="Calibri-Light"/>
              </a:rPr>
              <a:t>Design</a:t>
            </a:r>
            <a:endParaRPr sz="900">
              <a:latin typeface="Calibri-Light"/>
              <a:cs typeface="Calibri-Light"/>
            </a:endParaRPr>
          </a:p>
        </p:txBody>
      </p:sp>
      <p:sp>
        <p:nvSpPr>
          <p:cNvPr id="5" name="object 4">
            <a:extLst>
              <a:ext uri="{FF2B5EF4-FFF2-40B4-BE49-F238E27FC236}">
                <a16:creationId xmlns:a16="http://schemas.microsoft.com/office/drawing/2014/main" id="{D01B36A6-A79A-984B-176C-4672F0C2AD90}"/>
              </a:ext>
            </a:extLst>
          </p:cNvPr>
          <p:cNvSpPr/>
          <p:nvPr/>
        </p:nvSpPr>
        <p:spPr>
          <a:xfrm>
            <a:off x="1417996" y="283212"/>
            <a:ext cx="0" cy="131445"/>
          </a:xfrm>
          <a:custGeom>
            <a:avLst/>
            <a:gdLst/>
            <a:ahLst/>
            <a:cxnLst/>
            <a:rect l="l" t="t" r="r" b="b"/>
            <a:pathLst>
              <a:path h="131445">
                <a:moveTo>
                  <a:pt x="0" y="0"/>
                </a:moveTo>
                <a:lnTo>
                  <a:pt x="0" y="131305"/>
                </a:lnTo>
              </a:path>
            </a:pathLst>
          </a:custGeom>
          <a:ln w="9525">
            <a:solidFill>
              <a:schemeClr val="bg2"/>
            </a:solidFill>
          </a:ln>
        </p:spPr>
        <p:txBody>
          <a:bodyPr wrap="square" lIns="0" tIns="0" rIns="0" bIns="0" rtlCol="0"/>
          <a:lstStyle/>
          <a:p>
            <a:endParaRPr/>
          </a:p>
        </p:txBody>
      </p:sp>
      <p:sp>
        <p:nvSpPr>
          <p:cNvPr id="6" name="object 5">
            <a:extLst>
              <a:ext uri="{FF2B5EF4-FFF2-40B4-BE49-F238E27FC236}">
                <a16:creationId xmlns:a16="http://schemas.microsoft.com/office/drawing/2014/main" id="{0AD285F7-638D-F2B9-0580-6CE97E0BC355}"/>
              </a:ext>
            </a:extLst>
          </p:cNvPr>
          <p:cNvSpPr txBox="1"/>
          <p:nvPr/>
        </p:nvSpPr>
        <p:spPr>
          <a:xfrm>
            <a:off x="1487554" y="247825"/>
            <a:ext cx="336550" cy="162560"/>
          </a:xfrm>
          <a:prstGeom prst="rect">
            <a:avLst/>
          </a:prstGeom>
        </p:spPr>
        <p:txBody>
          <a:bodyPr vert="horz" wrap="square" lIns="0" tIns="12700" rIns="0" bIns="0" rtlCol="0">
            <a:spAutoFit/>
          </a:bodyPr>
          <a:lstStyle/>
          <a:p>
            <a:pPr marL="12700">
              <a:lnSpc>
                <a:spcPct val="100000"/>
              </a:lnSpc>
              <a:spcBef>
                <a:spcPts val="100"/>
              </a:spcBef>
            </a:pPr>
            <a:r>
              <a:rPr sz="900" spc="-10">
                <a:solidFill>
                  <a:srgbClr val="1D2C4F"/>
                </a:solidFill>
                <a:latin typeface="Calibri-Light"/>
                <a:cs typeface="Calibri-Light"/>
              </a:rPr>
              <a:t>Report</a:t>
            </a:r>
            <a:endParaRPr sz="900">
              <a:latin typeface="Calibri-Light"/>
              <a:cs typeface="Calibri-Light"/>
            </a:endParaRPr>
          </a:p>
        </p:txBody>
      </p:sp>
      <p:grpSp>
        <p:nvGrpSpPr>
          <p:cNvPr id="7" name="object 7">
            <a:extLst>
              <a:ext uri="{FF2B5EF4-FFF2-40B4-BE49-F238E27FC236}">
                <a16:creationId xmlns:a16="http://schemas.microsoft.com/office/drawing/2014/main" id="{36386E5F-9901-C103-5301-7522D08ED5C3}"/>
              </a:ext>
            </a:extLst>
          </p:cNvPr>
          <p:cNvGrpSpPr/>
          <p:nvPr/>
        </p:nvGrpSpPr>
        <p:grpSpPr>
          <a:xfrm>
            <a:off x="9343593" y="283212"/>
            <a:ext cx="2437765" cy="6417945"/>
            <a:chOff x="9343593" y="283212"/>
            <a:chExt cx="2437765" cy="6417945"/>
          </a:xfrm>
        </p:grpSpPr>
        <p:sp>
          <p:nvSpPr>
            <p:cNvPr id="8" name="object 8">
              <a:extLst>
                <a:ext uri="{FF2B5EF4-FFF2-40B4-BE49-F238E27FC236}">
                  <a16:creationId xmlns:a16="http://schemas.microsoft.com/office/drawing/2014/main" id="{4FBA7482-85B5-4F15-ABD9-E2491892AC48}"/>
                </a:ext>
              </a:extLst>
            </p:cNvPr>
            <p:cNvSpPr/>
            <p:nvPr/>
          </p:nvSpPr>
          <p:spPr>
            <a:xfrm>
              <a:off x="11242391" y="283212"/>
              <a:ext cx="0" cy="131445"/>
            </a:xfrm>
            <a:custGeom>
              <a:avLst/>
              <a:gdLst/>
              <a:ahLst/>
              <a:cxnLst/>
              <a:rect l="l" t="t" r="r" b="b"/>
              <a:pathLst>
                <a:path h="131445">
                  <a:moveTo>
                    <a:pt x="0" y="0"/>
                  </a:moveTo>
                  <a:lnTo>
                    <a:pt x="0" y="131305"/>
                  </a:lnTo>
                </a:path>
              </a:pathLst>
            </a:custGeom>
            <a:ln w="9525">
              <a:solidFill>
                <a:srgbClr val="FFFFFF"/>
              </a:solidFill>
            </a:ln>
          </p:spPr>
          <p:txBody>
            <a:bodyPr wrap="square" lIns="0" tIns="0" rIns="0" bIns="0" rtlCol="0"/>
            <a:lstStyle/>
            <a:p>
              <a:endParaRPr/>
            </a:p>
          </p:txBody>
        </p:sp>
        <p:pic>
          <p:nvPicPr>
            <p:cNvPr id="9" name="object 9">
              <a:extLst>
                <a:ext uri="{FF2B5EF4-FFF2-40B4-BE49-F238E27FC236}">
                  <a16:creationId xmlns:a16="http://schemas.microsoft.com/office/drawing/2014/main" id="{D348C3C4-8C32-5C08-B1DB-7F2AE0436385}"/>
                </a:ext>
              </a:extLst>
            </p:cNvPr>
            <p:cNvPicPr/>
            <p:nvPr/>
          </p:nvPicPr>
          <p:blipFill>
            <a:blip r:embed="rId3" cstate="print"/>
            <a:stretch>
              <a:fillRect/>
            </a:stretch>
          </p:blipFill>
          <p:spPr>
            <a:xfrm>
              <a:off x="9343593" y="6028956"/>
              <a:ext cx="2437409" cy="671880"/>
            </a:xfrm>
            <a:prstGeom prst="rect">
              <a:avLst/>
            </a:prstGeom>
          </p:spPr>
        </p:pic>
      </p:grpSp>
      <p:sp>
        <p:nvSpPr>
          <p:cNvPr id="11" name="object 12">
            <a:extLst>
              <a:ext uri="{FF2B5EF4-FFF2-40B4-BE49-F238E27FC236}">
                <a16:creationId xmlns:a16="http://schemas.microsoft.com/office/drawing/2014/main" id="{837FE667-3828-1323-1442-E65E5A6748EE}"/>
              </a:ext>
            </a:extLst>
          </p:cNvPr>
          <p:cNvSpPr/>
          <p:nvPr/>
        </p:nvSpPr>
        <p:spPr>
          <a:xfrm>
            <a:off x="923390" y="1837326"/>
            <a:ext cx="695960" cy="795655"/>
          </a:xfrm>
          <a:custGeom>
            <a:avLst/>
            <a:gdLst/>
            <a:ahLst/>
            <a:cxnLst/>
            <a:rect l="l" t="t" r="r" b="b"/>
            <a:pathLst>
              <a:path w="695960" h="795655">
                <a:moveTo>
                  <a:pt x="23329" y="614311"/>
                </a:moveTo>
                <a:lnTo>
                  <a:pt x="14246" y="606892"/>
                </a:lnTo>
                <a:lnTo>
                  <a:pt x="6831" y="596782"/>
                </a:lnTo>
                <a:lnTo>
                  <a:pt x="1832" y="585286"/>
                </a:lnTo>
                <a:lnTo>
                  <a:pt x="0" y="573709"/>
                </a:lnTo>
                <a:lnTo>
                  <a:pt x="0" y="221919"/>
                </a:lnTo>
                <a:lnTo>
                  <a:pt x="23329" y="181317"/>
                </a:lnTo>
                <a:lnTo>
                  <a:pt x="324510" y="5638"/>
                </a:lnTo>
                <a:lnTo>
                  <a:pt x="347829" y="0"/>
                </a:lnTo>
                <a:lnTo>
                  <a:pt x="360241" y="1409"/>
                </a:lnTo>
                <a:lnTo>
                  <a:pt x="672338" y="181317"/>
                </a:lnTo>
                <a:lnTo>
                  <a:pt x="695642" y="221919"/>
                </a:lnTo>
                <a:lnTo>
                  <a:pt x="695642" y="573709"/>
                </a:lnTo>
                <a:lnTo>
                  <a:pt x="672338" y="614311"/>
                </a:lnTo>
                <a:lnTo>
                  <a:pt x="371157" y="789990"/>
                </a:lnTo>
                <a:lnTo>
                  <a:pt x="347829" y="795629"/>
                </a:lnTo>
                <a:lnTo>
                  <a:pt x="335419" y="794219"/>
                </a:lnTo>
                <a:lnTo>
                  <a:pt x="324510" y="789990"/>
                </a:lnTo>
                <a:lnTo>
                  <a:pt x="23329" y="614311"/>
                </a:lnTo>
                <a:close/>
              </a:path>
            </a:pathLst>
          </a:custGeom>
          <a:solidFill>
            <a:schemeClr val="bg1"/>
          </a:solidFill>
          <a:ln w="12700">
            <a:solidFill>
              <a:schemeClr val="bg1">
                <a:lumMod val="85000"/>
              </a:schemeClr>
            </a:solidFill>
          </a:ln>
        </p:spPr>
        <p:txBody>
          <a:bodyPr wrap="square" lIns="0" tIns="0" rIns="0" bIns="0" rtlCol="0"/>
          <a:lstStyle/>
          <a:p>
            <a:endParaRPr/>
          </a:p>
        </p:txBody>
      </p:sp>
      <p:sp>
        <p:nvSpPr>
          <p:cNvPr id="12" name="object 13">
            <a:extLst>
              <a:ext uri="{FF2B5EF4-FFF2-40B4-BE49-F238E27FC236}">
                <a16:creationId xmlns:a16="http://schemas.microsoft.com/office/drawing/2014/main" id="{74480159-A55C-F5AC-9E0F-9B2A963A2DED}"/>
              </a:ext>
            </a:extLst>
          </p:cNvPr>
          <p:cNvSpPr/>
          <p:nvPr/>
        </p:nvSpPr>
        <p:spPr>
          <a:xfrm>
            <a:off x="558948" y="2480619"/>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noFill/>
          <a:ln w="12700">
            <a:solidFill>
              <a:schemeClr val="bg1">
                <a:lumMod val="85000"/>
              </a:schemeClr>
            </a:solidFill>
          </a:ln>
        </p:spPr>
        <p:txBody>
          <a:bodyPr wrap="square" lIns="0" tIns="0" rIns="0" bIns="0" rtlCol="0"/>
          <a:lstStyle/>
          <a:p>
            <a:endParaRPr/>
          </a:p>
        </p:txBody>
      </p:sp>
      <p:sp>
        <p:nvSpPr>
          <p:cNvPr id="13" name="object 14">
            <a:extLst>
              <a:ext uri="{FF2B5EF4-FFF2-40B4-BE49-F238E27FC236}">
                <a16:creationId xmlns:a16="http://schemas.microsoft.com/office/drawing/2014/main" id="{B970BFF8-F581-F5FF-15D9-65CFE4347A80}"/>
              </a:ext>
            </a:extLst>
          </p:cNvPr>
          <p:cNvSpPr/>
          <p:nvPr/>
        </p:nvSpPr>
        <p:spPr>
          <a:xfrm>
            <a:off x="558948" y="3769101"/>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4" name="object 15">
            <a:extLst>
              <a:ext uri="{FF2B5EF4-FFF2-40B4-BE49-F238E27FC236}">
                <a16:creationId xmlns:a16="http://schemas.microsoft.com/office/drawing/2014/main" id="{E3E09568-E836-0A7F-A141-C6F26435350D}"/>
              </a:ext>
            </a:extLst>
          </p:cNvPr>
          <p:cNvSpPr/>
          <p:nvPr/>
        </p:nvSpPr>
        <p:spPr>
          <a:xfrm>
            <a:off x="924730" y="3124937"/>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noFill/>
          <a:ln w="12700">
            <a:solidFill>
              <a:schemeClr val="bg1">
                <a:lumMod val="85000"/>
              </a:schemeClr>
            </a:solidFill>
          </a:ln>
        </p:spPr>
        <p:txBody>
          <a:bodyPr wrap="square" lIns="0" tIns="0" rIns="0" bIns="0" rtlCol="0"/>
          <a:lstStyle/>
          <a:p>
            <a:endParaRPr/>
          </a:p>
        </p:txBody>
      </p:sp>
      <p:sp>
        <p:nvSpPr>
          <p:cNvPr id="16" name="object 17">
            <a:extLst>
              <a:ext uri="{FF2B5EF4-FFF2-40B4-BE49-F238E27FC236}">
                <a16:creationId xmlns:a16="http://schemas.microsoft.com/office/drawing/2014/main" id="{5151083E-AF60-F1BB-A8E5-206925DE494F}"/>
              </a:ext>
            </a:extLst>
          </p:cNvPr>
          <p:cNvSpPr/>
          <p:nvPr/>
        </p:nvSpPr>
        <p:spPr>
          <a:xfrm>
            <a:off x="558952" y="1197003"/>
            <a:ext cx="693420" cy="788035"/>
          </a:xfrm>
          <a:custGeom>
            <a:avLst/>
            <a:gdLst/>
            <a:ahLst/>
            <a:cxnLst/>
            <a:rect l="l" t="t" r="r" b="b"/>
            <a:pathLst>
              <a:path w="693419" h="788035">
                <a:moveTo>
                  <a:pt x="346481" y="0"/>
                </a:moveTo>
                <a:lnTo>
                  <a:pt x="31076" y="173453"/>
                </a:lnTo>
                <a:lnTo>
                  <a:pt x="2441" y="212158"/>
                </a:lnTo>
                <a:lnTo>
                  <a:pt x="0" y="227593"/>
                </a:lnTo>
                <a:lnTo>
                  <a:pt x="0" y="560054"/>
                </a:lnTo>
                <a:lnTo>
                  <a:pt x="18977" y="604302"/>
                </a:lnTo>
                <a:lnTo>
                  <a:pt x="315391" y="780119"/>
                </a:lnTo>
                <a:lnTo>
                  <a:pt x="346481" y="787644"/>
                </a:lnTo>
                <a:lnTo>
                  <a:pt x="363026" y="785763"/>
                </a:lnTo>
                <a:lnTo>
                  <a:pt x="661885" y="614194"/>
                </a:lnTo>
                <a:lnTo>
                  <a:pt x="690519" y="575489"/>
                </a:lnTo>
                <a:lnTo>
                  <a:pt x="692962" y="560054"/>
                </a:lnTo>
                <a:lnTo>
                  <a:pt x="692962" y="227593"/>
                </a:lnTo>
                <a:lnTo>
                  <a:pt x="673980" y="183345"/>
                </a:lnTo>
                <a:lnTo>
                  <a:pt x="377571" y="7515"/>
                </a:lnTo>
                <a:lnTo>
                  <a:pt x="346481" y="0"/>
                </a:lnTo>
                <a:close/>
              </a:path>
            </a:pathLst>
          </a:custGeom>
          <a:solidFill>
            <a:schemeClr val="bg1"/>
          </a:solidFill>
          <a:ln>
            <a:solidFill>
              <a:schemeClr val="bg1">
                <a:lumMod val="85000"/>
              </a:schemeClr>
            </a:solidFill>
          </a:ln>
        </p:spPr>
        <p:txBody>
          <a:bodyPr wrap="square" lIns="0" tIns="0" rIns="0" bIns="0" rtlCol="0"/>
          <a:lstStyle/>
          <a:p>
            <a:endParaRPr/>
          </a:p>
        </p:txBody>
      </p:sp>
      <p:sp>
        <p:nvSpPr>
          <p:cNvPr id="18" name="object 19">
            <a:extLst>
              <a:ext uri="{FF2B5EF4-FFF2-40B4-BE49-F238E27FC236}">
                <a16:creationId xmlns:a16="http://schemas.microsoft.com/office/drawing/2014/main" id="{CB9459F2-F117-B727-470C-808D2637C690}"/>
              </a:ext>
            </a:extLst>
          </p:cNvPr>
          <p:cNvSpPr txBox="1"/>
          <p:nvPr/>
        </p:nvSpPr>
        <p:spPr>
          <a:xfrm>
            <a:off x="609600" y="14758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01</a:t>
            </a:r>
            <a:endParaRPr lang="en-GB" sz="1200">
              <a:solidFill>
                <a:schemeClr val="bg1">
                  <a:lumMod val="85000"/>
                </a:schemeClr>
              </a:solidFill>
              <a:latin typeface="Calibri"/>
              <a:cs typeface="Calibri"/>
            </a:endParaRPr>
          </a:p>
        </p:txBody>
      </p:sp>
      <p:sp>
        <p:nvSpPr>
          <p:cNvPr id="21" name="object 22">
            <a:extLst>
              <a:ext uri="{FF2B5EF4-FFF2-40B4-BE49-F238E27FC236}">
                <a16:creationId xmlns:a16="http://schemas.microsoft.com/office/drawing/2014/main" id="{30850653-55B2-9EFD-9029-B06A30DD4D07}"/>
              </a:ext>
            </a:extLst>
          </p:cNvPr>
          <p:cNvSpPr/>
          <p:nvPr/>
        </p:nvSpPr>
        <p:spPr>
          <a:xfrm>
            <a:off x="558948" y="5056101"/>
            <a:ext cx="693420" cy="793115"/>
          </a:xfrm>
          <a:custGeom>
            <a:avLst/>
            <a:gdLst/>
            <a:ahLst/>
            <a:cxnLst/>
            <a:rect l="l" t="t" r="r" b="b"/>
            <a:pathLst>
              <a:path w="693419" h="793114">
                <a:moveTo>
                  <a:pt x="23317" y="612308"/>
                </a:moveTo>
                <a:lnTo>
                  <a:pt x="14235" y="604888"/>
                </a:lnTo>
                <a:lnTo>
                  <a:pt x="6824" y="594777"/>
                </a:lnTo>
                <a:lnTo>
                  <a:pt x="1830" y="583277"/>
                </a:lnTo>
                <a:lnTo>
                  <a:pt x="0" y="571693"/>
                </a:lnTo>
                <a:lnTo>
                  <a:pt x="0" y="221249"/>
                </a:lnTo>
                <a:lnTo>
                  <a:pt x="23317" y="180635"/>
                </a:lnTo>
                <a:lnTo>
                  <a:pt x="323164" y="5629"/>
                </a:lnTo>
                <a:lnTo>
                  <a:pt x="346486" y="0"/>
                </a:lnTo>
                <a:lnTo>
                  <a:pt x="358895" y="1407"/>
                </a:lnTo>
                <a:lnTo>
                  <a:pt x="669658" y="180635"/>
                </a:lnTo>
                <a:lnTo>
                  <a:pt x="692975" y="221249"/>
                </a:lnTo>
                <a:lnTo>
                  <a:pt x="692975" y="571693"/>
                </a:lnTo>
                <a:lnTo>
                  <a:pt x="669658" y="612308"/>
                </a:lnTo>
                <a:lnTo>
                  <a:pt x="369798" y="787314"/>
                </a:lnTo>
                <a:lnTo>
                  <a:pt x="346486" y="792953"/>
                </a:lnTo>
                <a:lnTo>
                  <a:pt x="334074" y="791543"/>
                </a:lnTo>
                <a:lnTo>
                  <a:pt x="323164" y="787314"/>
                </a:lnTo>
                <a:lnTo>
                  <a:pt x="23317" y="612308"/>
                </a:lnTo>
                <a:close/>
              </a:path>
            </a:pathLst>
          </a:custGeom>
          <a:solidFill>
            <a:schemeClr val="tx1"/>
          </a:solidFill>
          <a:ln w="12700">
            <a:solidFill>
              <a:schemeClr val="tx1"/>
            </a:solidFill>
          </a:ln>
        </p:spPr>
        <p:txBody>
          <a:bodyPr wrap="square" lIns="0" tIns="0" rIns="0" bIns="0" rtlCol="0"/>
          <a:lstStyle/>
          <a:p>
            <a:endParaRPr/>
          </a:p>
        </p:txBody>
      </p:sp>
      <p:sp>
        <p:nvSpPr>
          <p:cNvPr id="23" name="object 6">
            <a:extLst>
              <a:ext uri="{FF2B5EF4-FFF2-40B4-BE49-F238E27FC236}">
                <a16:creationId xmlns:a16="http://schemas.microsoft.com/office/drawing/2014/main" id="{C1C6DA5C-9900-4EAC-6316-DA6E2A997576}"/>
              </a:ext>
            </a:extLst>
          </p:cNvPr>
          <p:cNvSpPr txBox="1"/>
          <p:nvPr/>
        </p:nvSpPr>
        <p:spPr>
          <a:xfrm>
            <a:off x="10925419" y="247825"/>
            <a:ext cx="247650" cy="162560"/>
          </a:xfrm>
          <a:prstGeom prst="rect">
            <a:avLst/>
          </a:prstGeom>
        </p:spPr>
        <p:txBody>
          <a:bodyPr vert="horz" wrap="square" lIns="0" tIns="12700" rIns="0" bIns="0" rtlCol="0">
            <a:spAutoFit/>
          </a:bodyPr>
          <a:lstStyle/>
          <a:p>
            <a:pPr marL="12700">
              <a:lnSpc>
                <a:spcPct val="100000"/>
              </a:lnSpc>
              <a:spcBef>
                <a:spcPts val="100"/>
              </a:spcBef>
            </a:pPr>
            <a:r>
              <a:rPr sz="900">
                <a:solidFill>
                  <a:srgbClr val="FFFFFF"/>
                </a:solidFill>
                <a:latin typeface="Calibri-Light"/>
                <a:cs typeface="Calibri-Light"/>
              </a:rPr>
              <a:t>v </a:t>
            </a:r>
            <a:r>
              <a:rPr sz="900" spc="-25">
                <a:solidFill>
                  <a:srgbClr val="FFFFFF"/>
                </a:solidFill>
                <a:latin typeface="Calibri-Light"/>
                <a:cs typeface="Calibri-Light"/>
              </a:rPr>
              <a:t>1:0</a:t>
            </a:r>
            <a:endParaRPr sz="900">
              <a:latin typeface="Calibri-Light"/>
              <a:cs typeface="Calibri-Light"/>
            </a:endParaRPr>
          </a:p>
        </p:txBody>
      </p:sp>
      <p:sp>
        <p:nvSpPr>
          <p:cNvPr id="24" name="Date Placeholder 3">
            <a:extLst>
              <a:ext uri="{FF2B5EF4-FFF2-40B4-BE49-F238E27FC236}">
                <a16:creationId xmlns:a16="http://schemas.microsoft.com/office/drawing/2014/main" id="{F44CD69D-8952-7D06-CD30-1BBB9DFED007}"/>
              </a:ext>
            </a:extLst>
          </p:cNvPr>
          <p:cNvSpPr>
            <a:spLocks noGrp="1"/>
          </p:cNvSpPr>
          <p:nvPr>
            <p:ph type="dt" sz="half" idx="2"/>
          </p:nvPr>
        </p:nvSpPr>
        <p:spPr>
          <a:xfrm>
            <a:off x="11242390" y="243987"/>
            <a:ext cx="547029" cy="162560"/>
          </a:xfrm>
          <a:prstGeom prst="rect">
            <a:avLst/>
          </a:prstGeom>
        </p:spPr>
        <p:txBody>
          <a:bodyPr vert="horz" lIns="91440" tIns="45720" rIns="91440" bIns="45720" rtlCol="0" anchor="ctr"/>
          <a:lstStyle>
            <a:lvl1pPr algn="l">
              <a:defRPr sz="900">
                <a:solidFill>
                  <a:schemeClr val="bg1"/>
                </a:solidFill>
                <a:latin typeface="+mn-lt"/>
              </a:defRPr>
            </a:lvl1pPr>
          </a:lstStyle>
          <a:p>
            <a:fld id="{7514A0DC-7E78-461D-BA3C-B35C25AEC383}" type="datetimeFigureOut">
              <a:rPr lang="en-GB" smtClean="0"/>
              <a:t>01/04/2025</a:t>
            </a:fld>
            <a:endParaRPr lang="en-GB"/>
          </a:p>
        </p:txBody>
      </p:sp>
      <p:sp>
        <p:nvSpPr>
          <p:cNvPr id="30" name="object 19">
            <a:extLst>
              <a:ext uri="{FF2B5EF4-FFF2-40B4-BE49-F238E27FC236}">
                <a16:creationId xmlns:a16="http://schemas.microsoft.com/office/drawing/2014/main" id="{057E56DB-6122-3CAE-0D49-80705A0C4338}"/>
              </a:ext>
            </a:extLst>
          </p:cNvPr>
          <p:cNvSpPr txBox="1"/>
          <p:nvPr/>
        </p:nvSpPr>
        <p:spPr>
          <a:xfrm>
            <a:off x="996814" y="2133600"/>
            <a:ext cx="527186" cy="197490"/>
          </a:xfrm>
          <a:prstGeom prst="rect">
            <a:avLst/>
          </a:prstGeom>
        </p:spPr>
        <p:txBody>
          <a:bodyPr vert="horz" wrap="square" lIns="0" tIns="12700" rIns="0" bIns="0" rtlCol="0">
            <a:spAutoFit/>
          </a:bodyPr>
          <a:lstStyle/>
          <a:p>
            <a:pPr marR="5080" algn="ctr">
              <a:lnSpc>
                <a:spcPct val="100000"/>
              </a:lnSpc>
            </a:pPr>
            <a:r>
              <a:rPr sz="1200" spc="-25">
                <a:solidFill>
                  <a:schemeClr val="bg1">
                    <a:lumMod val="85000"/>
                  </a:schemeClr>
                </a:solidFill>
                <a:latin typeface="Calibri"/>
                <a:cs typeface="Calibri"/>
              </a:rPr>
              <a:t>02</a:t>
            </a:r>
            <a:endParaRPr sz="1200">
              <a:solidFill>
                <a:schemeClr val="bg1">
                  <a:lumMod val="85000"/>
                </a:schemeClr>
              </a:solidFill>
              <a:latin typeface="Calibri"/>
              <a:cs typeface="Calibri"/>
            </a:endParaRPr>
          </a:p>
        </p:txBody>
      </p:sp>
      <p:sp>
        <p:nvSpPr>
          <p:cNvPr id="31" name="Text Placeholder 2">
            <a:extLst>
              <a:ext uri="{FF2B5EF4-FFF2-40B4-BE49-F238E27FC236}">
                <a16:creationId xmlns:a16="http://schemas.microsoft.com/office/drawing/2014/main" id="{71256473-6F5D-CA63-E402-2CA60AD82C81}"/>
              </a:ext>
            </a:extLst>
          </p:cNvPr>
          <p:cNvSpPr>
            <a:spLocks noGrp="1"/>
          </p:cNvSpPr>
          <p:nvPr>
            <p:ph type="body" idx="13"/>
          </p:nvPr>
        </p:nvSpPr>
        <p:spPr>
          <a:xfrm>
            <a:off x="2020915" y="3521494"/>
            <a:ext cx="7425298" cy="838200"/>
          </a:xfrm>
        </p:spPr>
        <p:txBody>
          <a:bodyPr>
            <a:normAutofit/>
          </a:bodyPr>
          <a:lstStyle>
            <a:lvl1pPr marL="0" indent="0">
              <a:buNone/>
              <a:defRPr sz="28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object 19">
            <a:extLst>
              <a:ext uri="{FF2B5EF4-FFF2-40B4-BE49-F238E27FC236}">
                <a16:creationId xmlns:a16="http://schemas.microsoft.com/office/drawing/2014/main" id="{A466CA85-3407-1EFB-ED8E-E6C86B1CA2C1}"/>
              </a:ext>
            </a:extLst>
          </p:cNvPr>
          <p:cNvSpPr txBox="1"/>
          <p:nvPr/>
        </p:nvSpPr>
        <p:spPr>
          <a:xfrm>
            <a:off x="609600" y="278395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03</a:t>
            </a:r>
            <a:endParaRPr lang="en-GB" sz="1200">
              <a:solidFill>
                <a:schemeClr val="bg1">
                  <a:lumMod val="85000"/>
                </a:schemeClr>
              </a:solidFill>
              <a:latin typeface="Calibri"/>
              <a:cs typeface="Calibri"/>
            </a:endParaRPr>
          </a:p>
        </p:txBody>
      </p:sp>
      <p:sp>
        <p:nvSpPr>
          <p:cNvPr id="27" name="object 19">
            <a:extLst>
              <a:ext uri="{FF2B5EF4-FFF2-40B4-BE49-F238E27FC236}">
                <a16:creationId xmlns:a16="http://schemas.microsoft.com/office/drawing/2014/main" id="{CD69EBAC-A65C-9E88-DF46-75FBE9C3C20A}"/>
              </a:ext>
            </a:extLst>
          </p:cNvPr>
          <p:cNvSpPr txBox="1"/>
          <p:nvPr/>
        </p:nvSpPr>
        <p:spPr>
          <a:xfrm>
            <a:off x="984250" y="34221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04</a:t>
            </a:r>
            <a:endParaRPr lang="en-GB" sz="1200">
              <a:solidFill>
                <a:schemeClr val="bg1">
                  <a:lumMod val="85000"/>
                </a:schemeClr>
              </a:solidFill>
              <a:latin typeface="Calibri"/>
              <a:cs typeface="Calibri"/>
            </a:endParaRPr>
          </a:p>
        </p:txBody>
      </p:sp>
      <p:sp>
        <p:nvSpPr>
          <p:cNvPr id="28" name="object 19">
            <a:extLst>
              <a:ext uri="{FF2B5EF4-FFF2-40B4-BE49-F238E27FC236}">
                <a16:creationId xmlns:a16="http://schemas.microsoft.com/office/drawing/2014/main" id="{7C7450E4-EDED-F33E-5F81-D410FA74088D}"/>
              </a:ext>
            </a:extLst>
          </p:cNvPr>
          <p:cNvSpPr txBox="1"/>
          <p:nvPr/>
        </p:nvSpPr>
        <p:spPr>
          <a:xfrm>
            <a:off x="609600" y="406982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05</a:t>
            </a:r>
            <a:endParaRPr lang="en-GB" sz="1200">
              <a:solidFill>
                <a:schemeClr val="bg1">
                  <a:lumMod val="85000"/>
                </a:schemeClr>
              </a:solidFill>
              <a:latin typeface="Calibri"/>
              <a:cs typeface="Calibri"/>
            </a:endParaRPr>
          </a:p>
        </p:txBody>
      </p:sp>
      <p:sp>
        <p:nvSpPr>
          <p:cNvPr id="32" name="object 19">
            <a:extLst>
              <a:ext uri="{FF2B5EF4-FFF2-40B4-BE49-F238E27FC236}">
                <a16:creationId xmlns:a16="http://schemas.microsoft.com/office/drawing/2014/main" id="{889F57B1-3D13-4F6E-D8D5-803276DA4BCC}"/>
              </a:ext>
            </a:extLst>
          </p:cNvPr>
          <p:cNvSpPr txBox="1"/>
          <p:nvPr/>
        </p:nvSpPr>
        <p:spPr>
          <a:xfrm>
            <a:off x="609600" y="5358876"/>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solidFill>
                <a:latin typeface="Calibri"/>
                <a:cs typeface="Calibri"/>
              </a:rPr>
              <a:t>07</a:t>
            </a:r>
            <a:endParaRPr lang="en-GB" sz="1200">
              <a:solidFill>
                <a:schemeClr val="bg1"/>
              </a:solidFill>
              <a:latin typeface="Calibri"/>
              <a:cs typeface="Calibri"/>
            </a:endParaRPr>
          </a:p>
        </p:txBody>
      </p:sp>
      <p:sp>
        <p:nvSpPr>
          <p:cNvPr id="10" name="object 16">
            <a:extLst>
              <a:ext uri="{FF2B5EF4-FFF2-40B4-BE49-F238E27FC236}">
                <a16:creationId xmlns:a16="http://schemas.microsoft.com/office/drawing/2014/main" id="{356E2248-8BC8-89DD-F64B-943702B7CBCB}"/>
              </a:ext>
            </a:extLst>
          </p:cNvPr>
          <p:cNvSpPr/>
          <p:nvPr/>
        </p:nvSpPr>
        <p:spPr>
          <a:xfrm>
            <a:off x="924730" y="4413419"/>
            <a:ext cx="693420" cy="793115"/>
          </a:xfrm>
          <a:custGeom>
            <a:avLst/>
            <a:gdLst/>
            <a:ahLst/>
            <a:cxnLst/>
            <a:rect l="l" t="t" r="r" b="b"/>
            <a:pathLst>
              <a:path w="693419" h="793114">
                <a:moveTo>
                  <a:pt x="23317" y="612308"/>
                </a:moveTo>
                <a:lnTo>
                  <a:pt x="14241" y="604888"/>
                </a:lnTo>
                <a:lnTo>
                  <a:pt x="6829" y="594777"/>
                </a:lnTo>
                <a:lnTo>
                  <a:pt x="1832" y="583277"/>
                </a:lnTo>
                <a:lnTo>
                  <a:pt x="0" y="571693"/>
                </a:lnTo>
                <a:lnTo>
                  <a:pt x="0" y="221249"/>
                </a:lnTo>
                <a:lnTo>
                  <a:pt x="23317" y="180635"/>
                </a:lnTo>
                <a:lnTo>
                  <a:pt x="323164" y="5629"/>
                </a:lnTo>
                <a:lnTo>
                  <a:pt x="346492" y="0"/>
                </a:lnTo>
                <a:lnTo>
                  <a:pt x="358902" y="1407"/>
                </a:lnTo>
                <a:lnTo>
                  <a:pt x="669671" y="180635"/>
                </a:lnTo>
                <a:lnTo>
                  <a:pt x="692975" y="221249"/>
                </a:lnTo>
                <a:lnTo>
                  <a:pt x="692975" y="571693"/>
                </a:lnTo>
                <a:lnTo>
                  <a:pt x="669671" y="612308"/>
                </a:lnTo>
                <a:lnTo>
                  <a:pt x="369811" y="787314"/>
                </a:lnTo>
                <a:lnTo>
                  <a:pt x="346492" y="792953"/>
                </a:lnTo>
                <a:lnTo>
                  <a:pt x="334080" y="791543"/>
                </a:lnTo>
                <a:lnTo>
                  <a:pt x="323164" y="787314"/>
                </a:lnTo>
                <a:lnTo>
                  <a:pt x="23317" y="612308"/>
                </a:lnTo>
                <a:close/>
              </a:path>
            </a:pathLst>
          </a:custGeom>
          <a:ln w="12700">
            <a:solidFill>
              <a:schemeClr val="bg1">
                <a:lumMod val="85000"/>
              </a:schemeClr>
            </a:solidFill>
          </a:ln>
        </p:spPr>
        <p:txBody>
          <a:bodyPr wrap="square" lIns="0" tIns="0" rIns="0" bIns="0" rtlCol="0"/>
          <a:lstStyle/>
          <a:p>
            <a:endParaRPr/>
          </a:p>
        </p:txBody>
      </p:sp>
      <p:sp>
        <p:nvSpPr>
          <p:cNvPr id="17" name="object 19">
            <a:extLst>
              <a:ext uri="{FF2B5EF4-FFF2-40B4-BE49-F238E27FC236}">
                <a16:creationId xmlns:a16="http://schemas.microsoft.com/office/drawing/2014/main" id="{51325CDC-42A5-7677-AD30-228895365D1F}"/>
              </a:ext>
            </a:extLst>
          </p:cNvPr>
          <p:cNvSpPr txBox="1"/>
          <p:nvPr/>
        </p:nvSpPr>
        <p:spPr>
          <a:xfrm>
            <a:off x="984250" y="4708001"/>
            <a:ext cx="570709" cy="197490"/>
          </a:xfrm>
          <a:prstGeom prst="rect">
            <a:avLst/>
          </a:prstGeom>
        </p:spPr>
        <p:txBody>
          <a:bodyPr vert="horz" wrap="square" lIns="0" tIns="12700" rIns="0" bIns="0" rtlCol="0">
            <a:spAutoFit/>
          </a:bodyPr>
          <a:lstStyle/>
          <a:p>
            <a:pPr marL="12700" marR="0" lvl="0" indent="0" algn="ctr" defTabSz="914400" eaLnBrk="1" fontAlgn="auto" latinLnBrk="0" hangingPunct="1">
              <a:lnSpc>
                <a:spcPct val="100000"/>
              </a:lnSpc>
              <a:spcBef>
                <a:spcPts val="100"/>
              </a:spcBef>
              <a:spcAft>
                <a:spcPts val="0"/>
              </a:spcAft>
              <a:buClrTx/>
              <a:buSzTx/>
              <a:buFontTx/>
              <a:buNone/>
              <a:tabLst/>
              <a:defRPr/>
            </a:pPr>
            <a:r>
              <a:rPr lang="en-GB" sz="1200" spc="-25">
                <a:solidFill>
                  <a:schemeClr val="bg1">
                    <a:lumMod val="85000"/>
                  </a:schemeClr>
                </a:solidFill>
                <a:latin typeface="Calibri"/>
                <a:cs typeface="Calibri"/>
              </a:rPr>
              <a:t>06</a:t>
            </a:r>
            <a:endParaRPr lang="en-GB" sz="1200">
              <a:solidFill>
                <a:schemeClr val="bg1">
                  <a:lumMod val="85000"/>
                </a:schemeClr>
              </a:solidFill>
              <a:latin typeface="Calibri"/>
              <a:cs typeface="Calibri"/>
            </a:endParaRPr>
          </a:p>
        </p:txBody>
      </p:sp>
    </p:spTree>
    <p:extLst>
      <p:ext uri="{BB962C8B-B14F-4D97-AF65-F5344CB8AC3E}">
        <p14:creationId xmlns:p14="http://schemas.microsoft.com/office/powerpoint/2010/main" val="3428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Date Placeholder 18">
            <a:extLst>
              <a:ext uri="{FF2B5EF4-FFF2-40B4-BE49-F238E27FC236}">
                <a16:creationId xmlns:a16="http://schemas.microsoft.com/office/drawing/2014/main" id="{F7207CD5-85C4-C41D-9629-0D416C095F1F}"/>
              </a:ext>
            </a:extLst>
          </p:cNvPr>
          <p:cNvSpPr>
            <a:spLocks noGrp="1"/>
          </p:cNvSpPr>
          <p:nvPr>
            <p:ph type="dt" sz="half" idx="2"/>
          </p:nvPr>
        </p:nvSpPr>
        <p:spPr>
          <a:xfrm>
            <a:off x="11242392" y="222699"/>
            <a:ext cx="544895" cy="205005"/>
          </a:xfrm>
          <a:prstGeom prst="rect">
            <a:avLst/>
          </a:prstGeom>
        </p:spPr>
        <p:txBody>
          <a:bodyPr/>
          <a:lstStyle>
            <a:lvl1pPr algn="r">
              <a:defRPr sz="900">
                <a:latin typeface="+mn-lt"/>
              </a:defRPr>
            </a:lvl1pPr>
          </a:lstStyle>
          <a:p>
            <a:fld id="{7514A0DC-7E78-461D-BA3C-B35C25AEC383}" type="datetimeFigureOut">
              <a:rPr lang="en-GB" smtClean="0"/>
              <a:t>01/04/2025</a:t>
            </a:fld>
            <a:endParaRPr lang="en-GB"/>
          </a:p>
        </p:txBody>
      </p:sp>
      <p:sp>
        <p:nvSpPr>
          <p:cNvPr id="4" name="Title Placeholder 1">
            <a:extLst>
              <a:ext uri="{FF2B5EF4-FFF2-40B4-BE49-F238E27FC236}">
                <a16:creationId xmlns:a16="http://schemas.microsoft.com/office/drawing/2014/main" id="{209EC8FD-C5E8-55E7-AA31-DF4D75D302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2">
            <a:extLst>
              <a:ext uri="{FF2B5EF4-FFF2-40B4-BE49-F238E27FC236}">
                <a16:creationId xmlns:a16="http://schemas.microsoft.com/office/drawing/2014/main" id="{56535DE1-5C20-7E2C-A7A0-776105EE3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552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eaLnBrk="1" hangingPunct="1">
        <a:defRPr sz="5400">
          <a:solidFill>
            <a:schemeClr val="tx2"/>
          </a:solidFill>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52CFCD-98FA-CB86-17EA-478F1DA58DE2}"/>
              </a:ext>
            </a:extLst>
          </p:cNvPr>
          <p:cNvSpPr>
            <a:spLocks noGrp="1"/>
          </p:cNvSpPr>
          <p:nvPr>
            <p:ph type="title"/>
          </p:nvPr>
        </p:nvSpPr>
        <p:spPr/>
        <p:txBody>
          <a:bodyPr>
            <a:normAutofit fontScale="90000"/>
          </a:bodyPr>
          <a:lstStyle/>
          <a:p>
            <a:r>
              <a:rPr lang="en-GB"/>
              <a:t>Executive Summary &amp; Recommendations</a:t>
            </a:r>
          </a:p>
        </p:txBody>
      </p:sp>
    </p:spTree>
    <p:extLst>
      <p:ext uri="{BB962C8B-B14F-4D97-AF65-F5344CB8AC3E}">
        <p14:creationId xmlns:p14="http://schemas.microsoft.com/office/powerpoint/2010/main" val="356026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7E714-DB73-94E9-345B-DD9CB30E19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BDAD29-8547-1500-9002-175380A6EB9A}"/>
              </a:ext>
            </a:extLst>
          </p:cNvPr>
          <p:cNvSpPr>
            <a:spLocks noGrp="1"/>
          </p:cNvSpPr>
          <p:nvPr>
            <p:ph type="title"/>
          </p:nvPr>
        </p:nvSpPr>
        <p:spPr/>
        <p:txBody>
          <a:bodyPr/>
          <a:lstStyle/>
          <a:p>
            <a:r>
              <a:rPr lang="en-GB">
                <a:solidFill>
                  <a:schemeClr val="accent2"/>
                </a:solidFill>
              </a:rPr>
              <a:t>Tier 2 Recommendations</a:t>
            </a:r>
            <a:endParaRPr lang="en-GB">
              <a:solidFill>
                <a:schemeClr val="tx1"/>
              </a:solidFill>
            </a:endParaRPr>
          </a:p>
        </p:txBody>
      </p:sp>
      <p:sp>
        <p:nvSpPr>
          <p:cNvPr id="4" name="Rectangle 3">
            <a:extLst>
              <a:ext uri="{FF2B5EF4-FFF2-40B4-BE49-F238E27FC236}">
                <a16:creationId xmlns:a16="http://schemas.microsoft.com/office/drawing/2014/main" id="{C32A9012-8429-B7CA-146F-0B9EF3D0FB29}"/>
              </a:ext>
            </a:extLst>
          </p:cNvPr>
          <p:cNvSpPr/>
          <p:nvPr/>
        </p:nvSpPr>
        <p:spPr>
          <a:xfrm>
            <a:off x="0" y="0"/>
            <a:ext cx="2426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a:t>Tier 2 Recommendations</a:t>
            </a:r>
          </a:p>
        </p:txBody>
      </p:sp>
      <p:sp>
        <p:nvSpPr>
          <p:cNvPr id="6" name="Rectangle 5">
            <a:extLst>
              <a:ext uri="{FF2B5EF4-FFF2-40B4-BE49-F238E27FC236}">
                <a16:creationId xmlns:a16="http://schemas.microsoft.com/office/drawing/2014/main" id="{49B14511-2ADD-2F18-2B5C-A3D07BCC57AC}"/>
              </a:ext>
            </a:extLst>
          </p:cNvPr>
          <p:cNvSpPr/>
          <p:nvPr/>
        </p:nvSpPr>
        <p:spPr>
          <a:xfrm>
            <a:off x="592541" y="1503680"/>
            <a:ext cx="5100320" cy="660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Tailor communications and offerings for specialties</a:t>
            </a:r>
          </a:p>
        </p:txBody>
      </p:sp>
      <p:sp>
        <p:nvSpPr>
          <p:cNvPr id="8" name="Rectangle 7">
            <a:extLst>
              <a:ext uri="{FF2B5EF4-FFF2-40B4-BE49-F238E27FC236}">
                <a16:creationId xmlns:a16="http://schemas.microsoft.com/office/drawing/2014/main" id="{08807D8B-298B-520C-1DC5-B2A2102AC05F}"/>
              </a:ext>
            </a:extLst>
          </p:cNvPr>
          <p:cNvSpPr/>
          <p:nvPr/>
        </p:nvSpPr>
        <p:spPr>
          <a:xfrm>
            <a:off x="592541" y="2164080"/>
            <a:ext cx="5100320" cy="383032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a:solidFill>
                  <a:schemeClr val="tx2"/>
                </a:solidFill>
              </a:rPr>
              <a:t>This research has identified key areas relevant to the entire membership, particularly the advocacy for the workforce. However, due to the diverse range of specialties within the </a:t>
            </a:r>
            <a:r>
              <a:rPr lang="en-GB" sz="1400" err="1">
                <a:solidFill>
                  <a:schemeClr val="tx2"/>
                </a:solidFill>
              </a:rPr>
              <a:t>RCPath</a:t>
            </a:r>
            <a:r>
              <a:rPr lang="en-GB" sz="1400">
                <a:solidFill>
                  <a:schemeClr val="tx2"/>
                </a:solidFill>
              </a:rPr>
              <a:t> membership, </a:t>
            </a:r>
            <a:r>
              <a:rPr lang="en-GB" sz="1400" b="1">
                <a:solidFill>
                  <a:schemeClr val="tx2"/>
                </a:solidFill>
              </a:rPr>
              <a:t>it is essential to understand how to communicate effectively with these sub-groups. </a:t>
            </a:r>
            <a:r>
              <a:rPr lang="en-GB" sz="1400" i="1">
                <a:solidFill>
                  <a:schemeClr val="accent6"/>
                </a:solidFill>
              </a:rPr>
              <a:t>(This will be detailed in the following slides.)</a:t>
            </a:r>
            <a:endParaRPr lang="en-GB" sz="1400" b="1">
              <a:solidFill>
                <a:schemeClr val="accent6"/>
              </a:solidFill>
            </a:endParaRPr>
          </a:p>
          <a:p>
            <a:pPr algn="l"/>
            <a:endParaRPr lang="en-GB" sz="1400">
              <a:solidFill>
                <a:schemeClr val="tx2"/>
              </a:solidFill>
            </a:endParaRPr>
          </a:p>
          <a:p>
            <a:pPr algn="l"/>
            <a:r>
              <a:rPr lang="en-GB" sz="1400">
                <a:solidFill>
                  <a:schemeClr val="tx2"/>
                </a:solidFill>
              </a:rPr>
              <a:t>By tailoring communications and resources, as well as identifying priority advocacy areas across the different specialties, the College can work to enhance the experience of its members. </a:t>
            </a:r>
          </a:p>
          <a:p>
            <a:pPr algn="l"/>
            <a:endParaRPr lang="en-GB" sz="1400">
              <a:solidFill>
                <a:schemeClr val="tx2"/>
              </a:solidFill>
            </a:endParaRPr>
          </a:p>
          <a:p>
            <a:pPr algn="l"/>
            <a:r>
              <a:rPr lang="en-GB" sz="1400">
                <a:solidFill>
                  <a:schemeClr val="tx2"/>
                </a:solidFill>
              </a:rPr>
              <a:t>This approach </a:t>
            </a:r>
            <a:r>
              <a:rPr lang="en-GB" sz="1400" b="1">
                <a:solidFill>
                  <a:schemeClr val="tx2"/>
                </a:solidFill>
              </a:rPr>
              <a:t>could foster a greater sense of belonging, pride, and value for money among members</a:t>
            </a:r>
            <a:r>
              <a:rPr lang="en-GB" sz="1400">
                <a:solidFill>
                  <a:schemeClr val="tx2"/>
                </a:solidFill>
              </a:rPr>
              <a:t>, especially in specialties that currently report low levels in these areas, such as genetics, which has a low sense of belonging; microbiology, which has a low sense of pride; and cellular pathology, where value for money is perceived to be low.</a:t>
            </a:r>
          </a:p>
        </p:txBody>
      </p:sp>
      <p:sp>
        <p:nvSpPr>
          <p:cNvPr id="9" name="Rectangle 8">
            <a:extLst>
              <a:ext uri="{FF2B5EF4-FFF2-40B4-BE49-F238E27FC236}">
                <a16:creationId xmlns:a16="http://schemas.microsoft.com/office/drawing/2014/main" id="{3C91E685-6F40-CCB4-D9D8-F4122E48A9A1}"/>
              </a:ext>
            </a:extLst>
          </p:cNvPr>
          <p:cNvSpPr/>
          <p:nvPr/>
        </p:nvSpPr>
        <p:spPr>
          <a:xfrm>
            <a:off x="6270472" y="1503680"/>
            <a:ext cx="5100320" cy="660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Diversity is a strength but also a challenge</a:t>
            </a:r>
          </a:p>
        </p:txBody>
      </p:sp>
      <p:sp>
        <p:nvSpPr>
          <p:cNvPr id="11" name="Rectangle 10">
            <a:extLst>
              <a:ext uri="{FF2B5EF4-FFF2-40B4-BE49-F238E27FC236}">
                <a16:creationId xmlns:a16="http://schemas.microsoft.com/office/drawing/2014/main" id="{62291DCF-C4FE-7843-B076-801628B5FD50}"/>
              </a:ext>
            </a:extLst>
          </p:cNvPr>
          <p:cNvSpPr/>
          <p:nvPr/>
        </p:nvSpPr>
        <p:spPr>
          <a:xfrm>
            <a:off x="6270472" y="2819253"/>
            <a:ext cx="1634663" cy="6604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Talk to ‘my people’</a:t>
            </a:r>
          </a:p>
        </p:txBody>
      </p:sp>
      <p:sp>
        <p:nvSpPr>
          <p:cNvPr id="12" name="Rectangle 11">
            <a:extLst>
              <a:ext uri="{FF2B5EF4-FFF2-40B4-BE49-F238E27FC236}">
                <a16:creationId xmlns:a16="http://schemas.microsoft.com/office/drawing/2014/main" id="{E7BE0ECD-0013-0CED-32BA-04167D657D10}"/>
              </a:ext>
            </a:extLst>
          </p:cNvPr>
          <p:cNvSpPr/>
          <p:nvPr/>
        </p:nvSpPr>
        <p:spPr>
          <a:xfrm>
            <a:off x="6270472" y="4254763"/>
            <a:ext cx="1634663" cy="6604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2"/>
                </a:solidFill>
              </a:rPr>
              <a:t>Talk to ME</a:t>
            </a:r>
          </a:p>
        </p:txBody>
      </p:sp>
      <p:pic>
        <p:nvPicPr>
          <p:cNvPr id="14" name="Graphic 13" descr="Group of people outline">
            <a:extLst>
              <a:ext uri="{FF2B5EF4-FFF2-40B4-BE49-F238E27FC236}">
                <a16:creationId xmlns:a16="http://schemas.microsoft.com/office/drawing/2014/main" id="{31D75D12-4B9A-6118-B8F0-D0C811013B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4103" y="2807353"/>
            <a:ext cx="660400" cy="660400"/>
          </a:xfrm>
          <a:prstGeom prst="rect">
            <a:avLst/>
          </a:prstGeom>
        </p:spPr>
      </p:pic>
      <p:pic>
        <p:nvPicPr>
          <p:cNvPr id="16" name="Graphic 15" descr="Woman outline">
            <a:extLst>
              <a:ext uri="{FF2B5EF4-FFF2-40B4-BE49-F238E27FC236}">
                <a16:creationId xmlns:a16="http://schemas.microsoft.com/office/drawing/2014/main" id="{D42F296F-4233-F232-A90C-42EB5CB2DB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3655" y="4118175"/>
            <a:ext cx="411518" cy="411518"/>
          </a:xfrm>
          <a:prstGeom prst="rect">
            <a:avLst/>
          </a:prstGeom>
        </p:spPr>
      </p:pic>
      <p:pic>
        <p:nvPicPr>
          <p:cNvPr id="18" name="Graphic 17" descr="Man outline">
            <a:extLst>
              <a:ext uri="{FF2B5EF4-FFF2-40B4-BE49-F238E27FC236}">
                <a16:creationId xmlns:a16="http://schemas.microsoft.com/office/drawing/2014/main" id="{502E8405-0154-E4AD-C2CE-D87B20A585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53320" y="4400386"/>
            <a:ext cx="411518" cy="411518"/>
          </a:xfrm>
          <a:prstGeom prst="rect">
            <a:avLst/>
          </a:prstGeom>
        </p:spPr>
      </p:pic>
      <p:sp>
        <p:nvSpPr>
          <p:cNvPr id="20" name="TextBox 19">
            <a:extLst>
              <a:ext uri="{FF2B5EF4-FFF2-40B4-BE49-F238E27FC236}">
                <a16:creationId xmlns:a16="http://schemas.microsoft.com/office/drawing/2014/main" id="{8FFEBB92-7E94-A192-3246-12853F8A8590}"/>
              </a:ext>
            </a:extLst>
          </p:cNvPr>
          <p:cNvSpPr txBox="1"/>
          <p:nvPr/>
        </p:nvSpPr>
        <p:spPr>
          <a:xfrm>
            <a:off x="9242324" y="2273909"/>
            <a:ext cx="2753032" cy="1615827"/>
          </a:xfrm>
          <a:prstGeom prst="rect">
            <a:avLst/>
          </a:prstGeom>
        </p:spPr>
        <p:txBody>
          <a:bodyPr wrap="square" rtlCol="0">
            <a:spAutoFit/>
          </a:bodyPr>
          <a:lstStyle/>
          <a:p>
            <a:pPr marL="285750" indent="-285750" algn="l">
              <a:buFont typeface="Arial" panose="020B0604020202020204" pitchFamily="34" charset="0"/>
              <a:buChar char="•"/>
            </a:pPr>
            <a:r>
              <a:rPr lang="en-US" sz="1100">
                <a:latin typeface="+mj-lt"/>
              </a:rPr>
              <a:t>Pride in the profession</a:t>
            </a:r>
          </a:p>
          <a:p>
            <a:pPr marL="285750" indent="-285750" algn="l">
              <a:buFont typeface="Arial" panose="020B0604020202020204" pitchFamily="34" charset="0"/>
              <a:buChar char="•"/>
            </a:pPr>
            <a:r>
              <a:rPr lang="en-US" sz="1100">
                <a:latin typeface="+mj-lt"/>
              </a:rPr>
              <a:t>Pride derived from membership </a:t>
            </a:r>
          </a:p>
          <a:p>
            <a:pPr marL="285750" indent="-285750" algn="l">
              <a:buFont typeface="Arial" panose="020B0604020202020204" pitchFamily="34" charset="0"/>
              <a:buChar char="•"/>
            </a:pPr>
            <a:r>
              <a:rPr lang="en-US" sz="1100">
                <a:latin typeface="+mj-lt"/>
              </a:rPr>
              <a:t>We’re all in it together</a:t>
            </a:r>
          </a:p>
          <a:p>
            <a:pPr marL="285750" indent="-285750" algn="l">
              <a:buFont typeface="Arial" panose="020B0604020202020204" pitchFamily="34" charset="0"/>
              <a:buChar char="•"/>
            </a:pPr>
            <a:r>
              <a:rPr lang="en-US" sz="1100">
                <a:latin typeface="+mj-lt"/>
              </a:rPr>
              <a:t>Celebration of achievements</a:t>
            </a:r>
          </a:p>
          <a:p>
            <a:pPr marL="285750" indent="-285750" algn="l">
              <a:buFont typeface="Arial" panose="020B0604020202020204" pitchFamily="34" charset="0"/>
              <a:buChar char="•"/>
            </a:pPr>
            <a:r>
              <a:rPr lang="en-US" sz="1100">
                <a:latin typeface="+mj-lt"/>
              </a:rPr>
              <a:t>Tell the public what we do for them</a:t>
            </a:r>
          </a:p>
          <a:p>
            <a:pPr marL="285750" indent="-285750" algn="l">
              <a:buFont typeface="Arial" panose="020B0604020202020204" pitchFamily="34" charset="0"/>
              <a:buChar char="•"/>
            </a:pPr>
            <a:r>
              <a:rPr lang="en-US" sz="1100">
                <a:latin typeface="+mj-lt"/>
              </a:rPr>
              <a:t>Embrace shared experiences</a:t>
            </a:r>
          </a:p>
          <a:p>
            <a:pPr marL="285750" indent="-285750" algn="l">
              <a:buFont typeface="Arial" panose="020B0604020202020204" pitchFamily="34" charset="0"/>
              <a:buChar char="•"/>
            </a:pPr>
            <a:r>
              <a:rPr lang="en-US" sz="1100">
                <a:latin typeface="+mj-lt"/>
              </a:rPr>
              <a:t>We all have a home at the </a:t>
            </a:r>
            <a:r>
              <a:rPr lang="en-US" sz="1100" err="1">
                <a:latin typeface="+mj-lt"/>
              </a:rPr>
              <a:t>RCPath</a:t>
            </a:r>
            <a:endParaRPr lang="en-US" sz="1100">
              <a:latin typeface="+mj-lt"/>
            </a:endParaRPr>
          </a:p>
          <a:p>
            <a:pPr marL="285750" indent="-285750" algn="l">
              <a:buFont typeface="Arial" panose="020B0604020202020204" pitchFamily="34" charset="0"/>
              <a:buChar char="•"/>
            </a:pPr>
            <a:r>
              <a:rPr lang="en-US" sz="1100">
                <a:latin typeface="+mj-lt"/>
              </a:rPr>
              <a:t>Address challenges together</a:t>
            </a:r>
          </a:p>
          <a:p>
            <a:pPr marL="285750" indent="-285750" algn="l">
              <a:buFont typeface="Arial" panose="020B0604020202020204" pitchFamily="34" charset="0"/>
              <a:buChar char="•"/>
            </a:pPr>
            <a:endParaRPr lang="en-GB" sz="1100">
              <a:latin typeface="+mj-lt"/>
            </a:endParaRPr>
          </a:p>
        </p:txBody>
      </p:sp>
      <p:sp>
        <p:nvSpPr>
          <p:cNvPr id="3" name="TextBox 2">
            <a:extLst>
              <a:ext uri="{FF2B5EF4-FFF2-40B4-BE49-F238E27FC236}">
                <a16:creationId xmlns:a16="http://schemas.microsoft.com/office/drawing/2014/main" id="{223D24B4-FEB9-FB04-7D8B-CB47D172CD95}"/>
              </a:ext>
            </a:extLst>
          </p:cNvPr>
          <p:cNvSpPr txBox="1"/>
          <p:nvPr/>
        </p:nvSpPr>
        <p:spPr>
          <a:xfrm>
            <a:off x="6175043" y="5551871"/>
            <a:ext cx="5756569" cy="600164"/>
          </a:xfrm>
          <a:prstGeom prst="rect">
            <a:avLst/>
          </a:prstGeom>
        </p:spPr>
        <p:txBody>
          <a:bodyPr wrap="square" rtlCol="0">
            <a:spAutoFit/>
          </a:bodyPr>
          <a:lstStyle/>
          <a:p>
            <a:pPr algn="l"/>
            <a:r>
              <a:rPr lang="en-US" sz="1100">
                <a:latin typeface="+mj-lt"/>
              </a:rPr>
              <a:t>Embrace members’ differences and be clear how their collective contribution makes pathology the success that it is today.</a:t>
            </a:r>
          </a:p>
          <a:p>
            <a:pPr marL="285750" indent="-285750" algn="l">
              <a:buFont typeface="Arial" panose="020B0604020202020204" pitchFamily="34" charset="0"/>
              <a:buChar char="•"/>
            </a:pPr>
            <a:endParaRPr lang="en-GB" sz="1100">
              <a:latin typeface="+mj-lt"/>
            </a:endParaRPr>
          </a:p>
        </p:txBody>
      </p:sp>
      <p:sp>
        <p:nvSpPr>
          <p:cNvPr id="5" name="TextBox 4">
            <a:extLst>
              <a:ext uri="{FF2B5EF4-FFF2-40B4-BE49-F238E27FC236}">
                <a16:creationId xmlns:a16="http://schemas.microsoft.com/office/drawing/2014/main" id="{AA9D1BA5-A832-E244-9241-0E9A1C10B31C}"/>
              </a:ext>
            </a:extLst>
          </p:cNvPr>
          <p:cNvSpPr txBox="1"/>
          <p:nvPr/>
        </p:nvSpPr>
        <p:spPr>
          <a:xfrm>
            <a:off x="6175043" y="2419284"/>
            <a:ext cx="1165704" cy="276999"/>
          </a:xfrm>
          <a:prstGeom prst="rect">
            <a:avLst/>
          </a:prstGeom>
        </p:spPr>
        <p:txBody>
          <a:bodyPr wrap="none" rtlCol="0">
            <a:spAutoFit/>
          </a:bodyPr>
          <a:lstStyle/>
          <a:p>
            <a:pPr algn="l"/>
            <a:r>
              <a:rPr lang="en-US" sz="1200" b="1">
                <a:latin typeface="+mj-lt"/>
              </a:rPr>
              <a:t>The profession </a:t>
            </a:r>
            <a:endParaRPr lang="en-GB" sz="1200" b="1">
              <a:latin typeface="+mj-lt"/>
            </a:endParaRPr>
          </a:p>
        </p:txBody>
      </p:sp>
      <p:sp>
        <p:nvSpPr>
          <p:cNvPr id="7" name="TextBox 6">
            <a:extLst>
              <a:ext uri="{FF2B5EF4-FFF2-40B4-BE49-F238E27FC236}">
                <a16:creationId xmlns:a16="http://schemas.microsoft.com/office/drawing/2014/main" id="{EF77CE1F-F82A-C405-5AC8-0FD033309E7D}"/>
              </a:ext>
            </a:extLst>
          </p:cNvPr>
          <p:cNvSpPr txBox="1"/>
          <p:nvPr/>
        </p:nvSpPr>
        <p:spPr>
          <a:xfrm>
            <a:off x="6175043" y="3885431"/>
            <a:ext cx="899605" cy="276999"/>
          </a:xfrm>
          <a:prstGeom prst="rect">
            <a:avLst/>
          </a:prstGeom>
        </p:spPr>
        <p:txBody>
          <a:bodyPr wrap="none" rtlCol="0">
            <a:spAutoFit/>
          </a:bodyPr>
          <a:lstStyle/>
          <a:p>
            <a:pPr algn="l"/>
            <a:r>
              <a:rPr lang="en-US" sz="1200" b="1">
                <a:latin typeface="+mj-lt"/>
              </a:rPr>
              <a:t>The person</a:t>
            </a:r>
            <a:endParaRPr lang="en-GB" sz="1200" b="1">
              <a:latin typeface="+mj-lt"/>
            </a:endParaRPr>
          </a:p>
        </p:txBody>
      </p:sp>
      <p:sp>
        <p:nvSpPr>
          <p:cNvPr id="10" name="TextBox 9">
            <a:extLst>
              <a:ext uri="{FF2B5EF4-FFF2-40B4-BE49-F238E27FC236}">
                <a16:creationId xmlns:a16="http://schemas.microsoft.com/office/drawing/2014/main" id="{CD9C31FD-4C8B-0D76-65B8-70310B76EF05}"/>
              </a:ext>
            </a:extLst>
          </p:cNvPr>
          <p:cNvSpPr txBox="1"/>
          <p:nvPr/>
        </p:nvSpPr>
        <p:spPr>
          <a:xfrm>
            <a:off x="9242324" y="3918584"/>
            <a:ext cx="2949676" cy="1615827"/>
          </a:xfrm>
          <a:prstGeom prst="rect">
            <a:avLst/>
          </a:prstGeom>
        </p:spPr>
        <p:txBody>
          <a:bodyPr wrap="square" rtlCol="0">
            <a:spAutoFit/>
          </a:bodyPr>
          <a:lstStyle/>
          <a:p>
            <a:pPr marL="285750" indent="-285750" algn="l">
              <a:buFont typeface="Arial" panose="020B0604020202020204" pitchFamily="34" charset="0"/>
              <a:buChar char="•"/>
            </a:pPr>
            <a:r>
              <a:rPr lang="en-US" sz="1100">
                <a:latin typeface="+mj-lt"/>
              </a:rPr>
              <a:t>Thank them for their contribution</a:t>
            </a:r>
          </a:p>
          <a:p>
            <a:pPr marL="285750" indent="-285750" algn="l">
              <a:buFont typeface="Arial" panose="020B0604020202020204" pitchFamily="34" charset="0"/>
              <a:buChar char="•"/>
            </a:pPr>
            <a:r>
              <a:rPr lang="en-US" sz="1100">
                <a:latin typeface="+mj-lt"/>
              </a:rPr>
              <a:t>We listened to you – and we will respond</a:t>
            </a:r>
          </a:p>
          <a:p>
            <a:pPr marL="285750" indent="-285750" algn="l">
              <a:buFont typeface="Arial" panose="020B0604020202020204" pitchFamily="34" charset="0"/>
              <a:buChar char="•"/>
            </a:pPr>
            <a:r>
              <a:rPr lang="en-US" sz="1100">
                <a:latin typeface="+mj-lt"/>
              </a:rPr>
              <a:t>Here’s what the </a:t>
            </a:r>
            <a:r>
              <a:rPr lang="en-US" sz="1100" err="1">
                <a:latin typeface="+mj-lt"/>
              </a:rPr>
              <a:t>RCPath</a:t>
            </a:r>
            <a:r>
              <a:rPr lang="en-US" sz="1100">
                <a:latin typeface="+mj-lt"/>
              </a:rPr>
              <a:t> can do for you/your specialty</a:t>
            </a:r>
          </a:p>
          <a:p>
            <a:pPr marL="285750" indent="-285750" algn="l">
              <a:buFont typeface="Arial" panose="020B0604020202020204" pitchFamily="34" charset="0"/>
              <a:buChar char="•"/>
            </a:pPr>
            <a:r>
              <a:rPr lang="en-US" sz="1100">
                <a:latin typeface="+mj-lt"/>
              </a:rPr>
              <a:t>We understand you</a:t>
            </a:r>
          </a:p>
          <a:p>
            <a:pPr marL="285750" indent="-285750" algn="l">
              <a:buFont typeface="Arial" panose="020B0604020202020204" pitchFamily="34" charset="0"/>
              <a:buChar char="•"/>
            </a:pPr>
            <a:r>
              <a:rPr lang="en-US" sz="1100">
                <a:latin typeface="+mj-lt"/>
              </a:rPr>
              <a:t>Here’s what we offer </a:t>
            </a:r>
          </a:p>
          <a:p>
            <a:pPr marL="285750" indent="-285750" algn="l">
              <a:buFont typeface="Arial" panose="020B0604020202020204" pitchFamily="34" charset="0"/>
              <a:buChar char="•"/>
            </a:pPr>
            <a:r>
              <a:rPr lang="en-US" sz="1100">
                <a:latin typeface="+mj-lt"/>
              </a:rPr>
              <a:t>Here’s how others have benefitted</a:t>
            </a:r>
          </a:p>
          <a:p>
            <a:pPr marL="285750" indent="-285750" algn="l">
              <a:buFont typeface="Arial" panose="020B0604020202020204" pitchFamily="34" charset="0"/>
              <a:buChar char="•"/>
            </a:pPr>
            <a:r>
              <a:rPr lang="en-US" sz="1100">
                <a:latin typeface="+mj-lt"/>
              </a:rPr>
              <a:t>Here’s what is planned that can benefit you</a:t>
            </a:r>
          </a:p>
          <a:p>
            <a:pPr marL="285750" indent="-285750" algn="l">
              <a:buFont typeface="Arial" panose="020B0604020202020204" pitchFamily="34" charset="0"/>
              <a:buChar char="•"/>
            </a:pPr>
            <a:endParaRPr lang="en-GB" sz="1100">
              <a:latin typeface="+mj-lt"/>
            </a:endParaRPr>
          </a:p>
        </p:txBody>
      </p:sp>
    </p:spTree>
    <p:extLst>
      <p:ext uri="{BB962C8B-B14F-4D97-AF65-F5344CB8AC3E}">
        <p14:creationId xmlns:p14="http://schemas.microsoft.com/office/powerpoint/2010/main" val="302246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3E47-8E6E-B890-6DD1-F56F79771CD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095DCE3-745B-B398-028C-AA08E4C49E51}"/>
              </a:ext>
            </a:extLst>
          </p:cNvPr>
          <p:cNvGrpSpPr/>
          <p:nvPr/>
        </p:nvGrpSpPr>
        <p:grpSpPr>
          <a:xfrm>
            <a:off x="9083973" y="941833"/>
            <a:ext cx="2239347" cy="2601432"/>
            <a:chOff x="9082313" y="1683657"/>
            <a:chExt cx="2238104" cy="2238104"/>
          </a:xfrm>
        </p:grpSpPr>
        <p:sp>
          <p:nvSpPr>
            <p:cNvPr id="32" name="Rectangle 31">
              <a:extLst>
                <a:ext uri="{FF2B5EF4-FFF2-40B4-BE49-F238E27FC236}">
                  <a16:creationId xmlns:a16="http://schemas.microsoft.com/office/drawing/2014/main" id="{3DD520C5-1A5F-4D31-6676-E443E6384075}"/>
                </a:ext>
              </a:extLst>
            </p:cNvPr>
            <p:cNvSpPr/>
            <p:nvPr/>
          </p:nvSpPr>
          <p:spPr>
            <a:xfrm>
              <a:off x="9376028" y="1683657"/>
              <a:ext cx="1944389" cy="19443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3" name="Frame 32">
              <a:extLst>
                <a:ext uri="{FF2B5EF4-FFF2-40B4-BE49-F238E27FC236}">
                  <a16:creationId xmlns:a16="http://schemas.microsoft.com/office/drawing/2014/main" id="{83866134-7B04-C19F-5F6D-982669081326}"/>
                </a:ext>
              </a:extLst>
            </p:cNvPr>
            <p:cNvSpPr/>
            <p:nvPr/>
          </p:nvSpPr>
          <p:spPr>
            <a:xfrm>
              <a:off x="908231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8" name="Group 7">
            <a:extLst>
              <a:ext uri="{FF2B5EF4-FFF2-40B4-BE49-F238E27FC236}">
                <a16:creationId xmlns:a16="http://schemas.microsoft.com/office/drawing/2014/main" id="{2E11DE52-3AFB-300F-4C3C-760BDF27CDA8}"/>
              </a:ext>
            </a:extLst>
          </p:cNvPr>
          <p:cNvGrpSpPr/>
          <p:nvPr/>
        </p:nvGrpSpPr>
        <p:grpSpPr>
          <a:xfrm>
            <a:off x="6345541" y="941833"/>
            <a:ext cx="2239347" cy="2601432"/>
            <a:chOff x="6345403" y="1683657"/>
            <a:chExt cx="2238104" cy="2238104"/>
          </a:xfrm>
        </p:grpSpPr>
        <p:sp>
          <p:nvSpPr>
            <p:cNvPr id="30" name="Rectangle 29">
              <a:extLst>
                <a:ext uri="{FF2B5EF4-FFF2-40B4-BE49-F238E27FC236}">
                  <a16:creationId xmlns:a16="http://schemas.microsoft.com/office/drawing/2014/main" id="{9AAB1C88-302E-A6A2-F341-522C6B8E4FED}"/>
                </a:ext>
              </a:extLst>
            </p:cNvPr>
            <p:cNvSpPr/>
            <p:nvPr/>
          </p:nvSpPr>
          <p:spPr>
            <a:xfrm>
              <a:off x="6639118" y="1683657"/>
              <a:ext cx="1944389" cy="194438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1" name="Frame 30">
              <a:extLst>
                <a:ext uri="{FF2B5EF4-FFF2-40B4-BE49-F238E27FC236}">
                  <a16:creationId xmlns:a16="http://schemas.microsoft.com/office/drawing/2014/main" id="{2B92C6F0-B4EB-EC92-F054-E3D46CB9CFA4}"/>
                </a:ext>
              </a:extLst>
            </p:cNvPr>
            <p:cNvSpPr/>
            <p:nvPr/>
          </p:nvSpPr>
          <p:spPr>
            <a:xfrm>
              <a:off x="634540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10" name="Group 9">
            <a:extLst>
              <a:ext uri="{FF2B5EF4-FFF2-40B4-BE49-F238E27FC236}">
                <a16:creationId xmlns:a16="http://schemas.microsoft.com/office/drawing/2014/main" id="{15606FAD-8895-C041-AC86-652525B3B30B}"/>
              </a:ext>
            </a:extLst>
          </p:cNvPr>
          <p:cNvGrpSpPr/>
          <p:nvPr/>
        </p:nvGrpSpPr>
        <p:grpSpPr>
          <a:xfrm>
            <a:off x="3607111" y="941833"/>
            <a:ext cx="2239347" cy="2601432"/>
            <a:chOff x="3608493" y="1683657"/>
            <a:chExt cx="2238104" cy="2238104"/>
          </a:xfrm>
        </p:grpSpPr>
        <p:sp>
          <p:nvSpPr>
            <p:cNvPr id="28" name="Rectangle 27">
              <a:extLst>
                <a:ext uri="{FF2B5EF4-FFF2-40B4-BE49-F238E27FC236}">
                  <a16:creationId xmlns:a16="http://schemas.microsoft.com/office/drawing/2014/main" id="{F043CB3F-48D0-15FF-E3E8-01B7D8F3E48A}"/>
                </a:ext>
              </a:extLst>
            </p:cNvPr>
            <p:cNvSpPr/>
            <p:nvPr/>
          </p:nvSpPr>
          <p:spPr>
            <a:xfrm>
              <a:off x="3902208" y="1683657"/>
              <a:ext cx="1944389" cy="19443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29" name="Frame 28">
              <a:extLst>
                <a:ext uri="{FF2B5EF4-FFF2-40B4-BE49-F238E27FC236}">
                  <a16:creationId xmlns:a16="http://schemas.microsoft.com/office/drawing/2014/main" id="{C7EE3945-3466-AC3B-5962-555C8C1171C6}"/>
                </a:ext>
              </a:extLst>
            </p:cNvPr>
            <p:cNvSpPr/>
            <p:nvPr/>
          </p:nvSpPr>
          <p:spPr>
            <a:xfrm>
              <a:off x="360849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12" name="Group 11">
            <a:extLst>
              <a:ext uri="{FF2B5EF4-FFF2-40B4-BE49-F238E27FC236}">
                <a16:creationId xmlns:a16="http://schemas.microsoft.com/office/drawing/2014/main" id="{C5B9F66D-1137-A1BD-BB83-A52675B765C7}"/>
              </a:ext>
            </a:extLst>
          </p:cNvPr>
          <p:cNvGrpSpPr/>
          <p:nvPr/>
        </p:nvGrpSpPr>
        <p:grpSpPr>
          <a:xfrm>
            <a:off x="868680" y="941833"/>
            <a:ext cx="2239347" cy="2601432"/>
            <a:chOff x="871583" y="1683657"/>
            <a:chExt cx="2238104" cy="2238104"/>
          </a:xfrm>
        </p:grpSpPr>
        <p:sp>
          <p:nvSpPr>
            <p:cNvPr id="26" name="Rectangle 25">
              <a:extLst>
                <a:ext uri="{FF2B5EF4-FFF2-40B4-BE49-F238E27FC236}">
                  <a16:creationId xmlns:a16="http://schemas.microsoft.com/office/drawing/2014/main" id="{6A01DC97-4C9C-1CA8-B7DD-3D274531AEA9}"/>
                </a:ext>
              </a:extLst>
            </p:cNvPr>
            <p:cNvSpPr/>
            <p:nvPr/>
          </p:nvSpPr>
          <p:spPr>
            <a:xfrm>
              <a:off x="1165298" y="1683657"/>
              <a:ext cx="1944389" cy="19443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27" name="Frame 26">
              <a:extLst>
                <a:ext uri="{FF2B5EF4-FFF2-40B4-BE49-F238E27FC236}">
                  <a16:creationId xmlns:a16="http://schemas.microsoft.com/office/drawing/2014/main" id="{3C3C6380-EC47-AAE7-4C20-A5BB998B49C0}"/>
                </a:ext>
              </a:extLst>
            </p:cNvPr>
            <p:cNvSpPr/>
            <p:nvPr/>
          </p:nvSpPr>
          <p:spPr>
            <a:xfrm>
              <a:off x="87158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14" name="Group 13">
            <a:extLst>
              <a:ext uri="{FF2B5EF4-FFF2-40B4-BE49-F238E27FC236}">
                <a16:creationId xmlns:a16="http://schemas.microsoft.com/office/drawing/2014/main" id="{390C2E71-5A84-0A66-19A4-EF9E89A71FC4}"/>
              </a:ext>
            </a:extLst>
          </p:cNvPr>
          <p:cNvGrpSpPr/>
          <p:nvPr/>
        </p:nvGrpSpPr>
        <p:grpSpPr>
          <a:xfrm>
            <a:off x="721739" y="3594486"/>
            <a:ext cx="2239347" cy="2562401"/>
            <a:chOff x="332936" y="2745202"/>
            <a:chExt cx="2926080" cy="2204526"/>
          </a:xfrm>
        </p:grpSpPr>
        <p:sp>
          <p:nvSpPr>
            <p:cNvPr id="24" name="TextBox 5">
              <a:extLst>
                <a:ext uri="{FF2B5EF4-FFF2-40B4-BE49-F238E27FC236}">
                  <a16:creationId xmlns:a16="http://schemas.microsoft.com/office/drawing/2014/main" id="{BEF92A3B-CF87-272A-C5DF-C79F2DF60D14}"/>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solidFill>
                    <a:schemeClr val="accent2"/>
                  </a:solidFill>
                  <a:latin typeface="+mj-lt"/>
                </a:rPr>
                <a:t>Cellular Pathology</a:t>
              </a:r>
            </a:p>
          </p:txBody>
        </p:sp>
        <p:sp>
          <p:nvSpPr>
            <p:cNvPr id="25" name="TextBox 6">
              <a:extLst>
                <a:ext uri="{FF2B5EF4-FFF2-40B4-BE49-F238E27FC236}">
                  <a16:creationId xmlns:a16="http://schemas.microsoft.com/office/drawing/2014/main" id="{3300D0C7-9B3A-4FF7-8BF9-AF32E4A3756E}"/>
                </a:ext>
              </a:extLst>
            </p:cNvPr>
            <p:cNvSpPr txBox="1"/>
            <p:nvPr/>
          </p:nvSpPr>
          <p:spPr>
            <a:xfrm>
              <a:off x="332936" y="3086923"/>
              <a:ext cx="2926080" cy="186280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Maintaining the standard of training in pathology through curricular design and examinations/ assessment delivery</a:t>
              </a:r>
            </a:p>
            <a:p>
              <a:pPr marL="342900" lvl="0" indent="-342900">
                <a:lnSpc>
                  <a:spcPct val="107000"/>
                </a:lnSpc>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Providing access to continuing professional development opportunities </a:t>
              </a:r>
            </a:p>
            <a:p>
              <a:pPr marL="342900" lvl="0" indent="-342900">
                <a:lnSpc>
                  <a:spcPct val="107000"/>
                </a:lnSpc>
                <a:spcAft>
                  <a:spcPts val="800"/>
                </a:spcAft>
                <a:buFont typeface="Symbol" panose="05050102010706020507" pitchFamily="18" charset="2"/>
                <a:buChar char=""/>
              </a:pPr>
              <a:endParaRPr lang="en-GB" sz="1000" b="0" i="0" u="none" strike="noStrike" noProof="0">
                <a:solidFill>
                  <a:schemeClr val="tx2"/>
                </a:solidFill>
                <a:latin typeface="+mj-lt"/>
              </a:endParaRPr>
            </a:p>
            <a:p>
              <a:pPr marL="342900" lvl="0" indent="-342900">
                <a:lnSpc>
                  <a:spcPct val="107000"/>
                </a:lnSpc>
                <a:spcAft>
                  <a:spcPts val="800"/>
                </a:spcAft>
                <a:buFont typeface="Symbol" panose="05050102010706020507" pitchFamily="18" charset="2"/>
                <a:buChar char=""/>
              </a:pPr>
              <a:r>
                <a:rPr lang="en-GB" sz="1000" b="0" i="0" u="none" strike="noStrike" noProof="0">
                  <a:solidFill>
                    <a:schemeClr val="tx2"/>
                  </a:solidFill>
                  <a:latin typeface="+mj-lt"/>
                </a:rPr>
                <a:t>Promoting standards and quality improvement in pathology services</a:t>
              </a:r>
              <a:r>
                <a:rPr lang="en-GB" sz="1000" b="1" i="0" u="none" strike="noStrike" noProof="0">
                  <a:solidFill>
                    <a:schemeClr val="tx2"/>
                  </a:solidFill>
                  <a:latin typeface="+mj-lt"/>
                </a:rPr>
                <a:t> </a:t>
              </a:r>
              <a:br>
                <a:rPr lang="en-GB" sz="1000" b="1" i="0" u="none" strike="noStrike" noProof="0">
                  <a:solidFill>
                    <a:srgbClr val="202C4D"/>
                  </a:solidFill>
                  <a:latin typeface="+mj-lt"/>
                </a:rPr>
              </a:br>
              <a:endParaRPr lang="en-GB" sz="1000" kern="100">
                <a:solidFill>
                  <a:schemeClr val="tx2"/>
                </a:solidFill>
                <a:effectLst/>
                <a:latin typeface="+mj-lt"/>
                <a:ea typeface="Aptos" panose="020B0004020202020204" pitchFamily="34"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25DAD96B-5E7A-3743-5280-DB6AD6842422}"/>
              </a:ext>
            </a:extLst>
          </p:cNvPr>
          <p:cNvGrpSpPr/>
          <p:nvPr/>
        </p:nvGrpSpPr>
        <p:grpSpPr>
          <a:xfrm>
            <a:off x="3460170" y="3594486"/>
            <a:ext cx="2239347" cy="2231415"/>
            <a:chOff x="332936" y="2745202"/>
            <a:chExt cx="2926080" cy="1919767"/>
          </a:xfrm>
        </p:grpSpPr>
        <p:sp>
          <p:nvSpPr>
            <p:cNvPr id="36" name="TextBox 5">
              <a:extLst>
                <a:ext uri="{FF2B5EF4-FFF2-40B4-BE49-F238E27FC236}">
                  <a16:creationId xmlns:a16="http://schemas.microsoft.com/office/drawing/2014/main" id="{33B3EC1E-1318-7741-B652-77EEDF5737CD}"/>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solidFill>
                    <a:schemeClr val="accent1"/>
                  </a:solidFill>
                  <a:latin typeface="+mj-lt"/>
                </a:rPr>
                <a:t>Microbiology</a:t>
              </a:r>
            </a:p>
          </p:txBody>
        </p:sp>
        <p:sp>
          <p:nvSpPr>
            <p:cNvPr id="37" name="TextBox 6">
              <a:extLst>
                <a:ext uri="{FF2B5EF4-FFF2-40B4-BE49-F238E27FC236}">
                  <a16:creationId xmlns:a16="http://schemas.microsoft.com/office/drawing/2014/main" id="{6E56E941-9494-8D2E-7906-BE43A701B827}"/>
                </a:ext>
              </a:extLst>
            </p:cNvPr>
            <p:cNvSpPr txBox="1"/>
            <p:nvPr/>
          </p:nvSpPr>
          <p:spPr>
            <a:xfrm>
              <a:off x="332936" y="3086923"/>
              <a:ext cx="2926080" cy="157804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latin typeface="+mj-lt"/>
                  <a:cs typeface="Times New Roman" panose="02020603050405020304" pitchFamily="18" charset="0"/>
                </a:rPr>
                <a:t>Maintaining the standard of training in pathology through curricular design and examinations/ assessment delivery </a:t>
              </a:r>
            </a:p>
            <a:p>
              <a:pPr marL="342900" lvl="0" indent="-342900">
                <a:lnSpc>
                  <a:spcPct val="107000"/>
                </a:lnSpc>
                <a:buFont typeface="Symbol" panose="05050102010706020507" pitchFamily="18" charset="2"/>
                <a:buChar char=""/>
              </a:pPr>
              <a:endParaRPr lang="en-GB" sz="1000" kern="100">
                <a:solidFill>
                  <a:schemeClr val="tx2"/>
                </a:solidFill>
                <a:latin typeface="+mj-lt"/>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latin typeface="+mj-lt"/>
                  <a:cs typeface="Times New Roman" panose="02020603050405020304" pitchFamily="18" charset="0"/>
                </a:rPr>
                <a:t>Promoting and supporting pathologist workforce planning </a:t>
              </a:r>
            </a:p>
            <a:p>
              <a:pPr marL="342900" lvl="0" indent="-342900">
                <a:lnSpc>
                  <a:spcPct val="107000"/>
                </a:lnSpc>
                <a:spcAft>
                  <a:spcPts val="800"/>
                </a:spcAft>
                <a:buFont typeface="Symbol" panose="05050102010706020507" pitchFamily="18" charset="2"/>
                <a:buChar char=""/>
              </a:pPr>
              <a:endParaRPr lang="en-GB" sz="1000" kern="100">
                <a:solidFill>
                  <a:schemeClr val="tx2"/>
                </a:solidFill>
                <a:latin typeface="+mj-lt"/>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kern="100">
                  <a:solidFill>
                    <a:schemeClr val="tx2"/>
                  </a:solidFill>
                  <a:latin typeface="+mj-lt"/>
                  <a:cs typeface="Times New Roman" panose="02020603050405020304" pitchFamily="18" charset="0"/>
                </a:rPr>
                <a:t>Promoting standards and quality improvement in pathology services </a:t>
              </a:r>
            </a:p>
          </p:txBody>
        </p:sp>
      </p:grpSp>
      <p:grpSp>
        <p:nvGrpSpPr>
          <p:cNvPr id="38" name="Group 37">
            <a:extLst>
              <a:ext uri="{FF2B5EF4-FFF2-40B4-BE49-F238E27FC236}">
                <a16:creationId xmlns:a16="http://schemas.microsoft.com/office/drawing/2014/main" id="{82688BA6-B67C-395F-E618-B0550ED8ABBA}"/>
              </a:ext>
            </a:extLst>
          </p:cNvPr>
          <p:cNvGrpSpPr/>
          <p:nvPr/>
        </p:nvGrpSpPr>
        <p:grpSpPr>
          <a:xfrm>
            <a:off x="6198600" y="3594487"/>
            <a:ext cx="2239347" cy="2066754"/>
            <a:chOff x="332936" y="2745202"/>
            <a:chExt cx="2926080" cy="1778103"/>
          </a:xfrm>
        </p:grpSpPr>
        <p:sp>
          <p:nvSpPr>
            <p:cNvPr id="39" name="TextBox 5">
              <a:extLst>
                <a:ext uri="{FF2B5EF4-FFF2-40B4-BE49-F238E27FC236}">
                  <a16:creationId xmlns:a16="http://schemas.microsoft.com/office/drawing/2014/main" id="{C036E58F-E800-ACB3-658B-54DC9DD47262}"/>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solidFill>
                    <a:schemeClr val="accent5"/>
                  </a:solidFill>
                  <a:latin typeface="+mj-lt"/>
                </a:rPr>
                <a:t>Clinical Biochemistry</a:t>
              </a:r>
            </a:p>
          </p:txBody>
        </p:sp>
        <p:sp>
          <p:nvSpPr>
            <p:cNvPr id="40" name="TextBox 6">
              <a:extLst>
                <a:ext uri="{FF2B5EF4-FFF2-40B4-BE49-F238E27FC236}">
                  <a16:creationId xmlns:a16="http://schemas.microsoft.com/office/drawing/2014/main" id="{533B4B00-585D-A642-AE7C-A344C912EBCE}"/>
                </a:ext>
              </a:extLst>
            </p:cNvPr>
            <p:cNvSpPr txBox="1"/>
            <p:nvPr/>
          </p:nvSpPr>
          <p:spPr>
            <a:xfrm>
              <a:off x="332936" y="3086923"/>
              <a:ext cx="2926080" cy="143638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latin typeface="+mj-lt"/>
                  <a:cs typeface="Times New Roman" panose="02020603050405020304" pitchFamily="18" charset="0"/>
                </a:rPr>
                <a:t>Being the voice of pathology </a:t>
              </a:r>
            </a:p>
            <a:p>
              <a:pPr marL="342900" lvl="0" indent="-342900">
                <a:lnSpc>
                  <a:spcPct val="107000"/>
                </a:lnSpc>
                <a:buFont typeface="Symbol" panose="05050102010706020507" pitchFamily="18" charset="2"/>
                <a:buChar char=""/>
              </a:pPr>
              <a:endParaRPr lang="en-GB" sz="1000" kern="100">
                <a:solidFill>
                  <a:schemeClr val="tx2"/>
                </a:solidFill>
                <a:latin typeface="+mj-lt"/>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latin typeface="+mj-lt"/>
                  <a:cs typeface="Times New Roman" panose="02020603050405020304" pitchFamily="18" charset="0"/>
                </a:rPr>
                <a:t>Maintaining the standard of training in pathology through curricular design and examinations/ assessment delivery </a:t>
              </a:r>
            </a:p>
            <a:p>
              <a:pPr marL="342900" lvl="0" indent="-342900">
                <a:lnSpc>
                  <a:spcPct val="107000"/>
                </a:lnSpc>
                <a:spcAft>
                  <a:spcPts val="800"/>
                </a:spcAft>
                <a:buFont typeface="Symbol" panose="05050102010706020507" pitchFamily="18" charset="2"/>
                <a:buChar char=""/>
              </a:pPr>
              <a:endParaRPr lang="en-GB" sz="1000" kern="100">
                <a:solidFill>
                  <a:schemeClr val="tx2"/>
                </a:solidFill>
                <a:latin typeface="+mj-lt"/>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kern="100">
                  <a:solidFill>
                    <a:schemeClr val="tx2"/>
                  </a:solidFill>
                  <a:latin typeface="+mj-lt"/>
                  <a:cs typeface="Times New Roman" panose="02020603050405020304" pitchFamily="18" charset="0"/>
                </a:rPr>
                <a:t>Promoting standards and quality improvement in pathology services </a:t>
              </a:r>
            </a:p>
          </p:txBody>
        </p:sp>
      </p:grpSp>
      <p:grpSp>
        <p:nvGrpSpPr>
          <p:cNvPr id="41" name="Group 40">
            <a:extLst>
              <a:ext uri="{FF2B5EF4-FFF2-40B4-BE49-F238E27FC236}">
                <a16:creationId xmlns:a16="http://schemas.microsoft.com/office/drawing/2014/main" id="{3DC389AC-9500-C193-A3ED-52A2BC0C020C}"/>
              </a:ext>
            </a:extLst>
          </p:cNvPr>
          <p:cNvGrpSpPr/>
          <p:nvPr/>
        </p:nvGrpSpPr>
        <p:grpSpPr>
          <a:xfrm>
            <a:off x="8937033" y="3594484"/>
            <a:ext cx="2239347" cy="2498668"/>
            <a:chOff x="332936" y="2745202"/>
            <a:chExt cx="2926080" cy="2149694"/>
          </a:xfrm>
        </p:grpSpPr>
        <p:sp>
          <p:nvSpPr>
            <p:cNvPr id="42" name="TextBox 5">
              <a:extLst>
                <a:ext uri="{FF2B5EF4-FFF2-40B4-BE49-F238E27FC236}">
                  <a16:creationId xmlns:a16="http://schemas.microsoft.com/office/drawing/2014/main" id="{8E5A2F06-9AD3-D625-7557-AE28784156C0}"/>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solidFill>
                    <a:schemeClr val="accent4">
                      <a:lumMod val="75000"/>
                    </a:schemeClr>
                  </a:solidFill>
                  <a:latin typeface="+mj-lt"/>
                </a:rPr>
                <a:t>Haematology</a:t>
              </a:r>
            </a:p>
          </p:txBody>
        </p:sp>
        <p:sp>
          <p:nvSpPr>
            <p:cNvPr id="43" name="TextBox 6">
              <a:extLst>
                <a:ext uri="{FF2B5EF4-FFF2-40B4-BE49-F238E27FC236}">
                  <a16:creationId xmlns:a16="http://schemas.microsoft.com/office/drawing/2014/main" id="{1B327582-6971-3743-31AE-A81DDC2AA582}"/>
                </a:ext>
              </a:extLst>
            </p:cNvPr>
            <p:cNvSpPr txBox="1"/>
            <p:nvPr/>
          </p:nvSpPr>
          <p:spPr>
            <a:xfrm>
              <a:off x="332936" y="3086923"/>
              <a:ext cx="2926080" cy="180797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latin typeface="+mj-lt"/>
                  <a:cs typeface="Times New Roman" panose="02020603050405020304" pitchFamily="18" charset="0"/>
                </a:rPr>
                <a:t>Maintaining the standard of training in pathology through curricular design and examinations/ assessment delivery </a:t>
              </a:r>
            </a:p>
            <a:p>
              <a:pPr marL="342900" lvl="0" indent="-342900">
                <a:lnSpc>
                  <a:spcPct val="107000"/>
                </a:lnSpc>
                <a:buFont typeface="Symbol" panose="05050102010706020507" pitchFamily="18" charset="2"/>
                <a:buChar char=""/>
              </a:pPr>
              <a:endParaRPr lang="en-GB" sz="1000" kern="100">
                <a:solidFill>
                  <a:schemeClr val="tx2"/>
                </a:solidFill>
                <a:latin typeface="+mj-lt"/>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latin typeface="+mj-lt"/>
                  <a:cs typeface="Times New Roman" panose="02020603050405020304" pitchFamily="18" charset="0"/>
                </a:rPr>
                <a:t>Promoting standards and quality improvement in pathology services </a:t>
              </a:r>
            </a:p>
            <a:p>
              <a:pPr marL="342900" lvl="0" indent="-342900">
                <a:lnSpc>
                  <a:spcPct val="107000"/>
                </a:lnSpc>
                <a:spcAft>
                  <a:spcPts val="800"/>
                </a:spcAft>
                <a:buFont typeface="Symbol" panose="05050102010706020507" pitchFamily="18" charset="2"/>
                <a:buChar char=""/>
              </a:pPr>
              <a:endParaRPr lang="en-GB" sz="1000" kern="100">
                <a:solidFill>
                  <a:schemeClr val="tx2"/>
                </a:solidFill>
                <a:latin typeface="+mj-lt"/>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kern="100">
                  <a:solidFill>
                    <a:schemeClr val="tx2"/>
                  </a:solidFill>
                  <a:latin typeface="+mj-lt"/>
                  <a:cs typeface="Times New Roman" panose="02020603050405020304" pitchFamily="18" charset="0"/>
                </a:rPr>
                <a:t>Promoting and supporting pathologist workforce planning </a:t>
              </a:r>
            </a:p>
            <a:p>
              <a:pPr>
                <a:lnSpc>
                  <a:spcPct val="107000"/>
                </a:lnSpc>
                <a:spcAft>
                  <a:spcPts val="800"/>
                </a:spcAft>
              </a:pPr>
              <a:endParaRPr lang="en-GB" sz="1000" kern="100">
                <a:solidFill>
                  <a:schemeClr val="tx2"/>
                </a:solidFill>
                <a:latin typeface="+mj-lt"/>
                <a:cs typeface="Times New Roman" panose="02020603050405020304" pitchFamily="18" charset="0"/>
              </a:endParaRPr>
            </a:p>
          </p:txBody>
        </p:sp>
      </p:grpSp>
      <p:pic>
        <p:nvPicPr>
          <p:cNvPr id="2050" name="Picture 2" descr="cancer Icon 7034218">
            <a:extLst>
              <a:ext uri="{FF2B5EF4-FFF2-40B4-BE49-F238E27FC236}">
                <a16:creationId xmlns:a16="http://schemas.microsoft.com/office/drawing/2014/main" id="{3B3F5F52-5936-5A51-CF54-56671A04D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56" y="1950410"/>
            <a:ext cx="1251459" cy="12514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croscope Icon 6241461">
            <a:extLst>
              <a:ext uri="{FF2B5EF4-FFF2-40B4-BE49-F238E27FC236}">
                <a16:creationId xmlns:a16="http://schemas.microsoft.com/office/drawing/2014/main" id="{A1B99BD0-2830-7B49-8CA6-E6A2048EF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988" y="1790868"/>
            <a:ext cx="1411001" cy="14110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emistry Icon 3751668">
            <a:extLst>
              <a:ext uri="{FF2B5EF4-FFF2-40B4-BE49-F238E27FC236}">
                <a16:creationId xmlns:a16="http://schemas.microsoft.com/office/drawing/2014/main" id="{7472813B-8F55-A4F0-3FE8-6EE763411F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418" y="1912335"/>
            <a:ext cx="1288429" cy="12884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lood Cell Icon 7216777">
            <a:extLst>
              <a:ext uri="{FF2B5EF4-FFF2-40B4-BE49-F238E27FC236}">
                <a16:creationId xmlns:a16="http://schemas.microsoft.com/office/drawing/2014/main" id="{0B7A9DB3-5984-50BB-25DB-727648F038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7848" y="1924963"/>
            <a:ext cx="1284055" cy="128405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DB3D19A6-9DD9-84B1-EC0D-DC3AEF25881D}"/>
              </a:ext>
            </a:extLst>
          </p:cNvPr>
          <p:cNvSpPr/>
          <p:nvPr/>
        </p:nvSpPr>
        <p:spPr>
          <a:xfrm>
            <a:off x="0" y="0"/>
            <a:ext cx="24267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a:t>Tier 2 – Targeting specialties</a:t>
            </a:r>
          </a:p>
        </p:txBody>
      </p:sp>
      <p:sp>
        <p:nvSpPr>
          <p:cNvPr id="2" name="Title 1">
            <a:extLst>
              <a:ext uri="{FF2B5EF4-FFF2-40B4-BE49-F238E27FC236}">
                <a16:creationId xmlns:a16="http://schemas.microsoft.com/office/drawing/2014/main" id="{39BC45AB-E192-A4A8-396A-75BBB6344C8E}"/>
              </a:ext>
            </a:extLst>
          </p:cNvPr>
          <p:cNvSpPr>
            <a:spLocks noGrp="1"/>
          </p:cNvSpPr>
          <p:nvPr>
            <p:ph type="title"/>
          </p:nvPr>
        </p:nvSpPr>
        <p:spPr>
          <a:xfrm>
            <a:off x="1856994" y="412955"/>
            <a:ext cx="8478012" cy="1315573"/>
          </a:xfrm>
        </p:spPr>
        <p:txBody>
          <a:bodyPr>
            <a:normAutofit/>
          </a:bodyPr>
          <a:lstStyle/>
          <a:p>
            <a:pPr algn="ctr"/>
            <a:r>
              <a:rPr lang="en-GB" sz="2400">
                <a:solidFill>
                  <a:schemeClr val="accent6"/>
                </a:solidFill>
              </a:rPr>
              <a:t>Top three areas of importance for each speciality…</a:t>
            </a:r>
          </a:p>
        </p:txBody>
      </p:sp>
    </p:spTree>
    <p:extLst>
      <p:ext uri="{BB962C8B-B14F-4D97-AF65-F5344CB8AC3E}">
        <p14:creationId xmlns:p14="http://schemas.microsoft.com/office/powerpoint/2010/main" val="1253274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57C06-3188-A062-B168-3B509608F428}"/>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1061BD26-ADF7-9FC0-C82C-17314253D5A4}"/>
              </a:ext>
            </a:extLst>
          </p:cNvPr>
          <p:cNvGrpSpPr/>
          <p:nvPr/>
        </p:nvGrpSpPr>
        <p:grpSpPr>
          <a:xfrm>
            <a:off x="9083973" y="941833"/>
            <a:ext cx="2239347" cy="2601432"/>
            <a:chOff x="9082313" y="1683657"/>
            <a:chExt cx="2238104" cy="2238104"/>
          </a:xfrm>
        </p:grpSpPr>
        <p:sp>
          <p:nvSpPr>
            <p:cNvPr id="32" name="Rectangle 31">
              <a:extLst>
                <a:ext uri="{FF2B5EF4-FFF2-40B4-BE49-F238E27FC236}">
                  <a16:creationId xmlns:a16="http://schemas.microsoft.com/office/drawing/2014/main" id="{927D6B07-E183-CAD0-9563-01245A02DFCD}"/>
                </a:ext>
              </a:extLst>
            </p:cNvPr>
            <p:cNvSpPr/>
            <p:nvPr/>
          </p:nvSpPr>
          <p:spPr>
            <a:xfrm>
              <a:off x="9376028" y="1683657"/>
              <a:ext cx="1944389" cy="194438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3" name="Frame 32">
              <a:extLst>
                <a:ext uri="{FF2B5EF4-FFF2-40B4-BE49-F238E27FC236}">
                  <a16:creationId xmlns:a16="http://schemas.microsoft.com/office/drawing/2014/main" id="{4CA109C5-B37D-D1D0-3A4E-FFEC1C019503}"/>
                </a:ext>
              </a:extLst>
            </p:cNvPr>
            <p:cNvSpPr/>
            <p:nvPr/>
          </p:nvSpPr>
          <p:spPr>
            <a:xfrm>
              <a:off x="908231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8" name="Group 7">
            <a:extLst>
              <a:ext uri="{FF2B5EF4-FFF2-40B4-BE49-F238E27FC236}">
                <a16:creationId xmlns:a16="http://schemas.microsoft.com/office/drawing/2014/main" id="{06C5014D-A228-7BFC-8601-99941BFDD0B8}"/>
              </a:ext>
            </a:extLst>
          </p:cNvPr>
          <p:cNvGrpSpPr/>
          <p:nvPr/>
        </p:nvGrpSpPr>
        <p:grpSpPr>
          <a:xfrm>
            <a:off x="6345541" y="941833"/>
            <a:ext cx="2239347" cy="2601432"/>
            <a:chOff x="6345403" y="1683657"/>
            <a:chExt cx="2238104" cy="2238104"/>
          </a:xfrm>
        </p:grpSpPr>
        <p:sp>
          <p:nvSpPr>
            <p:cNvPr id="30" name="Rectangle 29">
              <a:extLst>
                <a:ext uri="{FF2B5EF4-FFF2-40B4-BE49-F238E27FC236}">
                  <a16:creationId xmlns:a16="http://schemas.microsoft.com/office/drawing/2014/main" id="{6DF867CE-0DE8-5D56-39B3-4AD84F94C855}"/>
                </a:ext>
              </a:extLst>
            </p:cNvPr>
            <p:cNvSpPr/>
            <p:nvPr/>
          </p:nvSpPr>
          <p:spPr>
            <a:xfrm>
              <a:off x="6639118" y="1683657"/>
              <a:ext cx="1944389" cy="19443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31" name="Frame 30">
              <a:extLst>
                <a:ext uri="{FF2B5EF4-FFF2-40B4-BE49-F238E27FC236}">
                  <a16:creationId xmlns:a16="http://schemas.microsoft.com/office/drawing/2014/main" id="{9C55D60E-AC33-6A27-5CC7-6D28CBCFB807}"/>
                </a:ext>
              </a:extLst>
            </p:cNvPr>
            <p:cNvSpPr/>
            <p:nvPr/>
          </p:nvSpPr>
          <p:spPr>
            <a:xfrm>
              <a:off x="634540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10" name="Group 9">
            <a:extLst>
              <a:ext uri="{FF2B5EF4-FFF2-40B4-BE49-F238E27FC236}">
                <a16:creationId xmlns:a16="http://schemas.microsoft.com/office/drawing/2014/main" id="{1C012FE8-8FA6-9D47-5178-909C8DA32706}"/>
              </a:ext>
            </a:extLst>
          </p:cNvPr>
          <p:cNvGrpSpPr/>
          <p:nvPr/>
        </p:nvGrpSpPr>
        <p:grpSpPr>
          <a:xfrm>
            <a:off x="3607111" y="941833"/>
            <a:ext cx="2239347" cy="2601432"/>
            <a:chOff x="3608493" y="1683657"/>
            <a:chExt cx="2238104" cy="2238104"/>
          </a:xfrm>
        </p:grpSpPr>
        <p:sp>
          <p:nvSpPr>
            <p:cNvPr id="28" name="Rectangle 27">
              <a:extLst>
                <a:ext uri="{FF2B5EF4-FFF2-40B4-BE49-F238E27FC236}">
                  <a16:creationId xmlns:a16="http://schemas.microsoft.com/office/drawing/2014/main" id="{45E3269F-3A03-E908-2EF5-AC021073E11A}"/>
                </a:ext>
              </a:extLst>
            </p:cNvPr>
            <p:cNvSpPr/>
            <p:nvPr/>
          </p:nvSpPr>
          <p:spPr>
            <a:xfrm>
              <a:off x="3902208" y="1683657"/>
              <a:ext cx="1944389" cy="194438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29" name="Frame 28">
              <a:extLst>
                <a:ext uri="{FF2B5EF4-FFF2-40B4-BE49-F238E27FC236}">
                  <a16:creationId xmlns:a16="http://schemas.microsoft.com/office/drawing/2014/main" id="{8A6CF8EE-91EC-B55F-55B6-846DDAE5D165}"/>
                </a:ext>
              </a:extLst>
            </p:cNvPr>
            <p:cNvSpPr/>
            <p:nvPr/>
          </p:nvSpPr>
          <p:spPr>
            <a:xfrm>
              <a:off x="360849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12" name="Group 11">
            <a:extLst>
              <a:ext uri="{FF2B5EF4-FFF2-40B4-BE49-F238E27FC236}">
                <a16:creationId xmlns:a16="http://schemas.microsoft.com/office/drawing/2014/main" id="{412AC3F8-F3E2-E028-86AE-09CE7230A0D7}"/>
              </a:ext>
            </a:extLst>
          </p:cNvPr>
          <p:cNvGrpSpPr/>
          <p:nvPr/>
        </p:nvGrpSpPr>
        <p:grpSpPr>
          <a:xfrm>
            <a:off x="868680" y="941833"/>
            <a:ext cx="2239347" cy="2601432"/>
            <a:chOff x="871583" y="1683657"/>
            <a:chExt cx="2238104" cy="2238104"/>
          </a:xfrm>
        </p:grpSpPr>
        <p:sp>
          <p:nvSpPr>
            <p:cNvPr id="26" name="Rectangle 25">
              <a:extLst>
                <a:ext uri="{FF2B5EF4-FFF2-40B4-BE49-F238E27FC236}">
                  <a16:creationId xmlns:a16="http://schemas.microsoft.com/office/drawing/2014/main" id="{0B8DA38A-D0E1-F425-4F44-315A1906AC21}"/>
                </a:ext>
              </a:extLst>
            </p:cNvPr>
            <p:cNvSpPr/>
            <p:nvPr/>
          </p:nvSpPr>
          <p:spPr>
            <a:xfrm>
              <a:off x="1165298" y="1683657"/>
              <a:ext cx="1944389" cy="194438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27" name="Frame 26">
              <a:extLst>
                <a:ext uri="{FF2B5EF4-FFF2-40B4-BE49-F238E27FC236}">
                  <a16:creationId xmlns:a16="http://schemas.microsoft.com/office/drawing/2014/main" id="{8CD027BA-A02A-BC42-D320-E603C6C49287}"/>
                </a:ext>
              </a:extLst>
            </p:cNvPr>
            <p:cNvSpPr/>
            <p:nvPr/>
          </p:nvSpPr>
          <p:spPr>
            <a:xfrm>
              <a:off x="871583" y="1977372"/>
              <a:ext cx="1944389" cy="1944389"/>
            </a:xfrm>
            <a:prstGeom prst="frame">
              <a:avLst>
                <a:gd name="adj1" fmla="val 373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grpSp>
      <p:grpSp>
        <p:nvGrpSpPr>
          <p:cNvPr id="14" name="Group 13">
            <a:extLst>
              <a:ext uri="{FF2B5EF4-FFF2-40B4-BE49-F238E27FC236}">
                <a16:creationId xmlns:a16="http://schemas.microsoft.com/office/drawing/2014/main" id="{A60B53B7-9FC1-D1C8-F308-916121E53FB7}"/>
              </a:ext>
            </a:extLst>
          </p:cNvPr>
          <p:cNvGrpSpPr/>
          <p:nvPr/>
        </p:nvGrpSpPr>
        <p:grpSpPr>
          <a:xfrm>
            <a:off x="721740" y="3594487"/>
            <a:ext cx="2239347" cy="1634842"/>
            <a:chOff x="332936" y="2745202"/>
            <a:chExt cx="2926080" cy="1406513"/>
          </a:xfrm>
        </p:grpSpPr>
        <p:sp>
          <p:nvSpPr>
            <p:cNvPr id="24" name="TextBox 5">
              <a:extLst>
                <a:ext uri="{FF2B5EF4-FFF2-40B4-BE49-F238E27FC236}">
                  <a16:creationId xmlns:a16="http://schemas.microsoft.com/office/drawing/2014/main" id="{95246D68-3A96-62B5-DE5A-82C5F42544AC}"/>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solidFill>
                    <a:schemeClr val="bg2"/>
                  </a:solidFill>
                  <a:latin typeface="+mj-lt"/>
                </a:rPr>
                <a:t>Genetics</a:t>
              </a:r>
            </a:p>
          </p:txBody>
        </p:sp>
        <p:sp>
          <p:nvSpPr>
            <p:cNvPr id="25" name="TextBox 6">
              <a:extLst>
                <a:ext uri="{FF2B5EF4-FFF2-40B4-BE49-F238E27FC236}">
                  <a16:creationId xmlns:a16="http://schemas.microsoft.com/office/drawing/2014/main" id="{61087A38-D8B1-6AD8-8974-EC1D4B9E8151}"/>
                </a:ext>
              </a:extLst>
            </p:cNvPr>
            <p:cNvSpPr txBox="1"/>
            <p:nvPr/>
          </p:nvSpPr>
          <p:spPr>
            <a:xfrm>
              <a:off x="332936" y="3086923"/>
              <a:ext cx="2926080" cy="106479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Promoting standards and quality improvement in pathology services </a:t>
              </a:r>
            </a:p>
            <a:p>
              <a:pPr marL="342900" lvl="0" indent="-342900">
                <a:lnSpc>
                  <a:spcPct val="107000"/>
                </a:lnSpc>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Providing access to professional guidance </a:t>
              </a:r>
            </a:p>
            <a:p>
              <a:pPr marL="342900" lvl="0" indent="-342900">
                <a:lnSpc>
                  <a:spcPct val="107000"/>
                </a:lnSpc>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Being the voice of pathology </a:t>
              </a:r>
            </a:p>
          </p:txBody>
        </p:sp>
      </p:grpSp>
      <p:grpSp>
        <p:nvGrpSpPr>
          <p:cNvPr id="35" name="Group 34">
            <a:extLst>
              <a:ext uri="{FF2B5EF4-FFF2-40B4-BE49-F238E27FC236}">
                <a16:creationId xmlns:a16="http://schemas.microsoft.com/office/drawing/2014/main" id="{E274B4BD-96E5-6505-409A-3DACBADC1DDF}"/>
              </a:ext>
            </a:extLst>
          </p:cNvPr>
          <p:cNvGrpSpPr/>
          <p:nvPr/>
        </p:nvGrpSpPr>
        <p:grpSpPr>
          <a:xfrm>
            <a:off x="3460170" y="3594487"/>
            <a:ext cx="2239347" cy="2066754"/>
            <a:chOff x="332936" y="2745202"/>
            <a:chExt cx="2926080" cy="1778103"/>
          </a:xfrm>
        </p:grpSpPr>
        <p:sp>
          <p:nvSpPr>
            <p:cNvPr id="36" name="TextBox 5">
              <a:extLst>
                <a:ext uri="{FF2B5EF4-FFF2-40B4-BE49-F238E27FC236}">
                  <a16:creationId xmlns:a16="http://schemas.microsoft.com/office/drawing/2014/main" id="{8892AC8B-9780-FC4F-94DE-9A9086C210B2}"/>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latin typeface="+mj-lt"/>
                </a:rPr>
                <a:t>Immunology</a:t>
              </a:r>
            </a:p>
          </p:txBody>
        </p:sp>
        <p:sp>
          <p:nvSpPr>
            <p:cNvPr id="37" name="TextBox 6">
              <a:extLst>
                <a:ext uri="{FF2B5EF4-FFF2-40B4-BE49-F238E27FC236}">
                  <a16:creationId xmlns:a16="http://schemas.microsoft.com/office/drawing/2014/main" id="{98D3DEB4-4A2C-92DC-25D0-B998A8970EA6}"/>
                </a:ext>
              </a:extLst>
            </p:cNvPr>
            <p:cNvSpPr txBox="1"/>
            <p:nvPr/>
          </p:nvSpPr>
          <p:spPr>
            <a:xfrm>
              <a:off x="332936" y="3086923"/>
              <a:ext cx="2926080" cy="143638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Maintaining the standard of training in pathology through curricular design and examinations/ assessment delivery </a:t>
              </a:r>
            </a:p>
            <a:p>
              <a:pPr marL="342900" lvl="0" indent="-342900">
                <a:lnSpc>
                  <a:spcPct val="107000"/>
                </a:lnSpc>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Promoting standards and quality improvement in pathology services </a:t>
              </a:r>
            </a:p>
            <a:p>
              <a:pPr marL="342900" lvl="0" indent="-342900">
                <a:lnSpc>
                  <a:spcPct val="107000"/>
                </a:lnSpc>
                <a:spcAft>
                  <a:spcPts val="800"/>
                </a:spcAft>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Being the voice of pathology </a:t>
              </a:r>
            </a:p>
          </p:txBody>
        </p:sp>
      </p:grpSp>
      <p:grpSp>
        <p:nvGrpSpPr>
          <p:cNvPr id="38" name="Group 37">
            <a:extLst>
              <a:ext uri="{FF2B5EF4-FFF2-40B4-BE49-F238E27FC236}">
                <a16:creationId xmlns:a16="http://schemas.microsoft.com/office/drawing/2014/main" id="{0367B8FB-74D6-ECC8-4AED-AC2BC951755E}"/>
              </a:ext>
            </a:extLst>
          </p:cNvPr>
          <p:cNvGrpSpPr/>
          <p:nvPr/>
        </p:nvGrpSpPr>
        <p:grpSpPr>
          <a:xfrm>
            <a:off x="6198600" y="3594486"/>
            <a:ext cx="2239347" cy="2231415"/>
            <a:chOff x="332936" y="2745202"/>
            <a:chExt cx="2926080" cy="1919767"/>
          </a:xfrm>
        </p:grpSpPr>
        <p:sp>
          <p:nvSpPr>
            <p:cNvPr id="39" name="TextBox 5">
              <a:extLst>
                <a:ext uri="{FF2B5EF4-FFF2-40B4-BE49-F238E27FC236}">
                  <a16:creationId xmlns:a16="http://schemas.microsoft.com/office/drawing/2014/main" id="{E9A313CE-FAFD-7541-C4DD-A8B70AAC264F}"/>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solidFill>
                    <a:schemeClr val="accent2"/>
                  </a:solidFill>
                  <a:latin typeface="+mj-lt"/>
                </a:rPr>
                <a:t>Virology</a:t>
              </a:r>
            </a:p>
          </p:txBody>
        </p:sp>
        <p:sp>
          <p:nvSpPr>
            <p:cNvPr id="40" name="TextBox 6">
              <a:extLst>
                <a:ext uri="{FF2B5EF4-FFF2-40B4-BE49-F238E27FC236}">
                  <a16:creationId xmlns:a16="http://schemas.microsoft.com/office/drawing/2014/main" id="{AB27C83A-5284-ACA7-59D3-16C27F613760}"/>
                </a:ext>
              </a:extLst>
            </p:cNvPr>
            <p:cNvSpPr txBox="1"/>
            <p:nvPr/>
          </p:nvSpPr>
          <p:spPr>
            <a:xfrm>
              <a:off x="332936" y="3086923"/>
              <a:ext cx="2926080" cy="157804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Maintaining the standard of training in pathology through curricular design and examinations/ assessment delivery </a:t>
              </a:r>
            </a:p>
            <a:p>
              <a:pPr marL="342900" lvl="0" indent="-342900">
                <a:lnSpc>
                  <a:spcPct val="107000"/>
                </a:lnSpc>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Promoting and supporting pathologist workforce planning </a:t>
              </a:r>
            </a:p>
            <a:p>
              <a:pPr marL="342900" lvl="0" indent="-342900">
                <a:lnSpc>
                  <a:spcPct val="107000"/>
                </a:lnSpc>
                <a:spcAft>
                  <a:spcPts val="800"/>
                </a:spcAft>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Promoting standards and quality improvement in pathology services </a:t>
              </a:r>
            </a:p>
          </p:txBody>
        </p:sp>
      </p:grpSp>
      <p:grpSp>
        <p:nvGrpSpPr>
          <p:cNvPr id="41" name="Group 40">
            <a:extLst>
              <a:ext uri="{FF2B5EF4-FFF2-40B4-BE49-F238E27FC236}">
                <a16:creationId xmlns:a16="http://schemas.microsoft.com/office/drawing/2014/main" id="{8629375E-1FF4-CC51-A38A-A07CFFFA784A}"/>
              </a:ext>
            </a:extLst>
          </p:cNvPr>
          <p:cNvGrpSpPr/>
          <p:nvPr/>
        </p:nvGrpSpPr>
        <p:grpSpPr>
          <a:xfrm>
            <a:off x="8937033" y="3594487"/>
            <a:ext cx="2239347" cy="2068421"/>
            <a:chOff x="332936" y="2745202"/>
            <a:chExt cx="2926080" cy="1779537"/>
          </a:xfrm>
        </p:grpSpPr>
        <p:sp>
          <p:nvSpPr>
            <p:cNvPr id="42" name="TextBox 5">
              <a:extLst>
                <a:ext uri="{FF2B5EF4-FFF2-40B4-BE49-F238E27FC236}">
                  <a16:creationId xmlns:a16="http://schemas.microsoft.com/office/drawing/2014/main" id="{A7026298-C68F-826C-9B52-34FCD030CCD1}"/>
                </a:ext>
              </a:extLst>
            </p:cNvPr>
            <p:cNvSpPr txBox="1"/>
            <p:nvPr/>
          </p:nvSpPr>
          <p:spPr>
            <a:xfrm>
              <a:off x="332936" y="2745202"/>
              <a:ext cx="2926080" cy="3442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noProof="1">
                  <a:solidFill>
                    <a:schemeClr val="accent3"/>
                  </a:solidFill>
                  <a:latin typeface="+mj-lt"/>
                </a:rPr>
                <a:t>Veterinary Pathology</a:t>
              </a:r>
            </a:p>
          </p:txBody>
        </p:sp>
        <p:sp>
          <p:nvSpPr>
            <p:cNvPr id="43" name="TextBox 6">
              <a:extLst>
                <a:ext uri="{FF2B5EF4-FFF2-40B4-BE49-F238E27FC236}">
                  <a16:creationId xmlns:a16="http://schemas.microsoft.com/office/drawing/2014/main" id="{AE70B8D7-671E-5E42-4EC0-8E843DF22F21}"/>
                </a:ext>
              </a:extLst>
            </p:cNvPr>
            <p:cNvSpPr txBox="1"/>
            <p:nvPr/>
          </p:nvSpPr>
          <p:spPr>
            <a:xfrm>
              <a:off x="332936" y="3086923"/>
              <a:ext cx="2926080" cy="143781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Inspiring the next generation of pathologists</a:t>
              </a:r>
            </a:p>
            <a:p>
              <a:pPr marL="342900" lvl="0" indent="-342900">
                <a:lnSpc>
                  <a:spcPct val="107000"/>
                </a:lnSpc>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Maintaining the standard of training in pathology through curricular design and examinations/ assessment delivery </a:t>
              </a:r>
            </a:p>
            <a:p>
              <a:pPr marL="342900" lvl="0" indent="-342900">
                <a:lnSpc>
                  <a:spcPct val="107000"/>
                </a:lnSpc>
                <a:spcAft>
                  <a:spcPts val="800"/>
                </a:spcAft>
                <a:buFont typeface="Symbol" panose="05050102010706020507" pitchFamily="18" charset="2"/>
                <a:buChar char=""/>
              </a:pPr>
              <a:endParaRPr lang="en-GB" sz="1000" kern="100">
                <a:solidFill>
                  <a:schemeClr val="tx2"/>
                </a:solidFill>
                <a:effectLst/>
                <a:latin typeface="+mj-lt"/>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00" kern="100">
                  <a:solidFill>
                    <a:schemeClr val="tx2"/>
                  </a:solidFill>
                  <a:effectLst/>
                  <a:latin typeface="+mj-lt"/>
                  <a:ea typeface="Aptos" panose="020B0004020202020204" pitchFamily="34" charset="0"/>
                  <a:cs typeface="Times New Roman" panose="02020603050405020304" pitchFamily="18" charset="0"/>
                </a:rPr>
                <a:t>Being the voice of pathology </a:t>
              </a:r>
            </a:p>
          </p:txBody>
        </p:sp>
      </p:grpSp>
      <p:pic>
        <p:nvPicPr>
          <p:cNvPr id="3076" name="Picture 4" descr="DNA Icon 5735432">
            <a:extLst>
              <a:ext uri="{FF2B5EF4-FFF2-40B4-BE49-F238E27FC236}">
                <a16:creationId xmlns:a16="http://schemas.microsoft.com/office/drawing/2014/main" id="{99B65E18-4AC7-D581-1972-F3364C9C9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543" y="1853714"/>
            <a:ext cx="1279525" cy="1279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jection Icon 1209848">
            <a:extLst>
              <a:ext uri="{FF2B5EF4-FFF2-40B4-BE49-F238E27FC236}">
                <a16:creationId xmlns:a16="http://schemas.microsoft.com/office/drawing/2014/main" id="{BD0AB69E-2C65-20B8-09CA-03C27DF0A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760" y="1853714"/>
            <a:ext cx="1240166" cy="12401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athogen Icon 5507292">
            <a:extLst>
              <a:ext uri="{FF2B5EF4-FFF2-40B4-BE49-F238E27FC236}">
                <a16:creationId xmlns:a16="http://schemas.microsoft.com/office/drawing/2014/main" id="{4CF2B53B-AE8A-0AF8-0082-F5529CE2D6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145" y="1853714"/>
            <a:ext cx="1286256" cy="12862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vet Icon 6892115">
            <a:extLst>
              <a:ext uri="{FF2B5EF4-FFF2-40B4-BE49-F238E27FC236}">
                <a16:creationId xmlns:a16="http://schemas.microsoft.com/office/drawing/2014/main" id="{0F845048-7EE4-A933-F200-4881B02409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7849" y="1807648"/>
            <a:ext cx="1445444" cy="14454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1F05331-5855-A3BD-75A4-7382D9467078}"/>
              </a:ext>
            </a:extLst>
          </p:cNvPr>
          <p:cNvSpPr/>
          <p:nvPr/>
        </p:nvSpPr>
        <p:spPr>
          <a:xfrm>
            <a:off x="0" y="0"/>
            <a:ext cx="24267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a:t>Tier 2 – Targeting specialties</a:t>
            </a:r>
          </a:p>
        </p:txBody>
      </p:sp>
      <p:sp>
        <p:nvSpPr>
          <p:cNvPr id="9" name="Title 1">
            <a:extLst>
              <a:ext uri="{FF2B5EF4-FFF2-40B4-BE49-F238E27FC236}">
                <a16:creationId xmlns:a16="http://schemas.microsoft.com/office/drawing/2014/main" id="{ED40168D-4886-A8AE-8DD9-1C103C8E61AF}"/>
              </a:ext>
            </a:extLst>
          </p:cNvPr>
          <p:cNvSpPr>
            <a:spLocks noGrp="1"/>
          </p:cNvSpPr>
          <p:nvPr>
            <p:ph type="title"/>
          </p:nvPr>
        </p:nvSpPr>
        <p:spPr>
          <a:xfrm>
            <a:off x="1856994" y="373626"/>
            <a:ext cx="8478012" cy="1315573"/>
          </a:xfrm>
        </p:spPr>
        <p:txBody>
          <a:bodyPr>
            <a:normAutofit/>
          </a:bodyPr>
          <a:lstStyle/>
          <a:p>
            <a:pPr algn="ctr"/>
            <a:r>
              <a:rPr lang="en-GB" sz="2400">
                <a:solidFill>
                  <a:schemeClr val="accent6"/>
                </a:solidFill>
              </a:rPr>
              <a:t>Top three areas of importance for each speciality…</a:t>
            </a:r>
          </a:p>
        </p:txBody>
      </p:sp>
    </p:spTree>
    <p:extLst>
      <p:ext uri="{BB962C8B-B14F-4D97-AF65-F5344CB8AC3E}">
        <p14:creationId xmlns:p14="http://schemas.microsoft.com/office/powerpoint/2010/main" val="428401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20B71-1DC2-3E44-EEB8-DEEF6EC8E0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6B3FB3-D038-A168-0F1B-99C21DDC363B}"/>
              </a:ext>
            </a:extLst>
          </p:cNvPr>
          <p:cNvSpPr>
            <a:spLocks noGrp="1"/>
          </p:cNvSpPr>
          <p:nvPr>
            <p:ph type="title"/>
          </p:nvPr>
        </p:nvSpPr>
        <p:spPr/>
        <p:txBody>
          <a:bodyPr>
            <a:normAutofit/>
          </a:bodyPr>
          <a:lstStyle/>
          <a:p>
            <a:r>
              <a:rPr lang="en-GB"/>
              <a:t>Appendix</a:t>
            </a:r>
          </a:p>
        </p:txBody>
      </p:sp>
    </p:spTree>
    <p:extLst>
      <p:ext uri="{BB962C8B-B14F-4D97-AF65-F5344CB8AC3E}">
        <p14:creationId xmlns:p14="http://schemas.microsoft.com/office/powerpoint/2010/main" val="2351110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C5207-1285-D6C8-87A8-168FF4A36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22FB32-D004-2683-1215-91C4906E4125}"/>
              </a:ext>
            </a:extLst>
          </p:cNvPr>
          <p:cNvSpPr>
            <a:spLocks noGrp="1"/>
          </p:cNvSpPr>
          <p:nvPr>
            <p:ph type="title"/>
          </p:nvPr>
        </p:nvSpPr>
        <p:spPr/>
        <p:txBody>
          <a:bodyPr/>
          <a:lstStyle/>
          <a:p>
            <a:r>
              <a:rPr lang="en-US">
                <a:solidFill>
                  <a:schemeClr val="bg2"/>
                </a:solidFill>
              </a:rPr>
              <a:t>Specialty KPI summary</a:t>
            </a:r>
            <a:endParaRPr lang="en-GB">
              <a:solidFill>
                <a:schemeClr val="bg2"/>
              </a:solidFill>
            </a:endParaRPr>
          </a:p>
        </p:txBody>
      </p:sp>
      <p:sp>
        <p:nvSpPr>
          <p:cNvPr id="8" name="TextBox 7">
            <a:extLst>
              <a:ext uri="{FF2B5EF4-FFF2-40B4-BE49-F238E27FC236}">
                <a16:creationId xmlns:a16="http://schemas.microsoft.com/office/drawing/2014/main" id="{2578FD8D-DC91-206B-C614-3BB54F71AD4D}"/>
              </a:ext>
            </a:extLst>
          </p:cNvPr>
          <p:cNvSpPr txBox="1"/>
          <p:nvPr/>
        </p:nvSpPr>
        <p:spPr>
          <a:xfrm>
            <a:off x="161924" y="1712430"/>
            <a:ext cx="2298039" cy="4098430"/>
          </a:xfrm>
          <a:prstGeom prst="rect">
            <a:avLst/>
          </a:prstGeom>
          <a:noFill/>
        </p:spPr>
        <p:txBody>
          <a:bodyPr wrap="square" rtlCol="0">
            <a:spAutoFit/>
          </a:bodyPr>
          <a:lstStyle/>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Cellular pathology</a:t>
            </a:r>
          </a:p>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Microbiology</a:t>
            </a:r>
          </a:p>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Clinical biochemistry</a:t>
            </a:r>
          </a:p>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Haematology</a:t>
            </a:r>
          </a:p>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Genetics*</a:t>
            </a:r>
          </a:p>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Immunology*</a:t>
            </a:r>
          </a:p>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Virology*</a:t>
            </a:r>
          </a:p>
          <a:p>
            <a:pPr marL="0" marR="0" lvl="0" indent="0" algn="r" defTabSz="914400" rtl="0" eaLnBrk="1" fontAlgn="b" latinLnBrk="0" hangingPunct="1">
              <a:lnSpc>
                <a:spcPts val="4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Veterinary pathology*</a:t>
            </a:r>
          </a:p>
        </p:txBody>
      </p:sp>
      <p:cxnSp>
        <p:nvCxnSpPr>
          <p:cNvPr id="38" name="Straight Connector 37">
            <a:extLst>
              <a:ext uri="{FF2B5EF4-FFF2-40B4-BE49-F238E27FC236}">
                <a16:creationId xmlns:a16="http://schemas.microsoft.com/office/drawing/2014/main" id="{D59A3665-202E-AFBD-111B-B9743F83A85E}"/>
              </a:ext>
            </a:extLst>
          </p:cNvPr>
          <p:cNvCxnSpPr/>
          <p:nvPr/>
        </p:nvCxnSpPr>
        <p:spPr>
          <a:xfrm>
            <a:off x="273367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E530DB7-01F9-52AD-A43F-6065B59CE134}"/>
              </a:ext>
            </a:extLst>
          </p:cNvPr>
          <p:cNvSpPr txBox="1"/>
          <p:nvPr/>
        </p:nvSpPr>
        <p:spPr>
          <a:xfrm>
            <a:off x="3305175" y="1187993"/>
            <a:ext cx="1475147" cy="369332"/>
          </a:xfrm>
          <a:prstGeom prst="rect">
            <a:avLst/>
          </a:prstGeom>
        </p:spPr>
        <p:txBody>
          <a:bodyPr wrap="none" rtlCol="0">
            <a:spAutoFit/>
          </a:bodyPr>
          <a:lstStyle/>
          <a:p>
            <a:pPr algn="l" rtl="0">
              <a:defRPr/>
            </a:pPr>
            <a:r>
              <a:rPr lang="en-US" b="1" kern="1200">
                <a:solidFill>
                  <a:srgbClr val="000000"/>
                </a:solidFill>
                <a:latin typeface="Calibri"/>
                <a:ea typeface="+mn-ea"/>
                <a:cs typeface="+mn-cs"/>
              </a:rPr>
              <a:t>Overall rating</a:t>
            </a:r>
            <a:endParaRPr lang="en-GB" b="1" kern="1200">
              <a:solidFill>
                <a:srgbClr val="000000"/>
              </a:solidFill>
              <a:latin typeface="Calibri"/>
              <a:ea typeface="+mn-ea"/>
              <a:cs typeface="+mn-cs"/>
            </a:endParaRPr>
          </a:p>
        </p:txBody>
      </p:sp>
      <p:sp>
        <p:nvSpPr>
          <p:cNvPr id="3" name="TextBox 2">
            <a:extLst>
              <a:ext uri="{FF2B5EF4-FFF2-40B4-BE49-F238E27FC236}">
                <a16:creationId xmlns:a16="http://schemas.microsoft.com/office/drawing/2014/main" id="{7C5B01F8-23B8-67AF-308A-A036FA11CC47}"/>
              </a:ext>
            </a:extLst>
          </p:cNvPr>
          <p:cNvSpPr txBox="1"/>
          <p:nvPr/>
        </p:nvSpPr>
        <p:spPr>
          <a:xfrm>
            <a:off x="5548875" y="1187993"/>
            <a:ext cx="1754904"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a:solidFill>
                  <a:srgbClr val="000000"/>
                </a:solidFill>
                <a:latin typeface="Calibri"/>
                <a:ea typeface="+mn-ea"/>
                <a:cs typeface="+mn-cs"/>
              </a:rPr>
              <a:t>Value for money</a:t>
            </a:r>
            <a:endParaRPr lang="en-GB" b="1" kern="1200">
              <a:solidFill>
                <a:srgbClr val="000000"/>
              </a:solidFill>
              <a:latin typeface="Calibri"/>
              <a:ea typeface="+mn-ea"/>
              <a:cs typeface="+mn-cs"/>
            </a:endParaRPr>
          </a:p>
        </p:txBody>
      </p:sp>
      <p:sp>
        <p:nvSpPr>
          <p:cNvPr id="4" name="TextBox 3">
            <a:extLst>
              <a:ext uri="{FF2B5EF4-FFF2-40B4-BE49-F238E27FC236}">
                <a16:creationId xmlns:a16="http://schemas.microsoft.com/office/drawing/2014/main" id="{2991ED4A-42FC-BA90-3C69-BF7845BBE868}"/>
              </a:ext>
            </a:extLst>
          </p:cNvPr>
          <p:cNvSpPr txBox="1"/>
          <p:nvPr/>
        </p:nvSpPr>
        <p:spPr>
          <a:xfrm>
            <a:off x="7751455" y="1187993"/>
            <a:ext cx="653383" cy="369332"/>
          </a:xfrm>
          <a:prstGeom prst="rect">
            <a:avLst/>
          </a:prstGeom>
        </p:spPr>
        <p:txBody>
          <a:bodyPr wrap="square" rtlCol="0">
            <a:spAutoFit/>
          </a:bodyPr>
          <a:lstStyle>
            <a:defPPr>
              <a:defRPr kern="0"/>
            </a:defPPr>
            <a:lvl1pPr marL="0" marR="0" lvl="0" indent="0" algn="ctr" defTabSz="914400" rtl="0" eaLnBrk="1" fontAlgn="auto" latinLnBrk="0" hangingPunct="1">
              <a:lnSpc>
                <a:spcPct val="100000"/>
              </a:lnSpc>
              <a:spcBef>
                <a:spcPts val="0"/>
              </a:spcBef>
              <a:spcAft>
                <a:spcPts val="0"/>
              </a:spcAft>
              <a:buClrTx/>
              <a:buSzTx/>
              <a:buFontTx/>
              <a:buNone/>
              <a:tabLst/>
              <a:defRPr b="1" kern="1200">
                <a:solidFill>
                  <a:srgbClr val="000000"/>
                </a:solidFill>
                <a:latin typeface="Calibri"/>
                <a:ea typeface="+mn-ea"/>
                <a:cs typeface="+mn-cs"/>
              </a:defRPr>
            </a:lvl1pPr>
          </a:lstStyle>
          <a:p>
            <a:r>
              <a:rPr lang="en-US"/>
              <a:t>NPS</a:t>
            </a:r>
            <a:endParaRPr lang="en-GB"/>
          </a:p>
        </p:txBody>
      </p:sp>
      <p:sp>
        <p:nvSpPr>
          <p:cNvPr id="9" name="TextBox 8">
            <a:extLst>
              <a:ext uri="{FF2B5EF4-FFF2-40B4-BE49-F238E27FC236}">
                <a16:creationId xmlns:a16="http://schemas.microsoft.com/office/drawing/2014/main" id="{BC8A3B6E-E9CC-38BE-9FB9-92EF860A4D06}"/>
              </a:ext>
            </a:extLst>
          </p:cNvPr>
          <p:cNvSpPr txBox="1"/>
          <p:nvPr/>
        </p:nvSpPr>
        <p:spPr>
          <a:xfrm>
            <a:off x="9305330" y="1168905"/>
            <a:ext cx="2322115" cy="64633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a:solidFill>
                  <a:srgbClr val="000000"/>
                </a:solidFill>
                <a:latin typeface="Calibri"/>
                <a:ea typeface="+mn-ea"/>
                <a:cs typeface="+mn-cs"/>
              </a:rPr>
              <a:t>I am proud to be part of the College</a:t>
            </a:r>
            <a:endParaRPr lang="en-GB" b="1" kern="1200">
              <a:solidFill>
                <a:srgbClr val="000000"/>
              </a:solidFill>
              <a:latin typeface="Calibri"/>
              <a:ea typeface="+mn-ea"/>
              <a:cs typeface="+mn-cs"/>
            </a:endParaRPr>
          </a:p>
        </p:txBody>
      </p:sp>
      <p:cxnSp>
        <p:nvCxnSpPr>
          <p:cNvPr id="10" name="Straight Connector 9">
            <a:extLst>
              <a:ext uri="{FF2B5EF4-FFF2-40B4-BE49-F238E27FC236}">
                <a16:creationId xmlns:a16="http://schemas.microsoft.com/office/drawing/2014/main" id="{3FC10B66-9329-ECDC-C94E-BCA5B563246A}"/>
              </a:ext>
            </a:extLst>
          </p:cNvPr>
          <p:cNvCxnSpPr/>
          <p:nvPr/>
        </p:nvCxnSpPr>
        <p:spPr>
          <a:xfrm>
            <a:off x="530542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DB5867B-6FC9-C20E-749E-254D4E03CAB3}"/>
              </a:ext>
            </a:extLst>
          </p:cNvPr>
          <p:cNvCxnSpPr/>
          <p:nvPr/>
        </p:nvCxnSpPr>
        <p:spPr>
          <a:xfrm>
            <a:off x="745807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7A4C0BE-647F-3EB0-5734-7A8B200AA090}"/>
              </a:ext>
            </a:extLst>
          </p:cNvPr>
          <p:cNvCxnSpPr/>
          <p:nvPr/>
        </p:nvCxnSpPr>
        <p:spPr>
          <a:xfrm>
            <a:off x="871537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3A75632-122D-AF97-033A-0D3FB8456B08}"/>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809625" y="6211280"/>
            <a:ext cx="266700" cy="519724"/>
          </a:xfrm>
          <a:prstGeom prst="rect">
            <a:avLst/>
          </a:prstGeom>
        </p:spPr>
      </p:pic>
      <p:pic>
        <p:nvPicPr>
          <p:cNvPr id="14" name="Picture 13">
            <a:extLst>
              <a:ext uri="{FF2B5EF4-FFF2-40B4-BE49-F238E27FC236}">
                <a16:creationId xmlns:a16="http://schemas.microsoft.com/office/drawing/2014/main" id="{A6E679AC-42AF-4351-CDFB-68B370D15F92}"/>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4714875" y="6211280"/>
            <a:ext cx="266700" cy="519724"/>
          </a:xfrm>
          <a:prstGeom prst="rect">
            <a:avLst/>
          </a:prstGeom>
        </p:spPr>
      </p:pic>
      <p:sp>
        <p:nvSpPr>
          <p:cNvPr id="15" name="TextBox 14">
            <a:extLst>
              <a:ext uri="{FF2B5EF4-FFF2-40B4-BE49-F238E27FC236}">
                <a16:creationId xmlns:a16="http://schemas.microsoft.com/office/drawing/2014/main" id="{9F4C6524-4BBB-273D-3B69-691427777B0F}"/>
              </a:ext>
            </a:extLst>
          </p:cNvPr>
          <p:cNvSpPr txBox="1"/>
          <p:nvPr/>
        </p:nvSpPr>
        <p:spPr>
          <a:xfrm>
            <a:off x="161925" y="6327793"/>
            <a:ext cx="581378"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02C4D"/>
                </a:solidFill>
                <a:effectLst/>
                <a:uLnTx/>
                <a:uFillTx/>
                <a:latin typeface="Calibri" panose="020F0502020204030204"/>
                <a:ea typeface="+mn-ea"/>
                <a:cs typeface="+mn-cs"/>
              </a:rPr>
              <a:t>Key:</a:t>
            </a:r>
            <a:endParaRPr kumimoji="0" lang="en-GB" sz="1800" b="0" i="0" u="none" strike="noStrike" kern="1200" cap="none" spc="0" normalizeH="0" baseline="0" noProof="0">
              <a:ln>
                <a:noFill/>
              </a:ln>
              <a:solidFill>
                <a:srgbClr val="202C4D"/>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6E06E2F-4753-C053-2A4D-9250A53C4772}"/>
              </a:ext>
            </a:extLst>
          </p:cNvPr>
          <p:cNvSpPr txBox="1"/>
          <p:nvPr/>
        </p:nvSpPr>
        <p:spPr>
          <a:xfrm>
            <a:off x="1085497" y="6281626"/>
            <a:ext cx="1310752"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Specialty(</a:t>
            </a:r>
            <a:r>
              <a:rPr kumimoji="0" lang="en-US" sz="1200" b="0" i="0" u="none" strike="noStrike" kern="1200" cap="none" spc="0" normalizeH="0" baseline="0" noProof="0" err="1">
                <a:ln>
                  <a:noFill/>
                </a:ln>
                <a:solidFill>
                  <a:srgbClr val="202C4D"/>
                </a:solidFill>
                <a:effectLst/>
                <a:uLnTx/>
                <a:uFillTx/>
                <a:latin typeface="Calibri" panose="020F0502020204030204"/>
                <a:ea typeface="+mn-ea"/>
                <a:cs typeface="+mn-cs"/>
              </a:rPr>
              <a:t>ies</a:t>
            </a: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 with strongest scores</a:t>
            </a:r>
            <a:endParaRPr kumimoji="0" lang="en-GB" sz="1200" b="0" i="0" u="none" strike="noStrike" kern="1200" cap="none" spc="0" normalizeH="0" baseline="0" noProof="0">
              <a:ln>
                <a:noFill/>
              </a:ln>
              <a:solidFill>
                <a:srgbClr val="202C4D"/>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8D109D8-72CE-1F64-A6D4-40C5ECB44ABE}"/>
              </a:ext>
            </a:extLst>
          </p:cNvPr>
          <p:cNvSpPr txBox="1"/>
          <p:nvPr/>
        </p:nvSpPr>
        <p:spPr>
          <a:xfrm>
            <a:off x="5066946" y="6281626"/>
            <a:ext cx="1395057"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Specialty(</a:t>
            </a:r>
            <a:r>
              <a:rPr kumimoji="0" lang="en-US" sz="1200" b="0" i="0" u="none" strike="noStrike" kern="1200" cap="none" spc="0" normalizeH="0" baseline="0" noProof="0" err="1">
                <a:ln>
                  <a:noFill/>
                </a:ln>
                <a:solidFill>
                  <a:srgbClr val="202C4D"/>
                </a:solidFill>
                <a:effectLst/>
                <a:uLnTx/>
                <a:uFillTx/>
                <a:latin typeface="Calibri" panose="020F0502020204030204"/>
                <a:ea typeface="+mn-ea"/>
                <a:cs typeface="+mn-cs"/>
              </a:rPr>
              <a:t>ies</a:t>
            </a: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 with weakest scores</a:t>
            </a:r>
            <a:endParaRPr kumimoji="0" lang="en-GB" sz="1200" b="0" i="0" u="none" strike="noStrike" kern="1200" cap="none" spc="0" normalizeH="0" baseline="0" noProof="0">
              <a:ln>
                <a:noFill/>
              </a:ln>
              <a:solidFill>
                <a:srgbClr val="202C4D"/>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9ACA18CD-10C6-9654-F337-4B577FD078FF}"/>
              </a:ext>
            </a:extLst>
          </p:cNvPr>
          <p:cNvCxnSpPr/>
          <p:nvPr/>
        </p:nvCxnSpPr>
        <p:spPr>
          <a:xfrm>
            <a:off x="0" y="22669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FE3EA01-67D6-1E75-BC30-C1FBB1BA21CB}"/>
              </a:ext>
            </a:extLst>
          </p:cNvPr>
          <p:cNvCxnSpPr/>
          <p:nvPr/>
        </p:nvCxnSpPr>
        <p:spPr>
          <a:xfrm>
            <a:off x="0" y="28003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AE1C08-C8E6-BDE8-1E2A-7E43799B4DFA}"/>
              </a:ext>
            </a:extLst>
          </p:cNvPr>
          <p:cNvCxnSpPr/>
          <p:nvPr/>
        </p:nvCxnSpPr>
        <p:spPr>
          <a:xfrm>
            <a:off x="0" y="33337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FDEF68F-B9E2-AEA6-634C-AE3FE5264073}"/>
              </a:ext>
            </a:extLst>
          </p:cNvPr>
          <p:cNvCxnSpPr/>
          <p:nvPr/>
        </p:nvCxnSpPr>
        <p:spPr>
          <a:xfrm>
            <a:off x="0" y="38671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0859F6C-E065-E955-A0E7-109CAEC483C4}"/>
              </a:ext>
            </a:extLst>
          </p:cNvPr>
          <p:cNvCxnSpPr/>
          <p:nvPr/>
        </p:nvCxnSpPr>
        <p:spPr>
          <a:xfrm>
            <a:off x="0" y="43624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7D9B94E-E8A0-7BA3-4EE9-8D93EB29084F}"/>
              </a:ext>
            </a:extLst>
          </p:cNvPr>
          <p:cNvCxnSpPr/>
          <p:nvPr/>
        </p:nvCxnSpPr>
        <p:spPr>
          <a:xfrm>
            <a:off x="0" y="4886325"/>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EA47914-BD6A-FF7B-18D3-791AFE1D9924}"/>
              </a:ext>
            </a:extLst>
          </p:cNvPr>
          <p:cNvCxnSpPr/>
          <p:nvPr/>
        </p:nvCxnSpPr>
        <p:spPr>
          <a:xfrm>
            <a:off x="0" y="5324475"/>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99A1A66F-37C9-332C-CCC4-12DCE38F8C35}"/>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6326964" y="1778452"/>
            <a:ext cx="204816" cy="399129"/>
          </a:xfrm>
          <a:prstGeom prst="rect">
            <a:avLst/>
          </a:prstGeom>
        </p:spPr>
      </p:pic>
      <p:pic>
        <p:nvPicPr>
          <p:cNvPr id="33" name="Picture 32">
            <a:extLst>
              <a:ext uri="{FF2B5EF4-FFF2-40B4-BE49-F238E27FC236}">
                <a16:creationId xmlns:a16="http://schemas.microsoft.com/office/drawing/2014/main" id="{2E283994-82C4-490C-A0D9-B8B4B37E87F7}"/>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6326964" y="4871426"/>
            <a:ext cx="204816" cy="399129"/>
          </a:xfrm>
          <a:prstGeom prst="rect">
            <a:avLst/>
          </a:prstGeom>
        </p:spPr>
      </p:pic>
      <p:pic>
        <p:nvPicPr>
          <p:cNvPr id="35" name="Picture 34">
            <a:extLst>
              <a:ext uri="{FF2B5EF4-FFF2-40B4-BE49-F238E27FC236}">
                <a16:creationId xmlns:a16="http://schemas.microsoft.com/office/drawing/2014/main" id="{A7A7FA39-1DE1-6FEA-E904-69ADB9D56538}"/>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8023347" y="1778452"/>
            <a:ext cx="204816" cy="399129"/>
          </a:xfrm>
          <a:prstGeom prst="rect">
            <a:avLst/>
          </a:prstGeom>
        </p:spPr>
      </p:pic>
      <p:pic>
        <p:nvPicPr>
          <p:cNvPr id="36" name="Picture 35">
            <a:extLst>
              <a:ext uri="{FF2B5EF4-FFF2-40B4-BE49-F238E27FC236}">
                <a16:creationId xmlns:a16="http://schemas.microsoft.com/office/drawing/2014/main" id="{AB8EAD12-163E-CF0E-6BEA-F771DBF32EA8}"/>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8023347" y="5366897"/>
            <a:ext cx="204816" cy="399129"/>
          </a:xfrm>
          <a:prstGeom prst="rect">
            <a:avLst/>
          </a:prstGeom>
        </p:spPr>
      </p:pic>
      <p:pic>
        <p:nvPicPr>
          <p:cNvPr id="37" name="Picture 36">
            <a:extLst>
              <a:ext uri="{FF2B5EF4-FFF2-40B4-BE49-F238E27FC236}">
                <a16:creationId xmlns:a16="http://schemas.microsoft.com/office/drawing/2014/main" id="{BBE37B5F-8640-C992-270B-B6F5243EDB21}"/>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8023347" y="3898028"/>
            <a:ext cx="204816" cy="399129"/>
          </a:xfrm>
          <a:prstGeom prst="rect">
            <a:avLst/>
          </a:prstGeom>
        </p:spPr>
      </p:pic>
      <p:sp>
        <p:nvSpPr>
          <p:cNvPr id="39" name="TextBox 38">
            <a:extLst>
              <a:ext uri="{FF2B5EF4-FFF2-40B4-BE49-F238E27FC236}">
                <a16:creationId xmlns:a16="http://schemas.microsoft.com/office/drawing/2014/main" id="{BC40643C-7D36-8573-771B-7FB315CD48FE}"/>
              </a:ext>
            </a:extLst>
          </p:cNvPr>
          <p:cNvSpPr txBox="1"/>
          <p:nvPr/>
        </p:nvSpPr>
        <p:spPr>
          <a:xfrm>
            <a:off x="8379054" y="1882011"/>
            <a:ext cx="330540"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2C4D"/>
                </a:solidFill>
                <a:effectLst/>
                <a:uLnTx/>
                <a:uFillTx/>
                <a:latin typeface="Calibri" panose="020F0502020204030204"/>
                <a:ea typeface="+mn-ea"/>
                <a:cs typeface="+mn-cs"/>
              </a:rPr>
              <a:t>-5</a:t>
            </a:r>
            <a:endParaRPr kumimoji="0" lang="en-GB" sz="1400" b="0" i="0" u="none" strike="noStrike" kern="1200" cap="none" spc="0" normalizeH="0" baseline="0" noProof="0">
              <a:ln>
                <a:noFill/>
              </a:ln>
              <a:solidFill>
                <a:srgbClr val="202C4D"/>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CCAF555B-5DAE-F19F-9B44-6236E9EB8195}"/>
              </a:ext>
            </a:extLst>
          </p:cNvPr>
          <p:cNvSpPr txBox="1"/>
          <p:nvPr/>
        </p:nvSpPr>
        <p:spPr>
          <a:xfrm>
            <a:off x="8379054" y="5446160"/>
            <a:ext cx="330540"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2C4D"/>
                </a:solidFill>
                <a:effectLst/>
                <a:uLnTx/>
                <a:uFillTx/>
                <a:latin typeface="Calibri" panose="020F0502020204030204"/>
                <a:ea typeface="+mn-ea"/>
                <a:cs typeface="+mn-cs"/>
              </a:rPr>
              <a:t>-3</a:t>
            </a:r>
            <a:endParaRPr kumimoji="0" lang="en-GB" sz="1400" b="0" i="0" u="none" strike="noStrike" kern="1200" cap="none" spc="0" normalizeH="0" baseline="0" noProof="0">
              <a:ln>
                <a:noFill/>
              </a:ln>
              <a:solidFill>
                <a:srgbClr val="202C4D"/>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BA58E897-7CCF-0E29-64E0-2DEF663624D6}"/>
              </a:ext>
            </a:extLst>
          </p:cNvPr>
          <p:cNvSpPr txBox="1"/>
          <p:nvPr/>
        </p:nvSpPr>
        <p:spPr>
          <a:xfrm>
            <a:off x="8287684" y="3988835"/>
            <a:ext cx="421910"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2C4D"/>
                </a:solidFill>
                <a:effectLst/>
                <a:uLnTx/>
                <a:uFillTx/>
                <a:latin typeface="Calibri" panose="020F0502020204030204"/>
                <a:ea typeface="+mn-ea"/>
                <a:cs typeface="+mn-cs"/>
              </a:rPr>
              <a:t>-41</a:t>
            </a:r>
            <a:endParaRPr kumimoji="0" lang="en-GB" sz="1400" b="0" i="0" u="none" strike="noStrike" kern="1200" cap="none" spc="0" normalizeH="0" baseline="0" noProof="0">
              <a:ln>
                <a:noFill/>
              </a:ln>
              <a:solidFill>
                <a:srgbClr val="202C4D"/>
              </a:solidFill>
              <a:effectLst/>
              <a:uLnTx/>
              <a:uFillTx/>
              <a:latin typeface="Calibri" panose="020F0502020204030204"/>
              <a:ea typeface="+mn-ea"/>
              <a:cs typeface="+mn-cs"/>
            </a:endParaRPr>
          </a:p>
        </p:txBody>
      </p:sp>
      <p:pic>
        <p:nvPicPr>
          <p:cNvPr id="43" name="Picture 42">
            <a:extLst>
              <a:ext uri="{FF2B5EF4-FFF2-40B4-BE49-F238E27FC236}">
                <a16:creationId xmlns:a16="http://schemas.microsoft.com/office/drawing/2014/main" id="{C65D8402-F492-D07F-A92A-0B992FBD62B8}"/>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8023347" y="4886325"/>
            <a:ext cx="204816" cy="399129"/>
          </a:xfrm>
          <a:prstGeom prst="rect">
            <a:avLst/>
          </a:prstGeom>
        </p:spPr>
      </p:pic>
      <p:sp>
        <p:nvSpPr>
          <p:cNvPr id="44" name="TextBox 43">
            <a:extLst>
              <a:ext uri="{FF2B5EF4-FFF2-40B4-BE49-F238E27FC236}">
                <a16:creationId xmlns:a16="http://schemas.microsoft.com/office/drawing/2014/main" id="{E3F9CE87-C2A3-4857-D070-9F3575409918}"/>
              </a:ext>
            </a:extLst>
          </p:cNvPr>
          <p:cNvSpPr txBox="1"/>
          <p:nvPr/>
        </p:nvSpPr>
        <p:spPr>
          <a:xfrm>
            <a:off x="8287684" y="4977132"/>
            <a:ext cx="421910"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2C4D"/>
                </a:solidFill>
                <a:effectLst/>
                <a:uLnTx/>
                <a:uFillTx/>
                <a:latin typeface="Calibri" panose="020F0502020204030204"/>
                <a:ea typeface="+mn-ea"/>
                <a:cs typeface="+mn-cs"/>
              </a:rPr>
              <a:t>-31</a:t>
            </a:r>
            <a:endParaRPr kumimoji="0" lang="en-GB" sz="1400" b="0" i="0" u="none" strike="noStrike" kern="1200" cap="none" spc="0" normalizeH="0" baseline="0" noProof="0">
              <a:ln>
                <a:noFill/>
              </a:ln>
              <a:solidFill>
                <a:srgbClr val="202C4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0674FEE-DCC2-1735-A2EF-892A2F66AB0F}"/>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903668" y="1778452"/>
            <a:ext cx="204816" cy="399129"/>
          </a:xfrm>
          <a:prstGeom prst="rect">
            <a:avLst/>
          </a:prstGeom>
        </p:spPr>
      </p:pic>
      <p:pic>
        <p:nvPicPr>
          <p:cNvPr id="6" name="Picture 5">
            <a:extLst>
              <a:ext uri="{FF2B5EF4-FFF2-40B4-BE49-F238E27FC236}">
                <a16:creationId xmlns:a16="http://schemas.microsoft.com/office/drawing/2014/main" id="{56F4DB22-8781-9A61-35CC-A42B141479AD}"/>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903668" y="4882925"/>
            <a:ext cx="204816" cy="399129"/>
          </a:xfrm>
          <a:prstGeom prst="rect">
            <a:avLst/>
          </a:prstGeom>
        </p:spPr>
      </p:pic>
      <p:pic>
        <p:nvPicPr>
          <p:cNvPr id="7" name="Picture 6">
            <a:extLst>
              <a:ext uri="{FF2B5EF4-FFF2-40B4-BE49-F238E27FC236}">
                <a16:creationId xmlns:a16="http://schemas.microsoft.com/office/drawing/2014/main" id="{0EBEDFA5-2E2A-3E62-DFE0-366803F49549}"/>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903668" y="3892193"/>
            <a:ext cx="204816" cy="399129"/>
          </a:xfrm>
          <a:prstGeom prst="rect">
            <a:avLst/>
          </a:prstGeom>
        </p:spPr>
      </p:pic>
      <p:pic>
        <p:nvPicPr>
          <p:cNvPr id="17" name="Picture 16">
            <a:extLst>
              <a:ext uri="{FF2B5EF4-FFF2-40B4-BE49-F238E27FC236}">
                <a16:creationId xmlns:a16="http://schemas.microsoft.com/office/drawing/2014/main" id="{B37C4305-FE0A-6D2F-9D4D-5862511F4EF4}"/>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6326964" y="5395300"/>
            <a:ext cx="204816" cy="399129"/>
          </a:xfrm>
          <a:prstGeom prst="rect">
            <a:avLst/>
          </a:prstGeom>
        </p:spPr>
      </p:pic>
      <p:pic>
        <p:nvPicPr>
          <p:cNvPr id="18" name="Picture 17">
            <a:extLst>
              <a:ext uri="{FF2B5EF4-FFF2-40B4-BE49-F238E27FC236}">
                <a16:creationId xmlns:a16="http://schemas.microsoft.com/office/drawing/2014/main" id="{47A3B37D-74F2-F2DA-A261-4D80295DDB87}"/>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6326964" y="2327691"/>
            <a:ext cx="204816" cy="399129"/>
          </a:xfrm>
          <a:prstGeom prst="rect">
            <a:avLst/>
          </a:prstGeom>
        </p:spPr>
      </p:pic>
      <p:pic>
        <p:nvPicPr>
          <p:cNvPr id="20" name="Picture 19">
            <a:extLst>
              <a:ext uri="{FF2B5EF4-FFF2-40B4-BE49-F238E27FC236}">
                <a16:creationId xmlns:a16="http://schemas.microsoft.com/office/drawing/2014/main" id="{72148E2A-6C14-CFC8-788E-CC9E35324CAE}"/>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6326964" y="3422641"/>
            <a:ext cx="204816" cy="399129"/>
          </a:xfrm>
          <a:prstGeom prst="rect">
            <a:avLst/>
          </a:prstGeom>
        </p:spPr>
      </p:pic>
      <p:pic>
        <p:nvPicPr>
          <p:cNvPr id="21" name="Picture 20">
            <a:extLst>
              <a:ext uri="{FF2B5EF4-FFF2-40B4-BE49-F238E27FC236}">
                <a16:creationId xmlns:a16="http://schemas.microsoft.com/office/drawing/2014/main" id="{2A4C70C5-CA27-ECD7-9DA6-55AE80442BF4}"/>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2548649" y="6271577"/>
            <a:ext cx="266697" cy="519718"/>
          </a:xfrm>
          <a:prstGeom prst="rect">
            <a:avLst/>
          </a:prstGeom>
        </p:spPr>
      </p:pic>
      <p:sp>
        <p:nvSpPr>
          <p:cNvPr id="22" name="TextBox 21">
            <a:extLst>
              <a:ext uri="{FF2B5EF4-FFF2-40B4-BE49-F238E27FC236}">
                <a16:creationId xmlns:a16="http://schemas.microsoft.com/office/drawing/2014/main" id="{DE3762A9-875F-5D85-0C38-AEC462316ADB}"/>
              </a:ext>
            </a:extLst>
          </p:cNvPr>
          <p:cNvSpPr txBox="1"/>
          <p:nvPr/>
        </p:nvSpPr>
        <p:spPr>
          <a:xfrm>
            <a:off x="2904031" y="6281626"/>
            <a:ext cx="1658444"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Specialty(</a:t>
            </a:r>
            <a:r>
              <a:rPr kumimoji="0" lang="en-US" sz="1200" b="0" i="0" u="none" strike="noStrike" kern="1200" cap="none" spc="0" normalizeH="0" baseline="0" noProof="0" err="1">
                <a:ln>
                  <a:noFill/>
                </a:ln>
                <a:solidFill>
                  <a:srgbClr val="202C4D"/>
                </a:solidFill>
                <a:effectLst/>
                <a:uLnTx/>
                <a:uFillTx/>
                <a:latin typeface="Calibri" panose="020F0502020204030204"/>
                <a:ea typeface="+mn-ea"/>
                <a:cs typeface="+mn-cs"/>
              </a:rPr>
              <a:t>ies</a:t>
            </a: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 with reasonably good scores</a:t>
            </a:r>
            <a:endParaRPr kumimoji="0" lang="en-GB" sz="1200" b="0" i="0" u="none" strike="noStrike" kern="1200" cap="none" spc="0" normalizeH="0" baseline="0" noProof="0">
              <a:ln>
                <a:noFill/>
              </a:ln>
              <a:solidFill>
                <a:srgbClr val="202C4D"/>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904B3CB1-6565-A8F6-2043-EAB5CBEB4F28}"/>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903668" y="2327691"/>
            <a:ext cx="204816" cy="399129"/>
          </a:xfrm>
          <a:prstGeom prst="rect">
            <a:avLst/>
          </a:prstGeom>
        </p:spPr>
      </p:pic>
      <p:pic>
        <p:nvPicPr>
          <p:cNvPr id="24" name="Picture 23">
            <a:extLst>
              <a:ext uri="{FF2B5EF4-FFF2-40B4-BE49-F238E27FC236}">
                <a16:creationId xmlns:a16="http://schemas.microsoft.com/office/drawing/2014/main" id="{F18E848B-5EA7-5CB4-D1E7-BA0345A35663}"/>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903668" y="5403921"/>
            <a:ext cx="204816" cy="399129"/>
          </a:xfrm>
          <a:prstGeom prst="rect">
            <a:avLst/>
          </a:prstGeom>
        </p:spPr>
      </p:pic>
      <p:pic>
        <p:nvPicPr>
          <p:cNvPr id="45" name="Picture 44">
            <a:extLst>
              <a:ext uri="{FF2B5EF4-FFF2-40B4-BE49-F238E27FC236}">
                <a16:creationId xmlns:a16="http://schemas.microsoft.com/office/drawing/2014/main" id="{12E3566F-DEB1-6165-B880-ECAB40501534}"/>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8023347" y="2845270"/>
            <a:ext cx="204816" cy="399129"/>
          </a:xfrm>
          <a:prstGeom prst="rect">
            <a:avLst/>
          </a:prstGeom>
        </p:spPr>
      </p:pic>
      <p:sp>
        <p:nvSpPr>
          <p:cNvPr id="46" name="TextBox 45">
            <a:extLst>
              <a:ext uri="{FF2B5EF4-FFF2-40B4-BE49-F238E27FC236}">
                <a16:creationId xmlns:a16="http://schemas.microsoft.com/office/drawing/2014/main" id="{38431CAF-BA53-4AA2-9DD5-199689CE5F87}"/>
              </a:ext>
            </a:extLst>
          </p:cNvPr>
          <p:cNvSpPr txBox="1"/>
          <p:nvPr/>
        </p:nvSpPr>
        <p:spPr>
          <a:xfrm>
            <a:off x="8379054" y="2948829"/>
            <a:ext cx="330540" cy="307777"/>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02C4D"/>
                </a:solidFill>
                <a:effectLst/>
                <a:uLnTx/>
                <a:uFillTx/>
                <a:latin typeface="Calibri" panose="020F0502020204030204"/>
                <a:ea typeface="+mn-ea"/>
                <a:cs typeface="+mn-cs"/>
              </a:rPr>
              <a:t>-6</a:t>
            </a:r>
            <a:endParaRPr kumimoji="0" lang="en-GB" sz="1400" b="0" i="0" u="none" strike="noStrike" kern="1200" cap="none" spc="0" normalizeH="0" baseline="0" noProof="0">
              <a:ln>
                <a:noFill/>
              </a:ln>
              <a:solidFill>
                <a:srgbClr val="202C4D"/>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10823E7-B682-9348-15C6-8BEBD110E233}"/>
              </a:ext>
            </a:extLst>
          </p:cNvPr>
          <p:cNvSpPr txBox="1"/>
          <p:nvPr/>
        </p:nvSpPr>
        <p:spPr>
          <a:xfrm>
            <a:off x="-23747" y="5899129"/>
            <a:ext cx="1266693" cy="261610"/>
          </a:xfrm>
          <a:prstGeom prst="rect">
            <a:avLst/>
          </a:prstGeom>
        </p:spPr>
        <p:txBody>
          <a:bodyPr wrap="none" rtlCol="0">
            <a:spAutoFit/>
          </a:bodyPr>
          <a:lstStyle/>
          <a:p>
            <a:pPr algn="l"/>
            <a:r>
              <a:rPr lang="en-US" sz="1100" i="1">
                <a:solidFill>
                  <a:schemeClr val="bg1">
                    <a:lumMod val="50000"/>
                  </a:schemeClr>
                </a:solidFill>
                <a:latin typeface="+mj-lt"/>
              </a:rPr>
              <a:t>* Caution low base</a:t>
            </a:r>
            <a:endParaRPr lang="en-GB" sz="1100" i="1">
              <a:solidFill>
                <a:schemeClr val="bg1">
                  <a:lumMod val="50000"/>
                </a:schemeClr>
              </a:solidFill>
              <a:latin typeface="+mj-lt"/>
            </a:endParaRPr>
          </a:p>
        </p:txBody>
      </p:sp>
      <p:pic>
        <p:nvPicPr>
          <p:cNvPr id="47" name="Picture 46">
            <a:extLst>
              <a:ext uri="{FF2B5EF4-FFF2-40B4-BE49-F238E27FC236}">
                <a16:creationId xmlns:a16="http://schemas.microsoft.com/office/drawing/2014/main" id="{851B83DE-2299-EE5B-5A1D-271FFCCC673F}"/>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10363979" y="5354808"/>
            <a:ext cx="204816" cy="399129"/>
          </a:xfrm>
          <a:prstGeom prst="rect">
            <a:avLst/>
          </a:prstGeom>
        </p:spPr>
      </p:pic>
      <p:pic>
        <p:nvPicPr>
          <p:cNvPr id="48" name="Picture 47">
            <a:extLst>
              <a:ext uri="{FF2B5EF4-FFF2-40B4-BE49-F238E27FC236}">
                <a16:creationId xmlns:a16="http://schemas.microsoft.com/office/drawing/2014/main" id="{50351FE6-E7A8-9841-49AD-AB49B3861DF5}"/>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10345767" y="3390873"/>
            <a:ext cx="204816" cy="399129"/>
          </a:xfrm>
          <a:prstGeom prst="rect">
            <a:avLst/>
          </a:prstGeom>
        </p:spPr>
      </p:pic>
      <p:pic>
        <p:nvPicPr>
          <p:cNvPr id="51" name="Picture 50">
            <a:extLst>
              <a:ext uri="{FF2B5EF4-FFF2-40B4-BE49-F238E27FC236}">
                <a16:creationId xmlns:a16="http://schemas.microsoft.com/office/drawing/2014/main" id="{63FB3B28-8731-18E5-A665-289E871AB179}"/>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10363979" y="4905563"/>
            <a:ext cx="204816" cy="399129"/>
          </a:xfrm>
          <a:prstGeom prst="rect">
            <a:avLst/>
          </a:prstGeom>
        </p:spPr>
      </p:pic>
      <p:pic>
        <p:nvPicPr>
          <p:cNvPr id="52" name="Picture 51">
            <a:extLst>
              <a:ext uri="{FF2B5EF4-FFF2-40B4-BE49-F238E27FC236}">
                <a16:creationId xmlns:a16="http://schemas.microsoft.com/office/drawing/2014/main" id="{ADFEE640-145B-1BE3-0406-A13B9710DF9D}"/>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10363979" y="2878048"/>
            <a:ext cx="204816" cy="399129"/>
          </a:xfrm>
          <a:prstGeom prst="rect">
            <a:avLst/>
          </a:prstGeom>
        </p:spPr>
      </p:pic>
    </p:spTree>
    <p:extLst>
      <p:ext uri="{BB962C8B-B14F-4D97-AF65-F5344CB8AC3E}">
        <p14:creationId xmlns:p14="http://schemas.microsoft.com/office/powerpoint/2010/main" val="403373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5A526-6762-0081-F783-9F5AB8504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653368-9AC3-548D-D912-1CCCFDB8B4CD}"/>
              </a:ext>
            </a:extLst>
          </p:cNvPr>
          <p:cNvSpPr>
            <a:spLocks noGrp="1"/>
          </p:cNvSpPr>
          <p:nvPr>
            <p:ph type="title"/>
          </p:nvPr>
        </p:nvSpPr>
        <p:spPr/>
        <p:txBody>
          <a:bodyPr/>
          <a:lstStyle/>
          <a:p>
            <a:r>
              <a:rPr lang="en-US">
                <a:solidFill>
                  <a:schemeClr val="bg2"/>
                </a:solidFill>
              </a:rPr>
              <a:t>Membership class summary</a:t>
            </a:r>
            <a:endParaRPr lang="en-GB">
              <a:solidFill>
                <a:schemeClr val="bg2"/>
              </a:solidFill>
            </a:endParaRPr>
          </a:p>
        </p:txBody>
      </p:sp>
      <p:sp>
        <p:nvSpPr>
          <p:cNvPr id="5" name="TextBox 4">
            <a:extLst>
              <a:ext uri="{FF2B5EF4-FFF2-40B4-BE49-F238E27FC236}">
                <a16:creationId xmlns:a16="http://schemas.microsoft.com/office/drawing/2014/main" id="{380B18BC-6C82-3377-5A1F-9926BB528FE8}"/>
              </a:ext>
            </a:extLst>
          </p:cNvPr>
          <p:cNvSpPr txBox="1"/>
          <p:nvPr/>
        </p:nvSpPr>
        <p:spPr>
          <a:xfrm>
            <a:off x="773432" y="1827840"/>
            <a:ext cx="148399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Fellow</a:t>
            </a:r>
          </a:p>
        </p:txBody>
      </p:sp>
      <p:sp>
        <p:nvSpPr>
          <p:cNvPr id="6" name="TextBox 5">
            <a:extLst>
              <a:ext uri="{FF2B5EF4-FFF2-40B4-BE49-F238E27FC236}">
                <a16:creationId xmlns:a16="http://schemas.microsoft.com/office/drawing/2014/main" id="{592D369E-941C-10D1-A5C7-41ED20DFC9BA}"/>
              </a:ext>
            </a:extLst>
          </p:cNvPr>
          <p:cNvSpPr txBox="1"/>
          <p:nvPr/>
        </p:nvSpPr>
        <p:spPr>
          <a:xfrm>
            <a:off x="47625" y="2814015"/>
            <a:ext cx="220980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2C4D">
                    <a:lumMod val="50000"/>
                  </a:srgbClr>
                </a:solidFill>
                <a:effectLst/>
                <a:uLnTx/>
                <a:uFillTx/>
                <a:latin typeface="Calibri" panose="020F0502020204030204"/>
                <a:ea typeface="+mn-ea"/>
                <a:cs typeface="+mn-cs"/>
              </a:rPr>
              <a:t>Diplomate and Associate</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C8AE5F08-0242-4601-5D8A-4D6E3DBBFDD2}"/>
              </a:ext>
            </a:extLst>
          </p:cNvPr>
          <p:cNvSpPr txBox="1"/>
          <p:nvPr/>
        </p:nvSpPr>
        <p:spPr>
          <a:xfrm>
            <a:off x="47625" y="3787261"/>
            <a:ext cx="220980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2C4D">
                    <a:lumMod val="50000"/>
                  </a:srgbClr>
                </a:solidFill>
                <a:effectLst/>
                <a:uLnTx/>
                <a:uFillTx/>
                <a:latin typeface="Calibri" panose="020F0502020204030204"/>
                <a:ea typeface="+mn-ea"/>
                <a:cs typeface="+mn-cs"/>
              </a:rPr>
              <a:t>Medical Examiner and Medical Examiner Officer</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2CE487E8-3278-6E0A-D10E-397BFDBFC0FF}"/>
              </a:ext>
            </a:extLst>
          </p:cNvPr>
          <p:cNvSpPr txBox="1"/>
          <p:nvPr/>
        </p:nvSpPr>
        <p:spPr>
          <a:xfrm>
            <a:off x="47625" y="5182470"/>
            <a:ext cx="22098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2C4D">
                    <a:lumMod val="50000"/>
                  </a:srgbClr>
                </a:solidFill>
                <a:effectLst/>
                <a:uLnTx/>
                <a:uFillTx/>
                <a:latin typeface="Calibri" panose="020F0502020204030204"/>
                <a:ea typeface="+mn-ea"/>
                <a:cs typeface="+mn-cs"/>
              </a:rPr>
              <a:t>Affiliate</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cxnSp>
        <p:nvCxnSpPr>
          <p:cNvPr id="38" name="Straight Connector 37">
            <a:extLst>
              <a:ext uri="{FF2B5EF4-FFF2-40B4-BE49-F238E27FC236}">
                <a16:creationId xmlns:a16="http://schemas.microsoft.com/office/drawing/2014/main" id="{FA21B65D-28B5-9426-E635-B79BFC3C0E6A}"/>
              </a:ext>
            </a:extLst>
          </p:cNvPr>
          <p:cNvCxnSpPr/>
          <p:nvPr/>
        </p:nvCxnSpPr>
        <p:spPr>
          <a:xfrm>
            <a:off x="273367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9EC5E9F-DBAE-4A00-1653-F1A26FF730F7}"/>
              </a:ext>
            </a:extLst>
          </p:cNvPr>
          <p:cNvCxnSpPr/>
          <p:nvPr/>
        </p:nvCxnSpPr>
        <p:spPr>
          <a:xfrm>
            <a:off x="770572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4B18C09-89E6-8B55-9B03-82C649560023}"/>
              </a:ext>
            </a:extLst>
          </p:cNvPr>
          <p:cNvSpPr txBox="1"/>
          <p:nvPr/>
        </p:nvSpPr>
        <p:spPr>
          <a:xfrm>
            <a:off x="3820133" y="1195331"/>
            <a:ext cx="2634632" cy="369332"/>
          </a:xfrm>
          <a:prstGeom prst="rect">
            <a:avLst/>
          </a:prstGeom>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a:solidFill>
                  <a:srgbClr val="000000"/>
                </a:solidFill>
                <a:latin typeface="Calibri"/>
                <a:ea typeface="+mn-ea"/>
                <a:cs typeface="+mn-cs"/>
              </a:rPr>
              <a:t>Overall opinion of </a:t>
            </a:r>
            <a:r>
              <a:rPr lang="en-US" b="1" kern="1200" err="1">
                <a:solidFill>
                  <a:srgbClr val="000000"/>
                </a:solidFill>
                <a:latin typeface="Calibri"/>
                <a:ea typeface="+mn-ea"/>
                <a:cs typeface="+mn-cs"/>
              </a:rPr>
              <a:t>RCPath</a:t>
            </a:r>
            <a:endParaRPr lang="en-GB" b="1" kern="1200">
              <a:solidFill>
                <a:srgbClr val="000000"/>
              </a:solidFill>
              <a:latin typeface="Calibri"/>
              <a:ea typeface="+mn-ea"/>
              <a:cs typeface="+mn-cs"/>
            </a:endParaRPr>
          </a:p>
        </p:txBody>
      </p:sp>
      <p:sp>
        <p:nvSpPr>
          <p:cNvPr id="41" name="TextBox 40">
            <a:extLst>
              <a:ext uri="{FF2B5EF4-FFF2-40B4-BE49-F238E27FC236}">
                <a16:creationId xmlns:a16="http://schemas.microsoft.com/office/drawing/2014/main" id="{49F17B8F-AAD7-1753-DB14-AC7901444C80}"/>
              </a:ext>
            </a:extLst>
          </p:cNvPr>
          <p:cNvSpPr txBox="1"/>
          <p:nvPr/>
        </p:nvSpPr>
        <p:spPr>
          <a:xfrm>
            <a:off x="7952808" y="1197525"/>
            <a:ext cx="3967625" cy="369332"/>
          </a:xfrm>
          <a:prstGeom prst="rect">
            <a:avLst/>
          </a:prstGeom>
        </p:spPr>
        <p:txBody>
          <a:bodyPr wrap="none" rtlCol="0">
            <a:spAutoFit/>
          </a:bodyPr>
          <a:lstStyle>
            <a:defPPr>
              <a:defRPr kern="0"/>
            </a:defPPr>
            <a:lvl1pPr marL="0" marR="0" lvl="0" indent="0" algn="ctr" defTabSz="914400" rtl="0" eaLnBrk="1" fontAlgn="auto" latinLnBrk="0" hangingPunct="1">
              <a:lnSpc>
                <a:spcPct val="100000"/>
              </a:lnSpc>
              <a:spcBef>
                <a:spcPts val="0"/>
              </a:spcBef>
              <a:spcAft>
                <a:spcPts val="0"/>
              </a:spcAft>
              <a:buClrTx/>
              <a:buSzTx/>
              <a:buFontTx/>
              <a:buNone/>
              <a:tabLst/>
              <a:defRPr b="1" kern="1200">
                <a:solidFill>
                  <a:srgbClr val="000000"/>
                </a:solidFill>
                <a:latin typeface="Calibri"/>
                <a:ea typeface="+mn-ea"/>
                <a:cs typeface="+mn-cs"/>
              </a:defRPr>
            </a:lvl1pPr>
          </a:lstStyle>
          <a:p>
            <a:r>
              <a:rPr lang="en-US"/>
              <a:t>Most important aspects of membership</a:t>
            </a:r>
            <a:endParaRPr lang="en-GB"/>
          </a:p>
        </p:txBody>
      </p:sp>
      <p:pic>
        <p:nvPicPr>
          <p:cNvPr id="43" name="Picture 42">
            <a:extLst>
              <a:ext uri="{FF2B5EF4-FFF2-40B4-BE49-F238E27FC236}">
                <a16:creationId xmlns:a16="http://schemas.microsoft.com/office/drawing/2014/main" id="{AC602A52-6DE5-6040-21DD-7004533861C5}"/>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022195" y="2801330"/>
            <a:ext cx="336389" cy="655528"/>
          </a:xfrm>
          <a:prstGeom prst="rect">
            <a:avLst/>
          </a:prstGeom>
        </p:spPr>
      </p:pic>
      <p:pic>
        <p:nvPicPr>
          <p:cNvPr id="49" name="Picture 48">
            <a:extLst>
              <a:ext uri="{FF2B5EF4-FFF2-40B4-BE49-F238E27FC236}">
                <a16:creationId xmlns:a16="http://schemas.microsoft.com/office/drawing/2014/main" id="{05C23CFE-4051-8F91-1779-3629C45F489C}"/>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022195" y="3897685"/>
            <a:ext cx="336389" cy="655528"/>
          </a:xfrm>
          <a:prstGeom prst="rect">
            <a:avLst/>
          </a:prstGeom>
        </p:spPr>
      </p:pic>
      <p:pic>
        <p:nvPicPr>
          <p:cNvPr id="50" name="Picture 49">
            <a:extLst>
              <a:ext uri="{FF2B5EF4-FFF2-40B4-BE49-F238E27FC236}">
                <a16:creationId xmlns:a16="http://schemas.microsoft.com/office/drawing/2014/main" id="{1CCB4D7F-8DAF-1775-101E-AB7964D67DAA}"/>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022195" y="4994039"/>
            <a:ext cx="336389" cy="655528"/>
          </a:xfrm>
          <a:prstGeom prst="rect">
            <a:avLst/>
          </a:prstGeom>
        </p:spPr>
      </p:pic>
      <p:pic>
        <p:nvPicPr>
          <p:cNvPr id="51" name="Picture 50">
            <a:extLst>
              <a:ext uri="{FF2B5EF4-FFF2-40B4-BE49-F238E27FC236}">
                <a16:creationId xmlns:a16="http://schemas.microsoft.com/office/drawing/2014/main" id="{0AA89E30-69F8-6B55-0D7A-29024FB4867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3022195" y="1704975"/>
            <a:ext cx="336389" cy="655528"/>
          </a:xfrm>
          <a:prstGeom prst="rect">
            <a:avLst/>
          </a:prstGeom>
        </p:spPr>
      </p:pic>
      <p:sp>
        <p:nvSpPr>
          <p:cNvPr id="52" name="TextBox 51">
            <a:extLst>
              <a:ext uri="{FF2B5EF4-FFF2-40B4-BE49-F238E27FC236}">
                <a16:creationId xmlns:a16="http://schemas.microsoft.com/office/drawing/2014/main" id="{023CEDE1-00BD-88E6-3EE3-26A820B0DDED}"/>
              </a:ext>
            </a:extLst>
          </p:cNvPr>
          <p:cNvSpPr txBox="1"/>
          <p:nvPr/>
        </p:nvSpPr>
        <p:spPr>
          <a:xfrm>
            <a:off x="3647103" y="1679302"/>
            <a:ext cx="3677618" cy="1015663"/>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Around half (53%) rate the </a:t>
            </a:r>
            <a:r>
              <a:rPr kumimoji="0" lang="en-US" sz="1200" b="0" i="0" u="none" strike="noStrike" kern="1200" cap="none" spc="0" normalizeH="0" baseline="0" noProof="0" err="1">
                <a:ln>
                  <a:noFill/>
                </a:ln>
                <a:solidFill>
                  <a:srgbClr val="202C4D">
                    <a:lumMod val="50000"/>
                  </a:srgbClr>
                </a:solidFill>
                <a:effectLst/>
                <a:uLnTx/>
                <a:uFillTx/>
                <a:latin typeface="Calibri" panose="020F0502020204030204"/>
                <a:ea typeface="+mn-ea"/>
                <a:cs typeface="+mn-cs"/>
              </a:rPr>
              <a:t>RCPath</a:t>
            </a: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 positively.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Weakest NPS (-16)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Weakest perception of value for money (38% good/very good)</a:t>
            </a: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967B6CF1-BB48-DAF3-38EE-DBC8A8D681DC}"/>
              </a:ext>
            </a:extLst>
          </p:cNvPr>
          <p:cNvSpPr txBox="1"/>
          <p:nvPr/>
        </p:nvSpPr>
        <p:spPr>
          <a:xfrm>
            <a:off x="3647102" y="2768501"/>
            <a:ext cx="3850747" cy="1015663"/>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Around three quarters (72%) rate the </a:t>
            </a:r>
            <a:r>
              <a:rPr kumimoji="0" lang="en-US" sz="1200" b="0" i="0" u="none" strike="noStrike" kern="1200" cap="none" spc="0" normalizeH="0" baseline="0" noProof="0" err="1">
                <a:ln>
                  <a:noFill/>
                </a:ln>
                <a:solidFill>
                  <a:srgbClr val="202C4D">
                    <a:lumMod val="50000"/>
                  </a:srgbClr>
                </a:solidFill>
                <a:effectLst/>
                <a:uLnTx/>
                <a:uFillTx/>
                <a:latin typeface="Calibri" panose="020F0502020204030204"/>
                <a:ea typeface="+mn-ea"/>
                <a:cs typeface="+mn-cs"/>
              </a:rPr>
              <a:t>RCPath</a:t>
            </a: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 positively.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Positive NPS (+14)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Reasonable perception of value for money (50% good/very good)</a:t>
            </a: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EB8101C3-6AB1-3047-6CE2-F8316140B9BA}"/>
              </a:ext>
            </a:extLst>
          </p:cNvPr>
          <p:cNvSpPr txBox="1"/>
          <p:nvPr/>
        </p:nvSpPr>
        <p:spPr>
          <a:xfrm>
            <a:off x="3647103" y="3898803"/>
            <a:ext cx="3850753" cy="1015663"/>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Around three quarters (79%) rate the </a:t>
            </a:r>
            <a:r>
              <a:rPr kumimoji="0" lang="en-US" sz="1200" b="0" i="0" u="none" strike="noStrike" kern="1200" cap="none" spc="0" normalizeH="0" baseline="0" noProof="0" err="1">
                <a:ln>
                  <a:noFill/>
                </a:ln>
                <a:solidFill>
                  <a:srgbClr val="202C4D">
                    <a:lumMod val="50000"/>
                  </a:srgbClr>
                </a:solidFill>
                <a:effectLst/>
                <a:uLnTx/>
                <a:uFillTx/>
                <a:latin typeface="Calibri" panose="020F0502020204030204"/>
                <a:ea typeface="+mn-ea"/>
                <a:cs typeface="+mn-cs"/>
              </a:rPr>
              <a:t>RCPath</a:t>
            </a: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 positively.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Positive NPS (+9)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Strongest perception of value for money (74% good/very good)</a:t>
            </a: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 </a:t>
            </a: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513EF580-90C1-AC9B-DC36-04CD8E787986}"/>
              </a:ext>
            </a:extLst>
          </p:cNvPr>
          <p:cNvSpPr txBox="1"/>
          <p:nvPr/>
        </p:nvSpPr>
        <p:spPr>
          <a:xfrm>
            <a:off x="3647102" y="5044804"/>
            <a:ext cx="4075435" cy="1015663"/>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Around three quarters (74%) rate the </a:t>
            </a:r>
            <a:r>
              <a:rPr kumimoji="0" lang="en-US" sz="1200" b="0" i="0" u="none" strike="noStrike" kern="1200" cap="none" spc="0" normalizeH="0" baseline="0" noProof="0" err="1">
                <a:ln>
                  <a:noFill/>
                </a:ln>
                <a:solidFill>
                  <a:srgbClr val="202C4D">
                    <a:lumMod val="50000"/>
                  </a:srgbClr>
                </a:solidFill>
                <a:effectLst/>
                <a:uLnTx/>
                <a:uFillTx/>
                <a:latin typeface="Calibri" panose="020F0502020204030204"/>
                <a:ea typeface="+mn-ea"/>
                <a:cs typeface="+mn-cs"/>
              </a:rPr>
              <a:t>RCPath</a:t>
            </a: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 positively.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Strongest NPS (+25)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rPr>
              <a:t>Reasonable perception of value for money (53% good/very good)</a:t>
            </a: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p:txBody>
      </p:sp>
      <p:cxnSp>
        <p:nvCxnSpPr>
          <p:cNvPr id="57" name="Straight Connector 56">
            <a:extLst>
              <a:ext uri="{FF2B5EF4-FFF2-40B4-BE49-F238E27FC236}">
                <a16:creationId xmlns:a16="http://schemas.microsoft.com/office/drawing/2014/main" id="{61DE4052-B3E7-29F8-0CA6-9DD426B7A6ED}"/>
              </a:ext>
            </a:extLst>
          </p:cNvPr>
          <p:cNvCxnSpPr/>
          <p:nvPr/>
        </p:nvCxnSpPr>
        <p:spPr>
          <a:xfrm>
            <a:off x="609600" y="2533650"/>
            <a:ext cx="1133475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AC7B50B-7DCD-B0F3-4132-646590970189}"/>
              </a:ext>
            </a:extLst>
          </p:cNvPr>
          <p:cNvCxnSpPr/>
          <p:nvPr/>
        </p:nvCxnSpPr>
        <p:spPr>
          <a:xfrm>
            <a:off x="609600" y="3686175"/>
            <a:ext cx="1133475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4161BE6-5EFB-20B1-CE7C-7DB9E205CA88}"/>
              </a:ext>
            </a:extLst>
          </p:cNvPr>
          <p:cNvCxnSpPr/>
          <p:nvPr/>
        </p:nvCxnSpPr>
        <p:spPr>
          <a:xfrm>
            <a:off x="628650" y="4857750"/>
            <a:ext cx="1133475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2801A15-CA1D-5B13-52DF-53924A7AA54B}"/>
              </a:ext>
            </a:extLst>
          </p:cNvPr>
          <p:cNvSpPr txBox="1"/>
          <p:nvPr/>
        </p:nvSpPr>
        <p:spPr>
          <a:xfrm>
            <a:off x="7820375" y="1679302"/>
            <a:ext cx="4232492" cy="1015663"/>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bg2"/>
                </a:solidFill>
                <a:effectLst/>
                <a:uLnTx/>
                <a:uFillTx/>
                <a:latin typeface="Calibri" panose="020F0502020204030204"/>
                <a:ea typeface="+mn-ea"/>
                <a:cs typeface="+mn-cs"/>
              </a:rPr>
              <a:t>Maintaining the standard of training </a:t>
            </a:r>
            <a:r>
              <a:rPr kumimoji="0" lang="en-GB" sz="1200" b="0" i="0" u="none" strike="noStrike" kern="1200" cap="none" spc="0" normalizeH="0" baseline="0" noProof="0">
                <a:ln>
                  <a:noFill/>
                </a:ln>
                <a:solidFill>
                  <a:schemeClr val="bg2"/>
                </a:solidFill>
                <a:effectLst/>
                <a:uLnTx/>
                <a:uFillTx/>
                <a:latin typeface="Calibri" panose="020F0502020204030204"/>
                <a:ea typeface="+mn-ea"/>
                <a:cs typeface="+mn-cs"/>
              </a:rPr>
              <a:t>in pathology through curricular design and examinations/assessment delivery (74%)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a:solidFill>
                  <a:srgbClr val="202C4D">
                    <a:lumMod val="50000"/>
                  </a:srgbClr>
                </a:solidFill>
                <a:latin typeface="Calibri" panose="020F0502020204030204"/>
                <a:ea typeface="+mn-ea"/>
                <a:cs typeface="+mn-cs"/>
              </a:rPr>
              <a:t>Promoting standards and quality improvement </a:t>
            </a:r>
            <a:r>
              <a:rPr lang="en-GB" sz="1200" kern="1200">
                <a:solidFill>
                  <a:srgbClr val="202C4D">
                    <a:lumMod val="50000"/>
                  </a:srgbClr>
                </a:solidFill>
                <a:latin typeface="Calibri" panose="020F0502020204030204"/>
                <a:ea typeface="+mn-ea"/>
                <a:cs typeface="+mn-cs"/>
              </a:rPr>
              <a:t>in pathology services (67%)</a:t>
            </a: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36D137-08F3-C7C6-47B5-0D94099CA813}"/>
              </a:ext>
            </a:extLst>
          </p:cNvPr>
          <p:cNvSpPr txBox="1"/>
          <p:nvPr/>
        </p:nvSpPr>
        <p:spPr>
          <a:xfrm>
            <a:off x="7820375" y="2670512"/>
            <a:ext cx="4232492" cy="830997"/>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Providing access to </a:t>
            </a:r>
            <a:r>
              <a:rPr kumimoji="0" lang="en-GB" sz="1200" b="1"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continuing professional development </a:t>
            </a:r>
            <a:r>
              <a:rPr kumimoji="0" lang="en-GB" sz="1200" b="0"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opportunities (68%)</a:t>
            </a:r>
            <a:endParaRPr lang="en-GB" sz="1200" kern="1200">
              <a:solidFill>
                <a:schemeClr val="tx1">
                  <a:lumMod val="50000"/>
                </a:schemeClr>
              </a:solidFill>
              <a:latin typeface="Calibri" panose="020F0502020204030204"/>
              <a:ea typeface="+mn-ea"/>
              <a:cs typeface="+mn-cs"/>
            </a:endParaRPr>
          </a:p>
          <a:p>
            <a:pPr marL="171450" indent="-171450" algn="l" rtl="0">
              <a:buFont typeface="Arial" panose="020B0604020202020204" pitchFamily="34" charset="0"/>
              <a:buChar char="•"/>
              <a:defRPr/>
            </a:pPr>
            <a:r>
              <a:rPr lang="en-GB" sz="1200" b="1" kern="1200">
                <a:solidFill>
                  <a:srgbClr val="202C4D">
                    <a:lumMod val="50000"/>
                  </a:srgbClr>
                </a:solidFill>
                <a:latin typeface="Calibri" panose="020F0502020204030204"/>
                <a:ea typeface="+mn-ea"/>
                <a:cs typeface="+mn-cs"/>
              </a:rPr>
              <a:t>Promoting standards and quality improvement </a:t>
            </a:r>
            <a:r>
              <a:rPr lang="en-GB" sz="1200" kern="1200">
                <a:solidFill>
                  <a:srgbClr val="202C4D">
                    <a:lumMod val="50000"/>
                  </a:srgbClr>
                </a:solidFill>
                <a:latin typeface="Calibri" panose="020F0502020204030204"/>
                <a:ea typeface="+mn-ea"/>
                <a:cs typeface="+mn-cs"/>
              </a:rPr>
              <a:t>in pathology services (68%)</a:t>
            </a:r>
            <a:endParaRPr kumimoji="0" lang="en-GB" sz="1200" b="0" i="0" u="none" strike="noStrike" kern="1200" cap="none" spc="0" normalizeH="0" baseline="0" noProof="0">
              <a:ln>
                <a:noFill/>
              </a:ln>
              <a:solidFill>
                <a:srgbClr val="202C4D">
                  <a:lumMod val="50000"/>
                </a:srgb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F4BE19A-B66D-8CF2-961B-FC1DA8A1A9B9}"/>
              </a:ext>
            </a:extLst>
          </p:cNvPr>
          <p:cNvSpPr txBox="1"/>
          <p:nvPr/>
        </p:nvSpPr>
        <p:spPr>
          <a:xfrm>
            <a:off x="7820375" y="3897685"/>
            <a:ext cx="4232492" cy="646331"/>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Providing access to </a:t>
            </a:r>
            <a:r>
              <a:rPr kumimoji="0" lang="en-GB" sz="1200" b="1"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continuing professional development </a:t>
            </a:r>
            <a:r>
              <a:rPr kumimoji="0" lang="en-GB" sz="1200" b="0"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opportunities (67%)</a:t>
            </a:r>
            <a:endParaRPr lang="en-GB" sz="1200" kern="1200">
              <a:solidFill>
                <a:schemeClr val="tx1">
                  <a:lumMod val="50000"/>
                </a:schemeClr>
              </a:solidFill>
              <a:latin typeface="Calibri" panose="020F0502020204030204"/>
              <a:ea typeface="+mn-ea"/>
              <a:cs typeface="+mn-cs"/>
            </a:endParaRPr>
          </a:p>
          <a:p>
            <a:pPr marL="171450" indent="-171450" algn="l" rtl="0">
              <a:buFont typeface="Arial" panose="020B0604020202020204" pitchFamily="34" charset="0"/>
              <a:buChar char="•"/>
              <a:defRPr/>
            </a:pPr>
            <a:r>
              <a:rPr lang="en-GB" sz="1200" kern="1200">
                <a:solidFill>
                  <a:schemeClr val="accent1"/>
                </a:solidFill>
                <a:latin typeface="Calibri" panose="020F0502020204030204"/>
                <a:ea typeface="+mn-ea"/>
                <a:cs typeface="+mn-cs"/>
              </a:rPr>
              <a:t>Providing access to </a:t>
            </a:r>
            <a:r>
              <a:rPr lang="en-GB" sz="1200" b="1" kern="1200">
                <a:solidFill>
                  <a:schemeClr val="accent1"/>
                </a:solidFill>
                <a:latin typeface="Calibri" panose="020F0502020204030204"/>
                <a:ea typeface="+mn-ea"/>
                <a:cs typeface="+mn-cs"/>
              </a:rPr>
              <a:t>professional guidance </a:t>
            </a:r>
            <a:r>
              <a:rPr lang="en-GB" sz="1200" kern="1200">
                <a:solidFill>
                  <a:schemeClr val="accent1"/>
                </a:solidFill>
                <a:latin typeface="Calibri" panose="020F0502020204030204"/>
                <a:ea typeface="+mn-ea"/>
                <a:cs typeface="+mn-cs"/>
              </a:rPr>
              <a:t>(57%)</a:t>
            </a:r>
            <a:endParaRPr kumimoji="0" lang="en-GB" sz="12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DF1ED174-9F1B-2018-4DC5-DF1259BE4DD9}"/>
              </a:ext>
            </a:extLst>
          </p:cNvPr>
          <p:cNvSpPr txBox="1"/>
          <p:nvPr/>
        </p:nvSpPr>
        <p:spPr>
          <a:xfrm>
            <a:off x="7820375" y="5094167"/>
            <a:ext cx="4232492" cy="646331"/>
          </a:xfrm>
          <a:prstGeom prst="rect">
            <a:avLst/>
          </a:prstGeom>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Providing access to </a:t>
            </a:r>
            <a:r>
              <a:rPr kumimoji="0" lang="en-GB" sz="1200" b="1"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continuing professional development </a:t>
            </a:r>
            <a:r>
              <a:rPr kumimoji="0" lang="en-GB" sz="1200" b="0" i="0" u="none" strike="noStrike" kern="1200" cap="none" spc="0" normalizeH="0" baseline="0" noProof="0">
                <a:ln>
                  <a:noFill/>
                </a:ln>
                <a:solidFill>
                  <a:schemeClr val="tx1">
                    <a:lumMod val="50000"/>
                  </a:schemeClr>
                </a:solidFill>
                <a:effectLst/>
                <a:uLnTx/>
                <a:uFillTx/>
                <a:latin typeface="Calibri" panose="020F0502020204030204"/>
                <a:ea typeface="+mn-ea"/>
                <a:cs typeface="+mn-cs"/>
              </a:rPr>
              <a:t>opportunities (69%)</a:t>
            </a:r>
            <a:endParaRPr lang="en-GB" sz="1200" kern="1200">
              <a:solidFill>
                <a:schemeClr val="tx1">
                  <a:lumMod val="50000"/>
                </a:schemeClr>
              </a:solidFill>
              <a:latin typeface="Calibri" panose="020F0502020204030204"/>
              <a:ea typeface="+mn-ea"/>
              <a:cs typeface="+mn-cs"/>
            </a:endParaRPr>
          </a:p>
          <a:p>
            <a:pPr marL="171450" indent="-171450" algn="l" rtl="0">
              <a:buFont typeface="Arial" panose="020B0604020202020204" pitchFamily="34" charset="0"/>
              <a:buChar char="•"/>
              <a:defRPr/>
            </a:pPr>
            <a:r>
              <a:rPr lang="en-GB" sz="1200" kern="1200">
                <a:solidFill>
                  <a:schemeClr val="accent1"/>
                </a:solidFill>
                <a:latin typeface="Calibri" panose="020F0502020204030204"/>
                <a:ea typeface="+mn-ea"/>
                <a:cs typeface="+mn-cs"/>
              </a:rPr>
              <a:t>Providing access to </a:t>
            </a:r>
            <a:r>
              <a:rPr lang="en-GB" sz="1200" b="1" kern="1200">
                <a:solidFill>
                  <a:schemeClr val="accent1"/>
                </a:solidFill>
                <a:latin typeface="Calibri" panose="020F0502020204030204"/>
                <a:ea typeface="+mn-ea"/>
                <a:cs typeface="+mn-cs"/>
              </a:rPr>
              <a:t>professional guidance </a:t>
            </a:r>
            <a:r>
              <a:rPr lang="en-GB" sz="1200" kern="1200">
                <a:solidFill>
                  <a:schemeClr val="accent1"/>
                </a:solidFill>
                <a:latin typeface="Calibri" panose="020F0502020204030204"/>
                <a:ea typeface="+mn-ea"/>
                <a:cs typeface="+mn-cs"/>
              </a:rPr>
              <a:t>(64%)</a:t>
            </a:r>
            <a:endParaRPr kumimoji="0" lang="en-GB" sz="1200" b="0" i="0" u="none" strike="noStrike" kern="1200" cap="none" spc="0" normalizeH="0" baseline="0" noProof="0">
              <a:ln>
                <a:noFill/>
              </a:ln>
              <a:solidFill>
                <a:schemeClr val="accent1"/>
              </a:solidFill>
              <a:effectLst/>
              <a:uLnTx/>
              <a:uFillTx/>
              <a:latin typeface="Calibri" panose="020F0502020204030204"/>
              <a:ea typeface="+mn-ea"/>
              <a:cs typeface="+mn-cs"/>
            </a:endParaRPr>
          </a:p>
        </p:txBody>
      </p:sp>
      <p:sp>
        <p:nvSpPr>
          <p:cNvPr id="10" name="Text Placeholder 2">
            <a:extLst>
              <a:ext uri="{FF2B5EF4-FFF2-40B4-BE49-F238E27FC236}">
                <a16:creationId xmlns:a16="http://schemas.microsoft.com/office/drawing/2014/main" id="{D507161A-E873-130D-1129-979057CAB8A2}"/>
              </a:ext>
            </a:extLst>
          </p:cNvPr>
          <p:cNvSpPr>
            <a:spLocks noGrp="1"/>
          </p:cNvSpPr>
          <p:nvPr>
            <p:ph type="body" sz="quarter" idx="10"/>
          </p:nvPr>
        </p:nvSpPr>
        <p:spPr>
          <a:xfrm>
            <a:off x="242675" y="6231888"/>
            <a:ext cx="6546586" cy="511126"/>
          </a:xfrm>
        </p:spPr>
        <p:txBody>
          <a:bodyPr vert="horz" lIns="0" tIns="0" rIns="0" bIns="0" rtlCol="0">
            <a:normAutofit/>
          </a:bodyPr>
          <a:lstStyle/>
          <a:p>
            <a:r>
              <a:rPr lang="en-GB" sz="800" i="1">
                <a:solidFill>
                  <a:schemeClr val="tx2"/>
                </a:solidFill>
              </a:rPr>
              <a:t>1a  How do you rate the Royal College of Pathologists as an organisation? Using a scale of 1 to 5, where 1 is very poor and 5 is excellent. Base: Asked to all (1,792)</a:t>
            </a:r>
            <a:br>
              <a:rPr lang="en-GB" sz="800" i="1">
                <a:solidFill>
                  <a:schemeClr val="tx2"/>
                </a:solidFill>
              </a:rPr>
            </a:br>
            <a:r>
              <a:rPr lang="en-GB" sz="800" i="1">
                <a:solidFill>
                  <a:schemeClr val="tx2"/>
                </a:solidFill>
              </a:rPr>
              <a:t>7a. How important to you is it that the Royal College of Pathologists provides/delivers on the following for its members? Base: Asked to all (1,792).</a:t>
            </a:r>
          </a:p>
        </p:txBody>
      </p:sp>
    </p:spTree>
    <p:extLst>
      <p:ext uri="{BB962C8B-B14F-4D97-AF65-F5344CB8AC3E}">
        <p14:creationId xmlns:p14="http://schemas.microsoft.com/office/powerpoint/2010/main" val="324030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56985-8A20-C32F-AD4A-8F60CFA3F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55B85-AEA5-7C2A-7528-BF52ED0CCA9C}"/>
              </a:ext>
            </a:extLst>
          </p:cNvPr>
          <p:cNvSpPr>
            <a:spLocks noGrp="1"/>
          </p:cNvSpPr>
          <p:nvPr>
            <p:ph type="title"/>
          </p:nvPr>
        </p:nvSpPr>
        <p:spPr/>
        <p:txBody>
          <a:bodyPr/>
          <a:lstStyle/>
          <a:p>
            <a:r>
              <a:rPr lang="en-US">
                <a:solidFill>
                  <a:schemeClr val="bg2"/>
                </a:solidFill>
              </a:rPr>
              <a:t>Membership class summary</a:t>
            </a:r>
            <a:endParaRPr lang="en-GB">
              <a:solidFill>
                <a:schemeClr val="bg2"/>
              </a:solidFill>
            </a:endParaRPr>
          </a:p>
        </p:txBody>
      </p:sp>
      <p:sp>
        <p:nvSpPr>
          <p:cNvPr id="13" name="TextBox 12">
            <a:extLst>
              <a:ext uri="{FF2B5EF4-FFF2-40B4-BE49-F238E27FC236}">
                <a16:creationId xmlns:a16="http://schemas.microsoft.com/office/drawing/2014/main" id="{2F554606-2B14-3374-8759-28B29F3853A2}"/>
              </a:ext>
            </a:extLst>
          </p:cNvPr>
          <p:cNvSpPr txBox="1"/>
          <p:nvPr/>
        </p:nvSpPr>
        <p:spPr>
          <a:xfrm>
            <a:off x="2733677" y="1108694"/>
            <a:ext cx="3003546" cy="64633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a:solidFill>
                  <a:srgbClr val="000000"/>
                </a:solidFill>
                <a:latin typeface="Calibri"/>
                <a:ea typeface="+mn-ea"/>
                <a:cs typeface="+mn-cs"/>
              </a:rPr>
              <a:t>I am proud to be part of the College</a:t>
            </a:r>
            <a:endParaRPr lang="en-GB" b="1" kern="1200">
              <a:solidFill>
                <a:srgbClr val="000000"/>
              </a:solidFill>
              <a:latin typeface="Calibri"/>
              <a:ea typeface="+mn-ea"/>
              <a:cs typeface="+mn-cs"/>
            </a:endParaRPr>
          </a:p>
        </p:txBody>
      </p:sp>
      <p:sp>
        <p:nvSpPr>
          <p:cNvPr id="14" name="TextBox 13">
            <a:extLst>
              <a:ext uri="{FF2B5EF4-FFF2-40B4-BE49-F238E27FC236}">
                <a16:creationId xmlns:a16="http://schemas.microsoft.com/office/drawing/2014/main" id="{5B3AE542-6111-5D2F-DB0C-B15459395089}"/>
              </a:ext>
            </a:extLst>
          </p:cNvPr>
          <p:cNvSpPr txBox="1"/>
          <p:nvPr/>
        </p:nvSpPr>
        <p:spPr>
          <a:xfrm>
            <a:off x="5737221" y="1113044"/>
            <a:ext cx="3327367" cy="64633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kern="1200">
                <a:solidFill>
                  <a:srgbClr val="000000"/>
                </a:solidFill>
                <a:latin typeface="Calibri"/>
                <a:ea typeface="+mn-ea"/>
                <a:cs typeface="+mn-cs"/>
              </a:rPr>
              <a:t>I have a strong sense of belonging to the College</a:t>
            </a:r>
          </a:p>
        </p:txBody>
      </p:sp>
      <p:sp>
        <p:nvSpPr>
          <p:cNvPr id="15" name="TextBox 14">
            <a:extLst>
              <a:ext uri="{FF2B5EF4-FFF2-40B4-BE49-F238E27FC236}">
                <a16:creationId xmlns:a16="http://schemas.microsoft.com/office/drawing/2014/main" id="{0D0D85D4-BF48-8540-1BF8-48A3752EE1C7}"/>
              </a:ext>
            </a:extLst>
          </p:cNvPr>
          <p:cNvSpPr txBox="1"/>
          <p:nvPr/>
        </p:nvSpPr>
        <p:spPr>
          <a:xfrm>
            <a:off x="9033657" y="1050087"/>
            <a:ext cx="3127406" cy="923330"/>
          </a:xfrm>
          <a:prstGeom prst="rect">
            <a:avLst/>
          </a:prstGeom>
        </p:spPr>
        <p:txBody>
          <a:bodyPr wrap="square" rtlCol="0">
            <a:spAutoFit/>
          </a:bodyPr>
          <a:lstStyle/>
          <a:p>
            <a:pPr algn="ctr" rtl="0">
              <a:defRPr/>
            </a:pPr>
            <a:r>
              <a:rPr lang="en-GB" b="1" kern="1200">
                <a:solidFill>
                  <a:srgbClr val="000000"/>
                </a:solidFill>
                <a:latin typeface="Calibri"/>
                <a:ea typeface="+mn-ea"/>
                <a:cs typeface="+mn-cs"/>
              </a:rPr>
              <a:t>I believe the College effectively represents the interests of pathologists</a:t>
            </a:r>
          </a:p>
        </p:txBody>
      </p:sp>
      <p:grpSp>
        <p:nvGrpSpPr>
          <p:cNvPr id="28" name="Group 27">
            <a:extLst>
              <a:ext uri="{FF2B5EF4-FFF2-40B4-BE49-F238E27FC236}">
                <a16:creationId xmlns:a16="http://schemas.microsoft.com/office/drawing/2014/main" id="{F2AEB66D-16FD-5D7B-5A8F-00634C2EAB29}"/>
              </a:ext>
            </a:extLst>
          </p:cNvPr>
          <p:cNvGrpSpPr/>
          <p:nvPr/>
        </p:nvGrpSpPr>
        <p:grpSpPr>
          <a:xfrm>
            <a:off x="0" y="1854658"/>
            <a:ext cx="12239625" cy="3739236"/>
            <a:chOff x="0" y="1704975"/>
            <a:chExt cx="12239625" cy="4038600"/>
          </a:xfrm>
        </p:grpSpPr>
        <p:sp>
          <p:nvSpPr>
            <p:cNvPr id="5" name="TextBox 4">
              <a:extLst>
                <a:ext uri="{FF2B5EF4-FFF2-40B4-BE49-F238E27FC236}">
                  <a16:creationId xmlns:a16="http://schemas.microsoft.com/office/drawing/2014/main" id="{9D852CDE-2F51-80F7-B06A-2191BFCD2B12}"/>
                </a:ext>
              </a:extLst>
            </p:cNvPr>
            <p:cNvSpPr txBox="1"/>
            <p:nvPr/>
          </p:nvSpPr>
          <p:spPr>
            <a:xfrm>
              <a:off x="773432" y="1827840"/>
              <a:ext cx="148399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Fellow</a:t>
              </a:r>
            </a:p>
          </p:txBody>
        </p:sp>
        <p:sp>
          <p:nvSpPr>
            <p:cNvPr id="6" name="TextBox 5">
              <a:extLst>
                <a:ext uri="{FF2B5EF4-FFF2-40B4-BE49-F238E27FC236}">
                  <a16:creationId xmlns:a16="http://schemas.microsoft.com/office/drawing/2014/main" id="{F56924E4-AB81-B081-EC89-048C9D334C64}"/>
                </a:ext>
              </a:extLst>
            </p:cNvPr>
            <p:cNvSpPr txBox="1"/>
            <p:nvPr/>
          </p:nvSpPr>
          <p:spPr>
            <a:xfrm>
              <a:off x="47625" y="2669051"/>
              <a:ext cx="220980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2C4D">
                      <a:lumMod val="50000"/>
                    </a:srgbClr>
                  </a:solidFill>
                  <a:effectLst/>
                  <a:uLnTx/>
                  <a:uFillTx/>
                  <a:latin typeface="Calibri" panose="020F0502020204030204"/>
                  <a:ea typeface="+mn-ea"/>
                  <a:cs typeface="+mn-cs"/>
                </a:rPr>
                <a:t>Diplomate and Associate</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ADFD0A3D-16ED-851D-E065-CCA71F7CBF09}"/>
                </a:ext>
              </a:extLst>
            </p:cNvPr>
            <p:cNvSpPr txBox="1"/>
            <p:nvPr/>
          </p:nvSpPr>
          <p:spPr>
            <a:xfrm>
              <a:off x="47625" y="3787261"/>
              <a:ext cx="2209800" cy="99725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2C4D">
                      <a:lumMod val="50000"/>
                    </a:srgbClr>
                  </a:solidFill>
                  <a:effectLst/>
                  <a:uLnTx/>
                  <a:uFillTx/>
                  <a:latin typeface="Calibri" panose="020F0502020204030204"/>
                  <a:ea typeface="+mn-ea"/>
                  <a:cs typeface="+mn-cs"/>
                </a:rPr>
                <a:t>Medical Examiner and Medical Examiner Officer</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F739AF85-DC4F-C119-0C8B-758637915EE5}"/>
                </a:ext>
              </a:extLst>
            </p:cNvPr>
            <p:cNvSpPr txBox="1"/>
            <p:nvPr/>
          </p:nvSpPr>
          <p:spPr>
            <a:xfrm>
              <a:off x="47625" y="5182470"/>
              <a:ext cx="22098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2C4D">
                      <a:lumMod val="50000"/>
                    </a:srgbClr>
                  </a:solidFill>
                  <a:effectLst/>
                  <a:uLnTx/>
                  <a:uFillTx/>
                  <a:latin typeface="Calibri" panose="020F0502020204030204"/>
                  <a:ea typeface="+mn-ea"/>
                  <a:cs typeface="+mn-cs"/>
                </a:rPr>
                <a:t>Affiliate</a:t>
              </a: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cxnSp>
          <p:nvCxnSpPr>
            <p:cNvPr id="38" name="Straight Connector 37">
              <a:extLst>
                <a:ext uri="{FF2B5EF4-FFF2-40B4-BE49-F238E27FC236}">
                  <a16:creationId xmlns:a16="http://schemas.microsoft.com/office/drawing/2014/main" id="{5D31AF47-9C3C-59CF-A2F1-B59EFCCE8955}"/>
                </a:ext>
              </a:extLst>
            </p:cNvPr>
            <p:cNvCxnSpPr/>
            <p:nvPr/>
          </p:nvCxnSpPr>
          <p:spPr>
            <a:xfrm>
              <a:off x="273367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0C7F54A-79C4-0E4B-8C26-45EBEEAC67ED}"/>
                </a:ext>
              </a:extLst>
            </p:cNvPr>
            <p:cNvCxnSpPr/>
            <p:nvPr/>
          </p:nvCxnSpPr>
          <p:spPr>
            <a:xfrm>
              <a:off x="0" y="23812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3A37824-9A70-2B2C-C2F1-730F995A124E}"/>
                </a:ext>
              </a:extLst>
            </p:cNvPr>
            <p:cNvCxnSpPr/>
            <p:nvPr/>
          </p:nvCxnSpPr>
          <p:spPr>
            <a:xfrm>
              <a:off x="47625" y="35115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9F1976-5139-4808-2975-1C2BD73FFF16}"/>
                </a:ext>
              </a:extLst>
            </p:cNvPr>
            <p:cNvCxnSpPr/>
            <p:nvPr/>
          </p:nvCxnSpPr>
          <p:spPr>
            <a:xfrm>
              <a:off x="0" y="4883150"/>
              <a:ext cx="12192000"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D0F82B5-CA9A-E1E3-85E7-496094692530}"/>
                </a:ext>
              </a:extLst>
            </p:cNvPr>
            <p:cNvCxnSpPr/>
            <p:nvPr/>
          </p:nvCxnSpPr>
          <p:spPr>
            <a:xfrm>
              <a:off x="573722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5F2D2A9-307E-A7C9-5DFD-35A4A92AEC41}"/>
                </a:ext>
              </a:extLst>
            </p:cNvPr>
            <p:cNvCxnSpPr/>
            <p:nvPr/>
          </p:nvCxnSpPr>
          <p:spPr>
            <a:xfrm>
              <a:off x="9064625" y="1704975"/>
              <a:ext cx="0" cy="403860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37240A9-5ACF-74C1-9088-F4093C1BB22E}"/>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10597360" y="2792651"/>
              <a:ext cx="204816" cy="399129"/>
            </a:xfrm>
            <a:prstGeom prst="rect">
              <a:avLst/>
            </a:prstGeom>
          </p:spPr>
        </p:pic>
      </p:grpSp>
      <p:pic>
        <p:nvPicPr>
          <p:cNvPr id="29" name="Picture 28">
            <a:extLst>
              <a:ext uri="{FF2B5EF4-FFF2-40B4-BE49-F238E27FC236}">
                <a16:creationId xmlns:a16="http://schemas.microsoft.com/office/drawing/2014/main" id="{AFA34031-F2CD-0B28-D50B-8D68423A27EC}"/>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4164002" y="2747271"/>
            <a:ext cx="204816" cy="399129"/>
          </a:xfrm>
          <a:prstGeom prst="rect">
            <a:avLst/>
          </a:prstGeom>
        </p:spPr>
      </p:pic>
      <p:pic>
        <p:nvPicPr>
          <p:cNvPr id="30" name="Picture 29">
            <a:extLst>
              <a:ext uri="{FF2B5EF4-FFF2-40B4-BE49-F238E27FC236}">
                <a16:creationId xmlns:a16="http://schemas.microsoft.com/office/drawing/2014/main" id="{829F7A1D-4ADD-5A3C-4C14-D1BA7D902619}"/>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4164002" y="5137090"/>
            <a:ext cx="204816" cy="399129"/>
          </a:xfrm>
          <a:prstGeom prst="rect">
            <a:avLst/>
          </a:prstGeom>
        </p:spPr>
      </p:pic>
      <p:pic>
        <p:nvPicPr>
          <p:cNvPr id="31" name="Picture 30">
            <a:extLst>
              <a:ext uri="{FF2B5EF4-FFF2-40B4-BE49-F238E27FC236}">
                <a16:creationId xmlns:a16="http://schemas.microsoft.com/office/drawing/2014/main" id="{5142EF3A-0346-6F5B-FE0F-88C9B90184CC}"/>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7298501" y="1867632"/>
            <a:ext cx="204816" cy="399129"/>
          </a:xfrm>
          <a:prstGeom prst="rect">
            <a:avLst/>
          </a:prstGeom>
        </p:spPr>
      </p:pic>
      <p:pic>
        <p:nvPicPr>
          <p:cNvPr id="32" name="Picture 31">
            <a:extLst>
              <a:ext uri="{FF2B5EF4-FFF2-40B4-BE49-F238E27FC236}">
                <a16:creationId xmlns:a16="http://schemas.microsoft.com/office/drawing/2014/main" id="{655985C0-C564-AE48-46FF-526C10D10ABA}"/>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7298501" y="3997538"/>
            <a:ext cx="204816" cy="399129"/>
          </a:xfrm>
          <a:prstGeom prst="rect">
            <a:avLst/>
          </a:prstGeom>
        </p:spPr>
      </p:pic>
      <p:pic>
        <p:nvPicPr>
          <p:cNvPr id="33" name="Picture 32">
            <a:extLst>
              <a:ext uri="{FF2B5EF4-FFF2-40B4-BE49-F238E27FC236}">
                <a16:creationId xmlns:a16="http://schemas.microsoft.com/office/drawing/2014/main" id="{2A52BA18-D6C0-352A-9E49-9C658E97AEE7}"/>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10625900" y="3997537"/>
            <a:ext cx="204816" cy="399129"/>
          </a:xfrm>
          <a:prstGeom prst="rect">
            <a:avLst/>
          </a:prstGeom>
        </p:spPr>
      </p:pic>
      <p:pic>
        <p:nvPicPr>
          <p:cNvPr id="10" name="Picture 9">
            <a:extLst>
              <a:ext uri="{FF2B5EF4-FFF2-40B4-BE49-F238E27FC236}">
                <a16:creationId xmlns:a16="http://schemas.microsoft.com/office/drawing/2014/main" id="{86033B60-0C15-5E5A-0F98-524BCFE00645}"/>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809625" y="6211280"/>
            <a:ext cx="266700" cy="519724"/>
          </a:xfrm>
          <a:prstGeom prst="rect">
            <a:avLst/>
          </a:prstGeom>
        </p:spPr>
      </p:pic>
      <p:pic>
        <p:nvPicPr>
          <p:cNvPr id="16" name="Picture 15">
            <a:extLst>
              <a:ext uri="{FF2B5EF4-FFF2-40B4-BE49-F238E27FC236}">
                <a16:creationId xmlns:a16="http://schemas.microsoft.com/office/drawing/2014/main" id="{435D1CE2-3ADC-59C1-B451-2268BF55A46E}"/>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4714875" y="6211280"/>
            <a:ext cx="266700" cy="519724"/>
          </a:xfrm>
          <a:prstGeom prst="rect">
            <a:avLst/>
          </a:prstGeom>
        </p:spPr>
      </p:pic>
      <p:sp>
        <p:nvSpPr>
          <p:cNvPr id="17" name="TextBox 16">
            <a:extLst>
              <a:ext uri="{FF2B5EF4-FFF2-40B4-BE49-F238E27FC236}">
                <a16:creationId xmlns:a16="http://schemas.microsoft.com/office/drawing/2014/main" id="{C8C4F44D-A0D9-DAC5-81EF-B6AF9C90C2A9}"/>
              </a:ext>
            </a:extLst>
          </p:cNvPr>
          <p:cNvSpPr txBox="1"/>
          <p:nvPr/>
        </p:nvSpPr>
        <p:spPr>
          <a:xfrm>
            <a:off x="161925" y="6327793"/>
            <a:ext cx="581378"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02C4D"/>
                </a:solidFill>
                <a:effectLst/>
                <a:uLnTx/>
                <a:uFillTx/>
                <a:latin typeface="Calibri" panose="020F0502020204030204"/>
                <a:ea typeface="+mn-ea"/>
                <a:cs typeface="+mn-cs"/>
              </a:rPr>
              <a:t>Key:</a:t>
            </a:r>
            <a:endParaRPr kumimoji="0" lang="en-GB" sz="1800" b="0" i="0" u="none" strike="noStrike" kern="1200" cap="none" spc="0" normalizeH="0" baseline="0" noProof="0">
              <a:ln>
                <a:noFill/>
              </a:ln>
              <a:solidFill>
                <a:srgbClr val="202C4D"/>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3C46594-3DCF-B48A-7631-B85F278F9AC0}"/>
              </a:ext>
            </a:extLst>
          </p:cNvPr>
          <p:cNvSpPr txBox="1"/>
          <p:nvPr/>
        </p:nvSpPr>
        <p:spPr>
          <a:xfrm>
            <a:off x="1085497" y="6281626"/>
            <a:ext cx="1310752"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Class with strongest scores</a:t>
            </a:r>
            <a:endParaRPr kumimoji="0" lang="en-GB" sz="1200" b="0" i="0" u="none" strike="noStrike" kern="1200" cap="none" spc="0" normalizeH="0" baseline="0" noProof="0">
              <a:ln>
                <a:noFill/>
              </a:ln>
              <a:solidFill>
                <a:srgbClr val="202C4D"/>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F9EBF3C-DD32-20C4-EA5F-D13E2391B2A8}"/>
              </a:ext>
            </a:extLst>
          </p:cNvPr>
          <p:cNvSpPr txBox="1"/>
          <p:nvPr/>
        </p:nvSpPr>
        <p:spPr>
          <a:xfrm>
            <a:off x="5066946" y="6281626"/>
            <a:ext cx="1395057"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Class with weakest scores</a:t>
            </a:r>
            <a:endParaRPr kumimoji="0" lang="en-GB" sz="1200" b="0" i="0" u="none" strike="noStrike" kern="1200" cap="none" spc="0" normalizeH="0" baseline="0" noProof="0">
              <a:ln>
                <a:noFill/>
              </a:ln>
              <a:solidFill>
                <a:srgbClr val="202C4D"/>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00FA0C2A-906F-17B3-DB77-F78803E4E7AC}"/>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2548649" y="6271577"/>
            <a:ext cx="266697" cy="519718"/>
          </a:xfrm>
          <a:prstGeom prst="rect">
            <a:avLst/>
          </a:prstGeom>
        </p:spPr>
      </p:pic>
      <p:sp>
        <p:nvSpPr>
          <p:cNvPr id="22" name="TextBox 21">
            <a:extLst>
              <a:ext uri="{FF2B5EF4-FFF2-40B4-BE49-F238E27FC236}">
                <a16:creationId xmlns:a16="http://schemas.microsoft.com/office/drawing/2014/main" id="{6EE993CC-174C-77AD-2054-5A3CEC4D99F6}"/>
              </a:ext>
            </a:extLst>
          </p:cNvPr>
          <p:cNvSpPr txBox="1"/>
          <p:nvPr/>
        </p:nvSpPr>
        <p:spPr>
          <a:xfrm>
            <a:off x="2904031" y="6281626"/>
            <a:ext cx="1658444" cy="461665"/>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02C4D"/>
                </a:solidFill>
                <a:effectLst/>
                <a:uLnTx/>
                <a:uFillTx/>
                <a:latin typeface="Calibri" panose="020F0502020204030204"/>
                <a:ea typeface="+mn-ea"/>
                <a:cs typeface="+mn-cs"/>
              </a:rPr>
              <a:t>Class with reasonably good scores</a:t>
            </a:r>
            <a:endParaRPr kumimoji="0" lang="en-GB" sz="1200" b="0" i="0" u="none" strike="noStrike" kern="1200" cap="none" spc="0" normalizeH="0" baseline="0" noProof="0">
              <a:ln>
                <a:noFill/>
              </a:ln>
              <a:solidFill>
                <a:srgbClr val="202C4D"/>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37C49EAF-EF6E-4040-054D-A107B302B835}"/>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4133470" y="1854658"/>
            <a:ext cx="218748" cy="426279"/>
          </a:xfrm>
          <a:prstGeom prst="rect">
            <a:avLst/>
          </a:prstGeom>
        </p:spPr>
      </p:pic>
      <p:pic>
        <p:nvPicPr>
          <p:cNvPr id="24" name="Picture 23">
            <a:extLst>
              <a:ext uri="{FF2B5EF4-FFF2-40B4-BE49-F238E27FC236}">
                <a16:creationId xmlns:a16="http://schemas.microsoft.com/office/drawing/2014/main" id="{FD54C3A4-81D9-5C69-FAB2-6C615D91F3B3}"/>
              </a:ext>
            </a:extLst>
          </p:cNvPr>
          <p:cNvPicPr>
            <a:picLocks noChangeAspect="1"/>
          </p:cNvPicPr>
          <p:nvPr/>
        </p:nvPicPr>
        <p:blipFill>
          <a:blip r:embed="rId2">
            <a:duotone>
              <a:srgbClr val="4CFD76">
                <a:shade val="45000"/>
                <a:satMod val="135000"/>
              </a:srgb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7298501" y="5142706"/>
            <a:ext cx="204816" cy="399129"/>
          </a:xfrm>
          <a:prstGeom prst="rect">
            <a:avLst/>
          </a:prstGeom>
        </p:spPr>
      </p:pic>
      <p:pic>
        <p:nvPicPr>
          <p:cNvPr id="25" name="Picture 24">
            <a:extLst>
              <a:ext uri="{FF2B5EF4-FFF2-40B4-BE49-F238E27FC236}">
                <a16:creationId xmlns:a16="http://schemas.microsoft.com/office/drawing/2014/main" id="{34D17962-06C6-41A7-C020-B378509DE626}"/>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7284569" y="2790282"/>
            <a:ext cx="218748" cy="426279"/>
          </a:xfrm>
          <a:prstGeom prst="rect">
            <a:avLst/>
          </a:prstGeom>
        </p:spPr>
      </p:pic>
      <p:pic>
        <p:nvPicPr>
          <p:cNvPr id="26" name="Picture 25">
            <a:extLst>
              <a:ext uri="{FF2B5EF4-FFF2-40B4-BE49-F238E27FC236}">
                <a16:creationId xmlns:a16="http://schemas.microsoft.com/office/drawing/2014/main" id="{22930020-9018-1588-E456-EAC052F47285}"/>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9211" b="96053" l="7692" r="89744">
                        <a14:foregroundMark x1="56410" y1="21053" x2="61538" y2="30263"/>
                        <a14:foregroundMark x1="35897" y1="40789" x2="20513" y2="47368"/>
                        <a14:foregroundMark x1="17949" y1="39474" x2="15385" y2="42105"/>
                        <a14:foregroundMark x1="84615" y1="59211" x2="84615" y2="65789"/>
                        <a14:foregroundMark x1="74359" y1="65789" x2="58974" y2="71053"/>
                        <a14:foregroundMark x1="79487" y1="71053" x2="79487" y2="71053"/>
                        <a14:foregroundMark x1="38462" y1="80263" x2="38462" y2="89474"/>
                        <a14:foregroundMark x1="48718" y1="96053" x2="64103" y2="96053"/>
                      </a14:backgroundRemoval>
                    </a14:imgEffect>
                  </a14:imgLayer>
                </a14:imgProps>
              </a:ext>
            </a:extLst>
          </a:blip>
          <a:stretch>
            <a:fillRect/>
          </a:stretch>
        </p:blipFill>
        <p:spPr>
          <a:xfrm>
            <a:off x="10581000" y="1854658"/>
            <a:ext cx="218748" cy="426279"/>
          </a:xfrm>
          <a:prstGeom prst="rect">
            <a:avLst/>
          </a:prstGeom>
        </p:spPr>
      </p:pic>
    </p:spTree>
    <p:extLst>
      <p:ext uri="{BB962C8B-B14F-4D97-AF65-F5344CB8AC3E}">
        <p14:creationId xmlns:p14="http://schemas.microsoft.com/office/powerpoint/2010/main" val="190157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772BE-2E9B-6ABA-E2BC-DC180829D3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76328D-0388-535A-CACA-0CBADBBCD49F}"/>
              </a:ext>
            </a:extLst>
          </p:cNvPr>
          <p:cNvSpPr>
            <a:spLocks noGrp="1"/>
          </p:cNvSpPr>
          <p:nvPr>
            <p:ph type="title"/>
          </p:nvPr>
        </p:nvSpPr>
        <p:spPr/>
        <p:txBody>
          <a:bodyPr/>
          <a:lstStyle/>
          <a:p>
            <a:r>
              <a:rPr lang="en-GB">
                <a:solidFill>
                  <a:schemeClr val="bg2"/>
                </a:solidFill>
              </a:rPr>
              <a:t>Executive Summary</a:t>
            </a:r>
          </a:p>
        </p:txBody>
      </p:sp>
      <p:sp>
        <p:nvSpPr>
          <p:cNvPr id="2" name="Rectangle 1">
            <a:extLst>
              <a:ext uri="{FF2B5EF4-FFF2-40B4-BE49-F238E27FC236}">
                <a16:creationId xmlns:a16="http://schemas.microsoft.com/office/drawing/2014/main" id="{BD2B005E-BC0A-0105-C640-E6A596C742E4}"/>
              </a:ext>
            </a:extLst>
          </p:cNvPr>
          <p:cNvSpPr/>
          <p:nvPr/>
        </p:nvSpPr>
        <p:spPr>
          <a:xfrm>
            <a:off x="242675" y="1173861"/>
            <a:ext cx="11587374" cy="3213082"/>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kern="100">
                <a:solidFill>
                  <a:schemeClr val="tx2"/>
                </a:solidFill>
                <a:latin typeface="+mj-lt"/>
                <a:ea typeface="Aptos" panose="020B0004020202020204" pitchFamily="34" charset="0"/>
                <a:cs typeface="Times New Roman" panose="02020603050405020304" pitchFamily="18" charset="0"/>
              </a:rPr>
              <a:t>The results demonstrate key areas in which the College delivers well for its members, and others where improvements can be made. These results provide a marker in the sand from which improvements can be made and measured. The </a:t>
            </a:r>
            <a:r>
              <a:rPr lang="en-GB" sz="1200" kern="100" err="1">
                <a:solidFill>
                  <a:schemeClr val="tx2"/>
                </a:solidFill>
                <a:latin typeface="+mj-lt"/>
                <a:ea typeface="Aptos" panose="020B0004020202020204" pitchFamily="34" charset="0"/>
                <a:cs typeface="Times New Roman" panose="02020603050405020304" pitchFamily="18" charset="0"/>
              </a:rPr>
              <a:t>RCPath</a:t>
            </a:r>
            <a:r>
              <a:rPr lang="en-GB" sz="1200" kern="100">
                <a:solidFill>
                  <a:schemeClr val="tx2"/>
                </a:solidFill>
                <a:latin typeface="+mj-lt"/>
                <a:ea typeface="Aptos" panose="020B0004020202020204" pitchFamily="34" charset="0"/>
                <a:cs typeface="Times New Roman" panose="02020603050405020304" pitchFamily="18" charset="0"/>
              </a:rPr>
              <a:t> KPI metrics are generally weaker compared to </a:t>
            </a:r>
            <a:r>
              <a:rPr lang="en-GB" sz="1200" kern="100" err="1">
                <a:solidFill>
                  <a:schemeClr val="tx2"/>
                </a:solidFill>
                <a:latin typeface="+mj-lt"/>
                <a:ea typeface="Aptos" panose="020B0004020202020204" pitchFamily="34" charset="0"/>
                <a:cs typeface="Times New Roman" panose="02020603050405020304" pitchFamily="18" charset="0"/>
              </a:rPr>
              <a:t>RbD’s</a:t>
            </a:r>
            <a:r>
              <a:rPr lang="en-GB" sz="1200" kern="100">
                <a:solidFill>
                  <a:schemeClr val="tx2"/>
                </a:solidFill>
                <a:latin typeface="+mj-lt"/>
                <a:ea typeface="Aptos" panose="020B0004020202020204" pitchFamily="34" charset="0"/>
                <a:cs typeface="Times New Roman" panose="02020603050405020304" pitchFamily="18" charset="0"/>
              </a:rPr>
              <a:t> normative data for medical royal colleges. </a:t>
            </a:r>
            <a:br>
              <a:rPr lang="en-GB" sz="1200" b="1" u="sng" kern="100">
                <a:solidFill>
                  <a:schemeClr val="tx2"/>
                </a:solidFill>
                <a:latin typeface="+mj-lt"/>
                <a:ea typeface="Aptos" panose="020B0004020202020204" pitchFamily="34" charset="0"/>
                <a:cs typeface="Times New Roman" panose="02020603050405020304" pitchFamily="18" charset="0"/>
              </a:rPr>
            </a:br>
            <a:br>
              <a:rPr lang="en-GB" sz="1200" b="1" u="sng" kern="100">
                <a:solidFill>
                  <a:schemeClr val="tx2"/>
                </a:solidFill>
                <a:latin typeface="+mj-lt"/>
                <a:ea typeface="Aptos" panose="020B0004020202020204" pitchFamily="34" charset="0"/>
                <a:cs typeface="Times New Roman" panose="02020603050405020304" pitchFamily="18" charset="0"/>
              </a:rPr>
            </a:br>
            <a:r>
              <a:rPr lang="en-GB" sz="1200" b="1" kern="100">
                <a:solidFill>
                  <a:schemeClr val="tx2"/>
                </a:solidFill>
                <a:latin typeface="+mj-lt"/>
                <a:ea typeface="Aptos" panose="020B0004020202020204" pitchFamily="34" charset="0"/>
                <a:cs typeface="Times New Roman" panose="02020603050405020304" pitchFamily="18" charset="0"/>
              </a:rPr>
              <a:t>Overall rating score</a:t>
            </a:r>
          </a:p>
          <a:p>
            <a:pPr marL="171450" indent="-171450">
              <a:buFont typeface="Arial" panose="020B0604020202020204" pitchFamily="34" charset="0"/>
              <a:buChar char="•"/>
            </a:pPr>
            <a:r>
              <a:rPr lang="en-GB" sz="1200" kern="100">
                <a:solidFill>
                  <a:schemeClr val="tx2"/>
                </a:solidFill>
                <a:latin typeface="+mj-lt"/>
                <a:ea typeface="Aptos" panose="020B0004020202020204" pitchFamily="34" charset="0"/>
                <a:cs typeface="Times New Roman" panose="02020603050405020304" pitchFamily="18" charset="0"/>
              </a:rPr>
              <a:t>58% of respondents give a positive overall rating to the </a:t>
            </a:r>
            <a:r>
              <a:rPr lang="en-GB" sz="1200" kern="100" err="1">
                <a:solidFill>
                  <a:schemeClr val="tx2"/>
                </a:solidFill>
                <a:latin typeface="+mj-lt"/>
                <a:ea typeface="Aptos" panose="020B0004020202020204" pitchFamily="34" charset="0"/>
                <a:cs typeface="Times New Roman" panose="02020603050405020304" pitchFamily="18" charset="0"/>
              </a:rPr>
              <a:t>RCPath</a:t>
            </a:r>
            <a:r>
              <a:rPr lang="en-GB" sz="1200" kern="100">
                <a:solidFill>
                  <a:schemeClr val="tx2"/>
                </a:solidFill>
                <a:latin typeface="+mj-lt"/>
                <a:ea typeface="Aptos" panose="020B0004020202020204" pitchFamily="34" charset="0"/>
                <a:cs typeface="Times New Roman" panose="02020603050405020304" pitchFamily="18" charset="0"/>
              </a:rPr>
              <a:t>, compared to the norm of 65%. </a:t>
            </a:r>
          </a:p>
          <a:p>
            <a:pPr marL="171450" indent="-171450">
              <a:buFont typeface="Arial" panose="020B0604020202020204" pitchFamily="34" charset="0"/>
              <a:buChar char="•"/>
            </a:pPr>
            <a:r>
              <a:rPr lang="en-GB" sz="1200" kern="100">
                <a:solidFill>
                  <a:schemeClr val="tx2"/>
                </a:solidFill>
                <a:latin typeface="+mj-lt"/>
                <a:ea typeface="Aptos" panose="020B0004020202020204" pitchFamily="34" charset="0"/>
                <a:cs typeface="Times New Roman" panose="02020603050405020304" pitchFamily="18" charset="0"/>
              </a:rPr>
              <a:t>Those who rate the College positively appreciate its excellent standards, strong support for members, and effective communication. </a:t>
            </a:r>
          </a:p>
          <a:p>
            <a:pPr marL="171450" indent="-171450">
              <a:buFont typeface="Arial" panose="020B0604020202020204" pitchFamily="34" charset="0"/>
              <a:buChar char="•"/>
            </a:pPr>
            <a:r>
              <a:rPr lang="en-GB" sz="1200" kern="100">
                <a:solidFill>
                  <a:schemeClr val="tx2"/>
                </a:solidFill>
                <a:latin typeface="+mj-lt"/>
                <a:ea typeface="Aptos" panose="020B0004020202020204" pitchFamily="34" charset="0"/>
                <a:cs typeface="Times New Roman" panose="02020603050405020304" pitchFamily="18" charset="0"/>
              </a:rPr>
              <a:t>However, those who rate it less positively mention issues such as lack of representation, high membership costs, and a sense of disconnection from the College.</a:t>
            </a:r>
          </a:p>
          <a:p>
            <a:endParaRPr lang="en-GB" sz="1200" b="1" u="sng" kern="100">
              <a:solidFill>
                <a:schemeClr val="tx2"/>
              </a:solidFill>
              <a:latin typeface="+mj-lt"/>
              <a:ea typeface="Aptos" panose="020B0004020202020204" pitchFamily="34" charset="0"/>
              <a:cs typeface="Times New Roman" panose="02020603050405020304" pitchFamily="18" charset="0"/>
            </a:endParaRPr>
          </a:p>
          <a:p>
            <a:pPr algn="l"/>
            <a:r>
              <a:rPr lang="en-US" sz="1200" b="1" kern="100">
                <a:solidFill>
                  <a:schemeClr val="tx2"/>
                </a:solidFill>
                <a:latin typeface="+mj-lt"/>
                <a:ea typeface="Aptos" panose="020B0004020202020204" pitchFamily="34" charset="0"/>
                <a:cs typeface="Times New Roman" panose="02020603050405020304" pitchFamily="18" charset="0"/>
              </a:rPr>
              <a:t>Net Promoter Score (NPS)</a:t>
            </a:r>
          </a:p>
          <a:p>
            <a:pPr marL="171450" indent="-171450" algn="l">
              <a:buFont typeface="Arial" panose="020B0604020202020204" pitchFamily="34" charset="0"/>
              <a:buChar char="•"/>
            </a:pPr>
            <a:r>
              <a:rPr lang="en-GB" sz="1200">
                <a:solidFill>
                  <a:schemeClr val="tx2"/>
                </a:solidFill>
              </a:rPr>
              <a:t>The </a:t>
            </a:r>
            <a:r>
              <a:rPr lang="en-GB" sz="1200" err="1">
                <a:solidFill>
                  <a:schemeClr val="tx2"/>
                </a:solidFill>
              </a:rPr>
              <a:t>RCPath's</a:t>
            </a:r>
            <a:r>
              <a:rPr lang="en-GB" sz="1200">
                <a:solidFill>
                  <a:schemeClr val="tx2"/>
                </a:solidFill>
              </a:rPr>
              <a:t> NPS stands at -8, which although negative is more positive than the medical royal college norm of -14. </a:t>
            </a:r>
          </a:p>
          <a:p>
            <a:pPr marL="171450" indent="-171450" algn="l">
              <a:buFont typeface="Arial" panose="020B0604020202020204" pitchFamily="34" charset="0"/>
              <a:buChar char="•"/>
            </a:pPr>
            <a:endParaRPr lang="en-GB" sz="1200" b="1">
              <a:solidFill>
                <a:schemeClr val="tx2"/>
              </a:solidFill>
            </a:endParaRPr>
          </a:p>
          <a:p>
            <a:r>
              <a:rPr lang="en-US" sz="1200" b="1" kern="100">
                <a:solidFill>
                  <a:schemeClr val="tx2"/>
                </a:solidFill>
                <a:latin typeface="+mj-lt"/>
                <a:ea typeface="Aptos" panose="020B0004020202020204" pitchFamily="34" charset="0"/>
                <a:cs typeface="Times New Roman" panose="02020603050405020304" pitchFamily="18" charset="0"/>
              </a:rPr>
              <a:t>Value for money</a:t>
            </a:r>
          </a:p>
          <a:p>
            <a:pPr marL="171450" indent="-171450" algn="l">
              <a:buFont typeface="Arial" panose="020B0604020202020204" pitchFamily="34" charset="0"/>
              <a:buChar char="•"/>
            </a:pPr>
            <a:r>
              <a:rPr lang="en-GB" sz="1200">
                <a:solidFill>
                  <a:schemeClr val="tx2"/>
                </a:solidFill>
              </a:rPr>
              <a:t>42% feel that </a:t>
            </a:r>
            <a:r>
              <a:rPr lang="en-GB" sz="1200" err="1">
                <a:solidFill>
                  <a:schemeClr val="tx2"/>
                </a:solidFill>
              </a:rPr>
              <a:t>RCPath</a:t>
            </a:r>
            <a:r>
              <a:rPr lang="en-GB" sz="1200">
                <a:solidFill>
                  <a:schemeClr val="tx2"/>
                </a:solidFill>
              </a:rPr>
              <a:t> membership represents good/very good value for money, which is weaker than the norm (59%). </a:t>
            </a:r>
          </a:p>
          <a:p>
            <a:pPr marL="171450" indent="-171450" algn="l">
              <a:buFont typeface="Arial" panose="020B0604020202020204" pitchFamily="34" charset="0"/>
              <a:buChar char="•"/>
            </a:pPr>
            <a:r>
              <a:rPr lang="en-GB" sz="1200">
                <a:solidFill>
                  <a:schemeClr val="tx2"/>
                </a:solidFill>
              </a:rPr>
              <a:t>Nearly half of the respondents (46%) believe that </a:t>
            </a:r>
            <a:r>
              <a:rPr lang="en-GB" sz="1200" err="1">
                <a:solidFill>
                  <a:schemeClr val="tx2"/>
                </a:solidFill>
              </a:rPr>
              <a:t>RCPath</a:t>
            </a:r>
            <a:r>
              <a:rPr lang="en-GB" sz="1200">
                <a:solidFill>
                  <a:schemeClr val="tx2"/>
                </a:solidFill>
              </a:rPr>
              <a:t> membership offers (quite/very) poor value for money, versus a norm of 30%.</a:t>
            </a:r>
          </a:p>
          <a:p>
            <a:pPr marL="171450" indent="-171450" algn="l">
              <a:buFont typeface="Arial" panose="020B0604020202020204" pitchFamily="34" charset="0"/>
              <a:buChar char="•"/>
            </a:pPr>
            <a:r>
              <a:rPr lang="en-GB" sz="1200">
                <a:solidFill>
                  <a:schemeClr val="tx2"/>
                </a:solidFill>
              </a:rPr>
              <a:t>Those who give weaker value for money scores lack clarity about the benefits they get from their membership, and feel they struggle with the cost/benefit analysis of what they feel they get versus what they pay. </a:t>
            </a:r>
          </a:p>
        </p:txBody>
      </p:sp>
      <p:sp>
        <p:nvSpPr>
          <p:cNvPr id="3" name="Rectangle 2">
            <a:extLst>
              <a:ext uri="{FF2B5EF4-FFF2-40B4-BE49-F238E27FC236}">
                <a16:creationId xmlns:a16="http://schemas.microsoft.com/office/drawing/2014/main" id="{B03BC85B-837D-D91E-D2EF-A9175463AAAF}"/>
              </a:ext>
            </a:extLst>
          </p:cNvPr>
          <p:cNvSpPr/>
          <p:nvPr/>
        </p:nvSpPr>
        <p:spPr>
          <a:xfrm>
            <a:off x="242674" y="4539343"/>
            <a:ext cx="11587375" cy="1012372"/>
          </a:xfrm>
          <a:prstGeom prst="rect">
            <a:avLst/>
          </a:prstGeom>
          <a:solidFill>
            <a:schemeClr val="bg1"/>
          </a:solidFill>
          <a:ln>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kern="100">
                <a:solidFill>
                  <a:schemeClr val="tx2"/>
                </a:solidFill>
                <a:effectLst/>
                <a:latin typeface="+mj-lt"/>
                <a:ea typeface="Aptos" panose="020B0004020202020204" pitchFamily="34" charset="0"/>
                <a:cs typeface="Times New Roman" panose="02020603050405020304" pitchFamily="18" charset="0"/>
              </a:rPr>
              <a:t>How members describe </a:t>
            </a:r>
            <a:r>
              <a:rPr lang="en-GB" sz="1200" b="1" kern="100" err="1">
                <a:solidFill>
                  <a:schemeClr val="tx2"/>
                </a:solidFill>
                <a:effectLst/>
                <a:latin typeface="+mj-lt"/>
                <a:ea typeface="Aptos" panose="020B0004020202020204" pitchFamily="34" charset="0"/>
                <a:cs typeface="Times New Roman" panose="02020603050405020304" pitchFamily="18" charset="0"/>
              </a:rPr>
              <a:t>RCPath</a:t>
            </a:r>
            <a:endParaRPr lang="en-GB" sz="1200" b="1" kern="100">
              <a:solidFill>
                <a:schemeClr val="tx2"/>
              </a:solidFill>
              <a:effectLst/>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a:solidFill>
                  <a:schemeClr val="tx2"/>
                </a:solidFill>
                <a:latin typeface="+mj-lt"/>
                <a:cs typeface="Times New Roman" panose="02020603050405020304" pitchFamily="18" charset="0"/>
              </a:rPr>
              <a:t>A variety of positive and negative words are used to describe the </a:t>
            </a:r>
            <a:r>
              <a:rPr lang="en-GB" sz="1200" kern="100" err="1">
                <a:solidFill>
                  <a:schemeClr val="tx2"/>
                </a:solidFill>
                <a:latin typeface="+mj-lt"/>
                <a:cs typeface="Times New Roman" panose="02020603050405020304" pitchFamily="18" charset="0"/>
              </a:rPr>
              <a:t>RCPath</a:t>
            </a:r>
            <a:r>
              <a:rPr lang="en-GB" sz="1200" kern="100">
                <a:solidFill>
                  <a:schemeClr val="tx2"/>
                </a:solidFill>
                <a:latin typeface="+mj-lt"/>
                <a:cs typeface="Times New Roman" panose="02020603050405020304" pitchFamily="18" charset="0"/>
              </a:rPr>
              <a:t>. The most frequently mentioned are "professional" (58%), "educational" (50%), and "London-centric" (29%). </a:t>
            </a:r>
          </a:p>
        </p:txBody>
      </p:sp>
    </p:spTree>
    <p:extLst>
      <p:ext uri="{BB962C8B-B14F-4D97-AF65-F5344CB8AC3E}">
        <p14:creationId xmlns:p14="http://schemas.microsoft.com/office/powerpoint/2010/main" val="149960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5CF9E-B4A4-B08C-BA31-3EB7E22858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930442-80D4-A1A5-98A6-EE2E6E8091B5}"/>
              </a:ext>
            </a:extLst>
          </p:cNvPr>
          <p:cNvSpPr>
            <a:spLocks noGrp="1"/>
          </p:cNvSpPr>
          <p:nvPr>
            <p:ph type="title"/>
          </p:nvPr>
        </p:nvSpPr>
        <p:spPr/>
        <p:txBody>
          <a:bodyPr/>
          <a:lstStyle/>
          <a:p>
            <a:r>
              <a:rPr lang="en-GB">
                <a:solidFill>
                  <a:schemeClr val="bg2"/>
                </a:solidFill>
              </a:rPr>
              <a:t>Executive Summary</a:t>
            </a:r>
          </a:p>
        </p:txBody>
      </p:sp>
      <p:sp>
        <p:nvSpPr>
          <p:cNvPr id="2" name="Rectangle 1">
            <a:extLst>
              <a:ext uri="{FF2B5EF4-FFF2-40B4-BE49-F238E27FC236}">
                <a16:creationId xmlns:a16="http://schemas.microsoft.com/office/drawing/2014/main" id="{791C669F-5E4C-1A60-20B4-1B0C78C897F5}"/>
              </a:ext>
            </a:extLst>
          </p:cNvPr>
          <p:cNvSpPr/>
          <p:nvPr/>
        </p:nvSpPr>
        <p:spPr>
          <a:xfrm>
            <a:off x="242675" y="1241596"/>
            <a:ext cx="11587374" cy="1692104"/>
          </a:xfrm>
          <a:prstGeom prst="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solidFill>
                  <a:schemeClr val="tx2"/>
                </a:solidFill>
              </a:rPr>
              <a:t>Role of the College and overall performance</a:t>
            </a:r>
          </a:p>
          <a:p>
            <a:pPr marL="171450" indent="-171450">
              <a:buFont typeface="Arial" panose="020B0604020202020204" pitchFamily="34" charset="0"/>
              <a:buChar char="•"/>
            </a:pPr>
            <a:r>
              <a:rPr lang="en-US" sz="1200">
                <a:solidFill>
                  <a:schemeClr val="tx2"/>
                </a:solidFill>
              </a:rPr>
              <a:t>Respondents feel the </a:t>
            </a:r>
            <a:r>
              <a:rPr lang="en-US" sz="1200" err="1">
                <a:solidFill>
                  <a:schemeClr val="tx2"/>
                </a:solidFill>
              </a:rPr>
              <a:t>RCPath</a:t>
            </a:r>
            <a:r>
              <a:rPr lang="en-US" sz="1200">
                <a:solidFill>
                  <a:schemeClr val="tx2"/>
                </a:solidFill>
              </a:rPr>
              <a:t> does a good job in delivering recognition via post-nominals, maintaining standards of training in pathology and promoting of standards and quality improvement. These are all areas that members regard as being important for the College to provide. </a:t>
            </a:r>
          </a:p>
          <a:p>
            <a:pPr marL="171450" indent="-171450">
              <a:buFont typeface="Arial" panose="020B0604020202020204" pitchFamily="34" charset="0"/>
              <a:buChar char="•"/>
            </a:pPr>
            <a:endParaRPr lang="en-US" sz="1200">
              <a:solidFill>
                <a:schemeClr val="tx2"/>
              </a:solidFill>
            </a:endParaRPr>
          </a:p>
          <a:p>
            <a:pPr marL="171450" indent="-171450">
              <a:buFont typeface="Arial" panose="020B0604020202020204" pitchFamily="34" charset="0"/>
              <a:buChar char="•"/>
            </a:pPr>
            <a:r>
              <a:rPr lang="en-US" sz="1200">
                <a:solidFill>
                  <a:schemeClr val="tx2"/>
                </a:solidFill>
              </a:rPr>
              <a:t>Looking at the balance of 'importance' versus 'how well' the </a:t>
            </a:r>
            <a:r>
              <a:rPr lang="en-US" sz="1200" err="1">
                <a:solidFill>
                  <a:schemeClr val="tx2"/>
                </a:solidFill>
              </a:rPr>
              <a:t>RCPath</a:t>
            </a:r>
            <a:r>
              <a:rPr lang="en-US" sz="1200">
                <a:solidFill>
                  <a:schemeClr val="tx2"/>
                </a:solidFill>
              </a:rPr>
              <a:t> delivers, the </a:t>
            </a:r>
            <a:r>
              <a:rPr lang="en-US" sz="1200" err="1">
                <a:solidFill>
                  <a:schemeClr val="tx2"/>
                </a:solidFill>
              </a:rPr>
              <a:t>RCPath</a:t>
            </a:r>
            <a:r>
              <a:rPr lang="en-US" sz="1200">
                <a:solidFill>
                  <a:schemeClr val="tx2"/>
                </a:solidFill>
              </a:rPr>
              <a:t> generally performs well in the areas that are of greatest importance to its members, although they would like to see some improvements in terms of how the College promotes and supports pathologist workforce planning and how it inspires the next generation of pathologists. </a:t>
            </a:r>
            <a:endParaRPr lang="en-GB" sz="1200">
              <a:solidFill>
                <a:schemeClr val="tx2"/>
              </a:solidFill>
            </a:endParaRPr>
          </a:p>
        </p:txBody>
      </p:sp>
      <p:sp>
        <p:nvSpPr>
          <p:cNvPr id="3" name="Rectangle 2">
            <a:extLst>
              <a:ext uri="{FF2B5EF4-FFF2-40B4-BE49-F238E27FC236}">
                <a16:creationId xmlns:a16="http://schemas.microsoft.com/office/drawing/2014/main" id="{63EDA170-CEC7-D093-A731-7E8253814AC1}"/>
              </a:ext>
            </a:extLst>
          </p:cNvPr>
          <p:cNvSpPr/>
          <p:nvPr/>
        </p:nvSpPr>
        <p:spPr>
          <a:xfrm>
            <a:off x="242675" y="3214689"/>
            <a:ext cx="11587375" cy="2565626"/>
          </a:xfrm>
          <a:prstGeom prst="rect">
            <a:avLst/>
          </a:prstGeom>
          <a:solidFill>
            <a:schemeClr val="bg1"/>
          </a:solidFill>
          <a:ln>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kern="100">
                <a:solidFill>
                  <a:schemeClr val="tx2"/>
                </a:solidFill>
                <a:latin typeface="+mj-lt"/>
                <a:ea typeface="Aptos" panose="020B0004020202020204" pitchFamily="34" charset="0"/>
                <a:cs typeface="Times New Roman" panose="02020603050405020304" pitchFamily="18" charset="0"/>
              </a:rPr>
              <a:t>Member Engagement</a:t>
            </a:r>
          </a:p>
          <a:p>
            <a:pPr marL="171450" indent="-171450">
              <a:buFont typeface="Arial" panose="020B0604020202020204" pitchFamily="34" charset="0"/>
              <a:buChar char="•"/>
            </a:pPr>
            <a:r>
              <a:rPr lang="en-GB" sz="1200" kern="100">
                <a:solidFill>
                  <a:schemeClr val="tx2"/>
                </a:solidFill>
                <a:effectLst/>
                <a:latin typeface="+mj-lt"/>
                <a:ea typeface="Aptos" panose="020B0004020202020204" pitchFamily="34" charset="0"/>
                <a:cs typeface="Times New Roman" panose="02020603050405020304" pitchFamily="18" charset="0"/>
              </a:rPr>
              <a:t>43% of members feel they could gain more from the </a:t>
            </a:r>
            <a:r>
              <a:rPr lang="en-GB" sz="1200" kern="100" err="1">
                <a:solidFill>
                  <a:schemeClr val="tx2"/>
                </a:solidFill>
                <a:effectLst/>
                <a:latin typeface="+mj-lt"/>
                <a:ea typeface="Aptos" panose="020B0004020202020204" pitchFamily="34" charset="0"/>
                <a:cs typeface="Times New Roman" panose="02020603050405020304" pitchFamily="18" charset="0"/>
              </a:rPr>
              <a:t>RCPath</a:t>
            </a:r>
            <a:r>
              <a:rPr lang="en-GB" sz="1200" kern="100">
                <a:solidFill>
                  <a:schemeClr val="tx2"/>
                </a:solidFill>
                <a:effectLst/>
                <a:latin typeface="+mj-lt"/>
                <a:ea typeface="Aptos" panose="020B0004020202020204" pitchFamily="34" charset="0"/>
                <a:cs typeface="Times New Roman" panose="02020603050405020304" pitchFamily="18" charset="0"/>
              </a:rPr>
              <a:t>, while 36% express pride in their membership. Both these areas align with the norm for medical royal colleges.</a:t>
            </a:r>
          </a:p>
          <a:p>
            <a:pPr marL="171450" indent="-171450">
              <a:buFont typeface="Arial" panose="020B0604020202020204" pitchFamily="34" charset="0"/>
              <a:buChar char="•"/>
            </a:pPr>
            <a:endParaRPr lang="en-GB" sz="1200" kern="100">
              <a:solidFill>
                <a:schemeClr val="tx2"/>
              </a:solidFill>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a:solidFill>
                  <a:schemeClr val="tx2"/>
                </a:solidFill>
                <a:latin typeface="+mj-lt"/>
                <a:ea typeface="Aptos" panose="020B0004020202020204" pitchFamily="34" charset="0"/>
                <a:cs typeface="Times New Roman" panose="02020603050405020304" pitchFamily="18" charset="0"/>
              </a:rPr>
              <a:t>11% of respondents indicate that they have a strong sense of belonging to the College.</a:t>
            </a:r>
            <a:br>
              <a:rPr lang="en-GB" sz="1200" kern="100">
                <a:solidFill>
                  <a:schemeClr val="tx2"/>
                </a:solidFill>
                <a:latin typeface="+mj-lt"/>
                <a:ea typeface="Aptos" panose="020B0004020202020204" pitchFamily="34" charset="0"/>
                <a:cs typeface="Times New Roman" panose="02020603050405020304" pitchFamily="18" charset="0"/>
              </a:rPr>
            </a:br>
            <a:endParaRPr lang="en-GB" sz="1200" kern="100">
              <a:solidFill>
                <a:schemeClr val="tx2"/>
              </a:solidFill>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a:solidFill>
                  <a:schemeClr val="tx2"/>
                </a:solidFill>
                <a:latin typeface="+mj-lt"/>
                <a:ea typeface="Aptos" panose="020B0004020202020204" pitchFamily="34" charset="0"/>
                <a:cs typeface="Times New Roman" panose="02020603050405020304" pitchFamily="18" charset="0"/>
              </a:rPr>
              <a:t>When comparing the responses to the statements "I am proud to be a part of the College" and "I have a strong sense of belonging to the College" there is a notable difference. A higher percentage of members feel proud to be part of the College compared to those who feel a sense of belonging, suggesting that pride in the College does not necessarily translate into a  personal feeling of belonging.</a:t>
            </a:r>
          </a:p>
          <a:p>
            <a:pPr marL="171450" indent="-171450">
              <a:buFont typeface="Arial" panose="020B0604020202020204" pitchFamily="34" charset="0"/>
              <a:buChar char="•"/>
            </a:pPr>
            <a:endParaRPr lang="en-GB" sz="1200" kern="100">
              <a:solidFill>
                <a:schemeClr val="tx2"/>
              </a:solidFill>
              <a:latin typeface="+mj-lt"/>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kern="100">
                <a:solidFill>
                  <a:schemeClr val="tx2"/>
                </a:solidFill>
                <a:effectLst/>
                <a:latin typeface="+mj-lt"/>
                <a:ea typeface="Aptos" panose="020B0004020202020204" pitchFamily="34" charset="0"/>
                <a:cs typeface="Times New Roman" panose="02020603050405020304" pitchFamily="18" charset="0"/>
              </a:rPr>
              <a:t>Just over a quarter (29%) of members are content that they receive what they need from the College without contributing much</a:t>
            </a:r>
            <a:r>
              <a:rPr lang="en-GB" sz="1200" kern="100">
                <a:solidFill>
                  <a:schemeClr val="tx2"/>
                </a:solidFill>
                <a:latin typeface="+mj-lt"/>
                <a:ea typeface="Aptos" panose="020B0004020202020204" pitchFamily="34" charset="0"/>
                <a:cs typeface="Times New Roman" panose="02020603050405020304" pitchFamily="18" charset="0"/>
              </a:rPr>
              <a:t>. The same proportion (29%) feel they are </a:t>
            </a:r>
            <a:r>
              <a:rPr lang="en-US" sz="1200" kern="100">
                <a:solidFill>
                  <a:schemeClr val="tx2"/>
                </a:solidFill>
                <a:latin typeface="+mj-lt"/>
                <a:ea typeface="Aptos" panose="020B0004020202020204" pitchFamily="34" charset="0"/>
                <a:cs typeface="Times New Roman" panose="02020603050405020304" pitchFamily="18" charset="0"/>
              </a:rPr>
              <a:t>currently not getting as much as they could from their membership and feel the College could do more to improve this. Overall, engagement metrics indicate that </a:t>
            </a:r>
            <a:r>
              <a:rPr lang="en-GB" sz="1200" kern="100">
                <a:solidFill>
                  <a:schemeClr val="tx2"/>
                </a:solidFill>
                <a:effectLst/>
                <a:latin typeface="+mj-lt"/>
                <a:ea typeface="Aptos" panose="020B0004020202020204" pitchFamily="34" charset="0"/>
                <a:cs typeface="Times New Roman" panose="02020603050405020304" pitchFamily="18" charset="0"/>
              </a:rPr>
              <a:t>some members' connection and involvement with the College could be improved.</a:t>
            </a:r>
          </a:p>
        </p:txBody>
      </p:sp>
    </p:spTree>
    <p:extLst>
      <p:ext uri="{BB962C8B-B14F-4D97-AF65-F5344CB8AC3E}">
        <p14:creationId xmlns:p14="http://schemas.microsoft.com/office/powerpoint/2010/main" val="229229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28E8BFD-67A3-60A7-826B-FFA08234CE45}"/>
              </a:ext>
            </a:extLst>
          </p:cNvPr>
          <p:cNvSpPr/>
          <p:nvPr/>
        </p:nvSpPr>
        <p:spPr>
          <a:xfrm>
            <a:off x="3762375" y="1343025"/>
            <a:ext cx="1055832" cy="4034694"/>
          </a:xfrm>
          <a:prstGeom prst="roundRect">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E7D1B7-9FC4-4962-08D2-A256A410614D}"/>
              </a:ext>
            </a:extLst>
          </p:cNvPr>
          <p:cNvSpPr>
            <a:spLocks noGrp="1"/>
          </p:cNvSpPr>
          <p:nvPr>
            <p:ph type="title"/>
          </p:nvPr>
        </p:nvSpPr>
        <p:spPr/>
        <p:txBody>
          <a:bodyPr/>
          <a:lstStyle/>
          <a:p>
            <a:r>
              <a:rPr lang="en-US">
                <a:solidFill>
                  <a:schemeClr val="bg2"/>
                </a:solidFill>
              </a:rPr>
              <a:t>KPI summary</a:t>
            </a:r>
            <a:endParaRPr lang="en-GB">
              <a:solidFill>
                <a:schemeClr val="bg2"/>
              </a:solidFill>
            </a:endParaRPr>
          </a:p>
        </p:txBody>
      </p:sp>
      <p:grpSp>
        <p:nvGrpSpPr>
          <p:cNvPr id="3" name="Group 2">
            <a:extLst>
              <a:ext uri="{FF2B5EF4-FFF2-40B4-BE49-F238E27FC236}">
                <a16:creationId xmlns:a16="http://schemas.microsoft.com/office/drawing/2014/main" id="{D6390588-74CE-5888-B235-4845ADCF5275}"/>
              </a:ext>
            </a:extLst>
          </p:cNvPr>
          <p:cNvGrpSpPr/>
          <p:nvPr/>
        </p:nvGrpSpPr>
        <p:grpSpPr>
          <a:xfrm>
            <a:off x="828675" y="2187703"/>
            <a:ext cx="11363324" cy="2782652"/>
            <a:chOff x="1887541" y="2187703"/>
            <a:chExt cx="8294684" cy="2782652"/>
          </a:xfrm>
        </p:grpSpPr>
        <p:sp>
          <p:nvSpPr>
            <p:cNvPr id="4" name="Rectangle 3">
              <a:extLst>
                <a:ext uri="{FF2B5EF4-FFF2-40B4-BE49-F238E27FC236}">
                  <a16:creationId xmlns:a16="http://schemas.microsoft.com/office/drawing/2014/main" id="{6ED86D21-EC7E-DAC7-9AA2-D104C1E00F97}"/>
                </a:ext>
              </a:extLst>
            </p:cNvPr>
            <p:cNvSpPr/>
            <p:nvPr/>
          </p:nvSpPr>
          <p:spPr>
            <a:xfrm>
              <a:off x="1887542" y="2187703"/>
              <a:ext cx="8294683" cy="584775"/>
            </a:xfrm>
            <a:prstGeom prst="rect">
              <a:avLst/>
            </a:prstGeom>
            <a:solidFill>
              <a:schemeClr val="bg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B92ACA9E-90C1-BBEF-63D0-50F36C62D997}"/>
                </a:ext>
              </a:extLst>
            </p:cNvPr>
            <p:cNvSpPr/>
            <p:nvPr/>
          </p:nvSpPr>
          <p:spPr>
            <a:xfrm>
              <a:off x="1887542" y="3305718"/>
              <a:ext cx="8294683" cy="584775"/>
            </a:xfrm>
            <a:prstGeom prst="rect">
              <a:avLst/>
            </a:prstGeom>
            <a:solidFill>
              <a:schemeClr val="bg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F70AC2DD-B7A2-E76C-0E1F-FE67C473F185}"/>
                </a:ext>
              </a:extLst>
            </p:cNvPr>
            <p:cNvSpPr/>
            <p:nvPr/>
          </p:nvSpPr>
          <p:spPr>
            <a:xfrm>
              <a:off x="1887542" y="4385580"/>
              <a:ext cx="8294683" cy="584775"/>
            </a:xfrm>
            <a:prstGeom prst="rect">
              <a:avLst/>
            </a:prstGeom>
            <a:solidFill>
              <a:schemeClr val="bg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5438C1C0-69B5-21CE-0F49-07BC4DEE5772}"/>
                </a:ext>
              </a:extLst>
            </p:cNvPr>
            <p:cNvSpPr txBox="1"/>
            <p:nvPr/>
          </p:nvSpPr>
          <p:spPr>
            <a:xfrm>
              <a:off x="1887541" y="2187703"/>
              <a:ext cx="2156757" cy="5309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Overall rating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rgbClr val="000000"/>
                  </a:solidFill>
                  <a:effectLst/>
                  <a:uLnTx/>
                  <a:uFillTx/>
                  <a:latin typeface="Calibri"/>
                  <a:ea typeface="+mn-ea"/>
                  <a:cs typeface="+mn-cs"/>
                </a:rPr>
                <a:t>Top 2 </a:t>
              </a:r>
              <a:r>
                <a:rPr lang="en-GB" sz="1050" i="1" kern="1200">
                  <a:solidFill>
                    <a:srgbClr val="000000"/>
                  </a:solidFill>
                  <a:latin typeface="Calibri"/>
                  <a:ea typeface="+mn-ea"/>
                  <a:cs typeface="+mn-cs"/>
                </a:rPr>
                <a:t>(Those selecting 5 or 4 out of a 5-point scale)</a:t>
              </a:r>
              <a:endParaRPr kumimoji="0" lang="en-GB" sz="1050" b="0" i="1" u="none" strike="noStrike" kern="1200" cap="none" spc="0" normalizeH="0" baseline="0" noProof="0">
                <a:ln>
                  <a:noFill/>
                </a:ln>
                <a:solidFill>
                  <a:srgbClr val="00000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6D70655B-8442-8150-91F4-691B0F02419A}"/>
                </a:ext>
              </a:extLst>
            </p:cNvPr>
            <p:cNvSpPr txBox="1"/>
            <p:nvPr/>
          </p:nvSpPr>
          <p:spPr>
            <a:xfrm>
              <a:off x="1887542" y="3315983"/>
              <a:ext cx="2156757" cy="8079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Value for money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rgbClr val="000000"/>
                  </a:solidFill>
                  <a:effectLst/>
                  <a:uLnTx/>
                  <a:uFillTx/>
                  <a:latin typeface="Calibri"/>
                  <a:ea typeface="+mn-ea"/>
                  <a:cs typeface="+mn-cs"/>
                </a:rPr>
                <a:t>Top 2 (Those selecting 5 or 4 out of a 4-point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632D042A-16B9-2408-6E03-91991A09A909}"/>
                </a:ext>
              </a:extLst>
            </p:cNvPr>
            <p:cNvSpPr txBox="1"/>
            <p:nvPr/>
          </p:nvSpPr>
          <p:spPr>
            <a:xfrm>
              <a:off x="1887542" y="4482849"/>
              <a:ext cx="2125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Calibri"/>
                  <a:ea typeface="+mn-ea"/>
                  <a:cs typeface="+mn-cs"/>
                </a:rPr>
                <a:t>NPS </a:t>
              </a:r>
              <a:endParaRPr kumimoji="0" lang="en-GB" sz="1800" b="0" i="1" u="none" strike="noStrike" kern="1200" cap="none" spc="0" normalizeH="0" baseline="0" noProof="0">
                <a:ln>
                  <a:noFill/>
                </a:ln>
                <a:solidFill>
                  <a:srgbClr val="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6B477142-5C04-2686-6AC4-E3E36402BB33}"/>
              </a:ext>
            </a:extLst>
          </p:cNvPr>
          <p:cNvSpPr txBox="1"/>
          <p:nvPr/>
        </p:nvSpPr>
        <p:spPr>
          <a:xfrm>
            <a:off x="4010827" y="2295424"/>
            <a:ext cx="5870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58%</a:t>
            </a:r>
          </a:p>
        </p:txBody>
      </p:sp>
      <p:sp>
        <p:nvSpPr>
          <p:cNvPr id="19" name="TextBox 18">
            <a:extLst>
              <a:ext uri="{FF2B5EF4-FFF2-40B4-BE49-F238E27FC236}">
                <a16:creationId xmlns:a16="http://schemas.microsoft.com/office/drawing/2014/main" id="{73C0E49D-C1B6-2D65-B391-26CAF56049CF}"/>
              </a:ext>
            </a:extLst>
          </p:cNvPr>
          <p:cNvSpPr txBox="1"/>
          <p:nvPr/>
        </p:nvSpPr>
        <p:spPr>
          <a:xfrm>
            <a:off x="6118251" y="2295424"/>
            <a:ext cx="583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Calibri"/>
                <a:ea typeface="+mn-ea"/>
                <a:cs typeface="+mn-cs"/>
              </a:rPr>
              <a:t>65%</a:t>
            </a:r>
          </a:p>
        </p:txBody>
      </p:sp>
      <p:sp>
        <p:nvSpPr>
          <p:cNvPr id="20" name="TextBox 19">
            <a:extLst>
              <a:ext uri="{FF2B5EF4-FFF2-40B4-BE49-F238E27FC236}">
                <a16:creationId xmlns:a16="http://schemas.microsoft.com/office/drawing/2014/main" id="{688CE98C-A530-DCAA-2C04-84E8BA3E8184}"/>
              </a:ext>
            </a:extLst>
          </p:cNvPr>
          <p:cNvSpPr txBox="1"/>
          <p:nvPr/>
        </p:nvSpPr>
        <p:spPr>
          <a:xfrm>
            <a:off x="8276887" y="2295424"/>
            <a:ext cx="583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Calibri"/>
                <a:ea typeface="+mn-ea"/>
                <a:cs typeface="+mn-cs"/>
              </a:rPr>
              <a:t>66%</a:t>
            </a:r>
          </a:p>
        </p:txBody>
      </p:sp>
      <p:sp>
        <p:nvSpPr>
          <p:cNvPr id="21" name="TextBox 20">
            <a:extLst>
              <a:ext uri="{FF2B5EF4-FFF2-40B4-BE49-F238E27FC236}">
                <a16:creationId xmlns:a16="http://schemas.microsoft.com/office/drawing/2014/main" id="{F27851C8-1C32-7202-2BFF-26FECF9C4B39}"/>
              </a:ext>
            </a:extLst>
          </p:cNvPr>
          <p:cNvSpPr txBox="1"/>
          <p:nvPr/>
        </p:nvSpPr>
        <p:spPr>
          <a:xfrm>
            <a:off x="4018058" y="3429000"/>
            <a:ext cx="583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42%</a:t>
            </a:r>
          </a:p>
        </p:txBody>
      </p:sp>
      <p:sp>
        <p:nvSpPr>
          <p:cNvPr id="22" name="TextBox 21">
            <a:extLst>
              <a:ext uri="{FF2B5EF4-FFF2-40B4-BE49-F238E27FC236}">
                <a16:creationId xmlns:a16="http://schemas.microsoft.com/office/drawing/2014/main" id="{AF97282C-F777-5219-964B-06A0EEE276D6}"/>
              </a:ext>
            </a:extLst>
          </p:cNvPr>
          <p:cNvSpPr txBox="1"/>
          <p:nvPr/>
        </p:nvSpPr>
        <p:spPr>
          <a:xfrm>
            <a:off x="6139778" y="3413439"/>
            <a:ext cx="583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Calibri"/>
                <a:ea typeface="+mn-ea"/>
                <a:cs typeface="+mn-cs"/>
              </a:rPr>
              <a:t>59%</a:t>
            </a:r>
          </a:p>
        </p:txBody>
      </p:sp>
      <p:sp>
        <p:nvSpPr>
          <p:cNvPr id="23" name="TextBox 22">
            <a:extLst>
              <a:ext uri="{FF2B5EF4-FFF2-40B4-BE49-F238E27FC236}">
                <a16:creationId xmlns:a16="http://schemas.microsoft.com/office/drawing/2014/main" id="{0386BB29-5527-A90A-F56F-FC4179F86C39}"/>
              </a:ext>
            </a:extLst>
          </p:cNvPr>
          <p:cNvSpPr txBox="1"/>
          <p:nvPr/>
        </p:nvSpPr>
        <p:spPr>
          <a:xfrm>
            <a:off x="8276887" y="3429000"/>
            <a:ext cx="5838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Calibri"/>
                <a:ea typeface="+mn-ea"/>
                <a:cs typeface="+mn-cs"/>
              </a:rPr>
              <a:t>67%</a:t>
            </a:r>
          </a:p>
        </p:txBody>
      </p:sp>
      <p:sp>
        <p:nvSpPr>
          <p:cNvPr id="24" name="TextBox 23">
            <a:extLst>
              <a:ext uri="{FF2B5EF4-FFF2-40B4-BE49-F238E27FC236}">
                <a16:creationId xmlns:a16="http://schemas.microsoft.com/office/drawing/2014/main" id="{7CCFBDA3-45F5-3148-0014-7BF1437E9225}"/>
              </a:ext>
            </a:extLst>
          </p:cNvPr>
          <p:cNvSpPr txBox="1"/>
          <p:nvPr/>
        </p:nvSpPr>
        <p:spPr>
          <a:xfrm>
            <a:off x="4087855" y="4513935"/>
            <a:ext cx="3722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-9</a:t>
            </a:r>
          </a:p>
        </p:txBody>
      </p:sp>
      <p:sp>
        <p:nvSpPr>
          <p:cNvPr id="25" name="TextBox 24">
            <a:extLst>
              <a:ext uri="{FF2B5EF4-FFF2-40B4-BE49-F238E27FC236}">
                <a16:creationId xmlns:a16="http://schemas.microsoft.com/office/drawing/2014/main" id="{DD481327-28D8-BD92-FD70-2B90002A532F}"/>
              </a:ext>
            </a:extLst>
          </p:cNvPr>
          <p:cNvSpPr txBox="1"/>
          <p:nvPr/>
        </p:nvSpPr>
        <p:spPr>
          <a:xfrm>
            <a:off x="6187067" y="4493301"/>
            <a:ext cx="4892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Calibri"/>
                <a:ea typeface="+mn-ea"/>
                <a:cs typeface="+mn-cs"/>
              </a:rPr>
              <a:t>-14</a:t>
            </a:r>
          </a:p>
        </p:txBody>
      </p:sp>
      <p:sp>
        <p:nvSpPr>
          <p:cNvPr id="26" name="TextBox 25">
            <a:extLst>
              <a:ext uri="{FF2B5EF4-FFF2-40B4-BE49-F238E27FC236}">
                <a16:creationId xmlns:a16="http://schemas.microsoft.com/office/drawing/2014/main" id="{4A829FBC-8991-8ADC-B29C-8CA0A0F50AB3}"/>
              </a:ext>
            </a:extLst>
          </p:cNvPr>
          <p:cNvSpPr txBox="1"/>
          <p:nvPr/>
        </p:nvSpPr>
        <p:spPr>
          <a:xfrm>
            <a:off x="8360243" y="4511436"/>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0000"/>
                </a:solidFill>
                <a:effectLst/>
                <a:uLnTx/>
                <a:uFillTx/>
                <a:latin typeface="Calibri"/>
                <a:ea typeface="+mn-ea"/>
                <a:cs typeface="+mn-cs"/>
              </a:rPr>
              <a:t>+8</a:t>
            </a:r>
          </a:p>
        </p:txBody>
      </p:sp>
      <p:sp>
        <p:nvSpPr>
          <p:cNvPr id="27" name="TextBox 26">
            <a:extLst>
              <a:ext uri="{FF2B5EF4-FFF2-40B4-BE49-F238E27FC236}">
                <a16:creationId xmlns:a16="http://schemas.microsoft.com/office/drawing/2014/main" id="{5ED4B9B1-CA41-0C03-9ABF-BA8C91AE4984}"/>
              </a:ext>
            </a:extLst>
          </p:cNvPr>
          <p:cNvSpPr txBox="1"/>
          <p:nvPr/>
        </p:nvSpPr>
        <p:spPr>
          <a:xfrm>
            <a:off x="3869891" y="1480281"/>
            <a:ext cx="868892" cy="646331"/>
          </a:xfrm>
          <a:prstGeom prst="rect">
            <a:avLst/>
          </a:prstGeom>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err="1">
                <a:solidFill>
                  <a:srgbClr val="000000"/>
                </a:solidFill>
                <a:latin typeface="Calibri"/>
                <a:ea typeface="+mn-ea"/>
                <a:cs typeface="+mn-cs"/>
              </a:rPr>
              <a:t>RCPath</a:t>
            </a:r>
            <a:endParaRPr lang="en-US" b="1" kern="1200">
              <a:solidFill>
                <a:srgbClr val="000000"/>
              </a:solidFill>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a:solidFill>
                  <a:srgbClr val="000000"/>
                </a:solidFill>
                <a:latin typeface="Calibri"/>
                <a:ea typeface="+mn-ea"/>
                <a:cs typeface="+mn-cs"/>
              </a:rPr>
              <a:t>2024</a:t>
            </a:r>
            <a:endParaRPr lang="en-GB" b="1" kern="1200">
              <a:solidFill>
                <a:srgbClr val="000000"/>
              </a:solidFill>
              <a:latin typeface="Calibri"/>
              <a:ea typeface="+mn-ea"/>
              <a:cs typeface="+mn-cs"/>
            </a:endParaRPr>
          </a:p>
        </p:txBody>
      </p:sp>
      <p:sp>
        <p:nvSpPr>
          <p:cNvPr id="28" name="TextBox 27">
            <a:extLst>
              <a:ext uri="{FF2B5EF4-FFF2-40B4-BE49-F238E27FC236}">
                <a16:creationId xmlns:a16="http://schemas.microsoft.com/office/drawing/2014/main" id="{BC3ABFBB-664D-5E51-4CB8-BA8E6F7692D9}"/>
              </a:ext>
            </a:extLst>
          </p:cNvPr>
          <p:cNvSpPr txBox="1"/>
          <p:nvPr/>
        </p:nvSpPr>
        <p:spPr>
          <a:xfrm>
            <a:off x="5633894" y="1480281"/>
            <a:ext cx="1595582" cy="64633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a:solidFill>
                  <a:srgbClr val="000000"/>
                </a:solidFill>
                <a:latin typeface="Calibri"/>
                <a:ea typeface="+mn-ea"/>
                <a:cs typeface="+mn-cs"/>
              </a:rPr>
              <a:t>Medical Royal College Norm</a:t>
            </a:r>
            <a:endParaRPr lang="en-GB" b="1" kern="1200">
              <a:solidFill>
                <a:srgbClr val="000000"/>
              </a:solidFill>
              <a:latin typeface="Calibri"/>
              <a:ea typeface="+mn-ea"/>
              <a:cs typeface="+mn-cs"/>
            </a:endParaRPr>
          </a:p>
        </p:txBody>
      </p:sp>
      <p:sp>
        <p:nvSpPr>
          <p:cNvPr id="29" name="TextBox 28">
            <a:extLst>
              <a:ext uri="{FF2B5EF4-FFF2-40B4-BE49-F238E27FC236}">
                <a16:creationId xmlns:a16="http://schemas.microsoft.com/office/drawing/2014/main" id="{C49A014A-DA09-732D-1050-4DB3D886F081}"/>
              </a:ext>
            </a:extLst>
          </p:cNvPr>
          <p:cNvSpPr txBox="1"/>
          <p:nvPr/>
        </p:nvSpPr>
        <p:spPr>
          <a:xfrm>
            <a:off x="7914320" y="1480281"/>
            <a:ext cx="1477329" cy="646331"/>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1200">
                <a:solidFill>
                  <a:srgbClr val="000000"/>
                </a:solidFill>
                <a:latin typeface="Calibri"/>
                <a:ea typeface="+mn-ea"/>
                <a:cs typeface="+mn-cs"/>
              </a:rPr>
              <a:t>Membership Norm</a:t>
            </a:r>
            <a:endParaRPr lang="en-GB" b="1" kern="1200">
              <a:solidFill>
                <a:srgbClr val="000000"/>
              </a:solidFill>
              <a:latin typeface="Calibri"/>
              <a:ea typeface="+mn-ea"/>
              <a:cs typeface="+mn-cs"/>
            </a:endParaRPr>
          </a:p>
        </p:txBody>
      </p:sp>
      <p:sp>
        <p:nvSpPr>
          <p:cNvPr id="7" name="Text Placeholder 2">
            <a:extLst>
              <a:ext uri="{FF2B5EF4-FFF2-40B4-BE49-F238E27FC236}">
                <a16:creationId xmlns:a16="http://schemas.microsoft.com/office/drawing/2014/main" id="{F1195E15-B125-0C57-57A1-1F38E7E34184}"/>
              </a:ext>
            </a:extLst>
          </p:cNvPr>
          <p:cNvSpPr>
            <a:spLocks noGrp="1"/>
          </p:cNvSpPr>
          <p:nvPr>
            <p:ph type="body" sz="quarter" idx="10"/>
          </p:nvPr>
        </p:nvSpPr>
        <p:spPr>
          <a:xfrm>
            <a:off x="242674" y="6231888"/>
            <a:ext cx="6729625" cy="511126"/>
          </a:xfrm>
        </p:spPr>
        <p:txBody>
          <a:bodyPr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i="1">
                <a:solidFill>
                  <a:schemeClr val="tx2"/>
                </a:solidFill>
              </a:rPr>
              <a:t>1a  How do you rate the Royal College of Pathologists as an organisation? Using a scale of 1 to 5, where 1 is very poor and 5 is excellent. Base: Asked to all (1,792)</a:t>
            </a:r>
            <a:br>
              <a:rPr lang="en-GB" sz="700" i="1">
                <a:solidFill>
                  <a:schemeClr val="tx2"/>
                </a:solidFill>
              </a:rPr>
            </a:br>
            <a:r>
              <a:rPr lang="en-GB" sz="700" i="1">
                <a:solidFill>
                  <a:schemeClr val="tx2"/>
                </a:solidFill>
              </a:rPr>
              <a:t>2  How likely are you to recommend membership of the Royal College of Pathologists to colleagues and peers? Using a scale of 0 to 10, where 0 is not at all likely and 10 is extremely likely. Base: Asked to all (1,792)</a:t>
            </a:r>
          </a:p>
          <a:p>
            <a:pPr algn="l" rtl="0">
              <a:defRPr/>
            </a:pPr>
            <a:r>
              <a:rPr lang="en-GB" sz="700" i="1">
                <a:solidFill>
                  <a:schemeClr val="tx2"/>
                </a:solidFill>
              </a:rPr>
              <a:t>3a. How do you rate membership of the Royal College of Pathologists in terms of value for money? Base: Asked to all (1,792)</a:t>
            </a:r>
            <a:br>
              <a:rPr lang="en-GB" sz="700" i="1">
                <a:solidFill>
                  <a:srgbClr val="202C4D"/>
                </a:solidFill>
                <a:latin typeface="Calibri" panose="020F0502020204030204"/>
              </a:rPr>
            </a:br>
            <a:r>
              <a:rPr lang="en-GB" sz="700" i="1">
                <a:solidFill>
                  <a:srgbClr val="202C4D"/>
                </a:solidFill>
                <a:latin typeface="Calibri" panose="020F0502020204030204"/>
              </a:rPr>
              <a:t>RbD normative database: Medical Royal Colleges: Overall rating (44,745), Value for money (36,288), NPS (35,196). Membership Norm: Overall rating (183,109), Value for money (101,871), NPS (96,600)</a:t>
            </a:r>
            <a:endParaRPr lang="en-GB" sz="700"/>
          </a:p>
        </p:txBody>
      </p:sp>
    </p:spTree>
    <p:extLst>
      <p:ext uri="{BB962C8B-B14F-4D97-AF65-F5344CB8AC3E}">
        <p14:creationId xmlns:p14="http://schemas.microsoft.com/office/powerpoint/2010/main" val="7539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24">
            <a:extLst>
              <a:ext uri="{FF2B5EF4-FFF2-40B4-BE49-F238E27FC236}">
                <a16:creationId xmlns:a16="http://schemas.microsoft.com/office/drawing/2014/main" id="{53B8F14B-A3CE-8EDF-51AF-B7E39204BB6E}"/>
              </a:ext>
            </a:extLst>
          </p:cNvPr>
          <p:cNvSpPr>
            <a:spLocks noGrp="1"/>
          </p:cNvSpPr>
          <p:nvPr>
            <p:ph type="title"/>
          </p:nvPr>
        </p:nvSpPr>
        <p:spPr/>
        <p:txBody>
          <a:bodyPr/>
          <a:lstStyle/>
          <a:p>
            <a:r>
              <a:rPr lang="en-GB">
                <a:solidFill>
                  <a:schemeClr val="bg2"/>
                </a:solidFill>
              </a:rPr>
              <a:t>The recommendations following this research are split into two tiers…</a:t>
            </a:r>
          </a:p>
        </p:txBody>
      </p:sp>
      <p:grpSp>
        <p:nvGrpSpPr>
          <p:cNvPr id="146" name="Group 145">
            <a:extLst>
              <a:ext uri="{FF2B5EF4-FFF2-40B4-BE49-F238E27FC236}">
                <a16:creationId xmlns:a16="http://schemas.microsoft.com/office/drawing/2014/main" id="{A8ABB14D-2F49-E748-7CB8-DCC991311D49}"/>
              </a:ext>
            </a:extLst>
          </p:cNvPr>
          <p:cNvGrpSpPr/>
          <p:nvPr/>
        </p:nvGrpSpPr>
        <p:grpSpPr>
          <a:xfrm>
            <a:off x="242675" y="1769806"/>
            <a:ext cx="8965277" cy="3711677"/>
            <a:chOff x="528996" y="2919828"/>
            <a:chExt cx="7067054" cy="2925802"/>
          </a:xfrm>
        </p:grpSpPr>
        <p:sp>
          <p:nvSpPr>
            <p:cNvPr id="128" name="Freeform 3">
              <a:extLst>
                <a:ext uri="{FF2B5EF4-FFF2-40B4-BE49-F238E27FC236}">
                  <a16:creationId xmlns:a16="http://schemas.microsoft.com/office/drawing/2014/main" id="{75937BE9-C877-873A-71C4-5B1E9C2C4703}"/>
                </a:ext>
              </a:extLst>
            </p:cNvPr>
            <p:cNvSpPr/>
            <p:nvPr/>
          </p:nvSpPr>
          <p:spPr>
            <a:xfrm>
              <a:off x="609600" y="3601983"/>
              <a:ext cx="1801920" cy="1558827"/>
            </a:xfrm>
            <a:custGeom>
              <a:avLst/>
              <a:gdLst>
                <a:gd name="connsiteX0" fmla="*/ 268088 w 357450"/>
                <a:gd name="connsiteY0" fmla="*/ 0 h 309227"/>
                <a:gd name="connsiteX1" fmla="*/ 89363 w 357450"/>
                <a:gd name="connsiteY1" fmla="*/ 0 h 309227"/>
                <a:gd name="connsiteX2" fmla="*/ 0 w 357450"/>
                <a:gd name="connsiteY2" fmla="*/ 154878 h 309227"/>
                <a:gd name="connsiteX3" fmla="*/ 89363 w 357450"/>
                <a:gd name="connsiteY3" fmla="*/ 309228 h 309227"/>
                <a:gd name="connsiteX4" fmla="*/ 268088 w 357450"/>
                <a:gd name="connsiteY4" fmla="*/ 309228 h 309227"/>
                <a:gd name="connsiteX5" fmla="*/ 357451 w 357450"/>
                <a:gd name="connsiteY5" fmla="*/ 154878 h 309227"/>
                <a:gd name="connsiteX6" fmla="*/ 268088 w 357450"/>
                <a:gd name="connsiteY6" fmla="*/ 0 h 3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50" h="309227">
                  <a:moveTo>
                    <a:pt x="268088" y="0"/>
                  </a:moveTo>
                  <a:lnTo>
                    <a:pt x="89363" y="0"/>
                  </a:lnTo>
                  <a:lnTo>
                    <a:pt x="0" y="154878"/>
                  </a:lnTo>
                  <a:lnTo>
                    <a:pt x="89363" y="309228"/>
                  </a:lnTo>
                  <a:lnTo>
                    <a:pt x="268088" y="309228"/>
                  </a:lnTo>
                  <a:lnTo>
                    <a:pt x="357451" y="154878"/>
                  </a:lnTo>
                  <a:lnTo>
                    <a:pt x="268088" y="0"/>
                  </a:lnTo>
                  <a:close/>
                </a:path>
              </a:pathLst>
            </a:custGeom>
            <a:solidFill>
              <a:schemeClr val="tx2"/>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grpSp>
          <p:nvGrpSpPr>
            <p:cNvPr id="129" name="Group 128">
              <a:extLst>
                <a:ext uri="{FF2B5EF4-FFF2-40B4-BE49-F238E27FC236}">
                  <a16:creationId xmlns:a16="http://schemas.microsoft.com/office/drawing/2014/main" id="{1C9000D6-E6C0-E455-010E-968D1E6DBD3F}"/>
                </a:ext>
              </a:extLst>
            </p:cNvPr>
            <p:cNvGrpSpPr/>
            <p:nvPr/>
          </p:nvGrpSpPr>
          <p:grpSpPr>
            <a:xfrm>
              <a:off x="2046342" y="2919828"/>
              <a:ext cx="5549708" cy="1420265"/>
              <a:chOff x="2515517" y="2125949"/>
              <a:chExt cx="5549708" cy="1420265"/>
            </a:xfrm>
          </p:grpSpPr>
          <p:sp>
            <p:nvSpPr>
              <p:cNvPr id="140" name="Freeform 6">
                <a:extLst>
                  <a:ext uri="{FF2B5EF4-FFF2-40B4-BE49-F238E27FC236}">
                    <a16:creationId xmlns:a16="http://schemas.microsoft.com/office/drawing/2014/main" id="{DB339096-5861-8D5B-2633-B07EB56DA567}"/>
                  </a:ext>
                </a:extLst>
              </p:cNvPr>
              <p:cNvSpPr/>
              <p:nvPr/>
            </p:nvSpPr>
            <p:spPr>
              <a:xfrm>
                <a:off x="2683303" y="2125949"/>
                <a:ext cx="5381922" cy="1380744"/>
              </a:xfrm>
              <a:custGeom>
                <a:avLst/>
                <a:gdLst>
                  <a:gd name="connsiteX0" fmla="*/ 761433 w 897856"/>
                  <a:gd name="connsiteY0" fmla="*/ 0 h 273283"/>
                  <a:gd name="connsiteX1" fmla="*/ 0 w 897856"/>
                  <a:gd name="connsiteY1" fmla="*/ 0 h 273283"/>
                  <a:gd name="connsiteX2" fmla="*/ 0 w 897856"/>
                  <a:gd name="connsiteY2" fmla="*/ 273283 h 273283"/>
                  <a:gd name="connsiteX3" fmla="*/ 761433 w 897856"/>
                  <a:gd name="connsiteY3" fmla="*/ 273283 h 273283"/>
                  <a:gd name="connsiteX4" fmla="*/ 897856 w 897856"/>
                  <a:gd name="connsiteY4" fmla="*/ 136906 h 273283"/>
                  <a:gd name="connsiteX5" fmla="*/ 897856 w 897856"/>
                  <a:gd name="connsiteY5" fmla="*/ 136906 h 273283"/>
                  <a:gd name="connsiteX6" fmla="*/ 761433 w 897856"/>
                  <a:gd name="connsiteY6" fmla="*/ 529 h 273283"/>
                  <a:gd name="connsiteX7" fmla="*/ 757731 w 897856"/>
                  <a:gd name="connsiteY7" fmla="*/ 259011 h 273283"/>
                  <a:gd name="connsiteX8" fmla="*/ 635056 w 897856"/>
                  <a:gd name="connsiteY8" fmla="*/ 136377 h 273283"/>
                  <a:gd name="connsiteX9" fmla="*/ 757731 w 897856"/>
                  <a:gd name="connsiteY9" fmla="*/ 13743 h 273283"/>
                  <a:gd name="connsiteX10" fmla="*/ 880407 w 897856"/>
                  <a:gd name="connsiteY10" fmla="*/ 136377 h 273283"/>
                  <a:gd name="connsiteX11" fmla="*/ 757731 w 897856"/>
                  <a:gd name="connsiteY11" fmla="*/ 259011 h 273283"/>
                  <a:gd name="connsiteX0" fmla="*/ 761733 w 898156"/>
                  <a:gd name="connsiteY0" fmla="*/ 0 h 273283"/>
                  <a:gd name="connsiteX1" fmla="*/ 300 w 898156"/>
                  <a:gd name="connsiteY1" fmla="*/ 0 h 273283"/>
                  <a:gd name="connsiteX2" fmla="*/ 0 w 898156"/>
                  <a:gd name="connsiteY2" fmla="*/ 138231 h 273283"/>
                  <a:gd name="connsiteX3" fmla="*/ 300 w 898156"/>
                  <a:gd name="connsiteY3" fmla="*/ 273283 h 273283"/>
                  <a:gd name="connsiteX4" fmla="*/ 761733 w 898156"/>
                  <a:gd name="connsiteY4" fmla="*/ 273283 h 273283"/>
                  <a:gd name="connsiteX5" fmla="*/ 898156 w 898156"/>
                  <a:gd name="connsiteY5" fmla="*/ 136906 h 273283"/>
                  <a:gd name="connsiteX6" fmla="*/ 898156 w 898156"/>
                  <a:gd name="connsiteY6" fmla="*/ 136906 h 273283"/>
                  <a:gd name="connsiteX7" fmla="*/ 761733 w 898156"/>
                  <a:gd name="connsiteY7" fmla="*/ 529 h 273283"/>
                  <a:gd name="connsiteX8" fmla="*/ 761733 w 898156"/>
                  <a:gd name="connsiteY8" fmla="*/ 0 h 273283"/>
                  <a:gd name="connsiteX9" fmla="*/ 758031 w 898156"/>
                  <a:gd name="connsiteY9" fmla="*/ 259011 h 273283"/>
                  <a:gd name="connsiteX10" fmla="*/ 635356 w 898156"/>
                  <a:gd name="connsiteY10" fmla="*/ 136377 h 273283"/>
                  <a:gd name="connsiteX11" fmla="*/ 758031 w 898156"/>
                  <a:gd name="connsiteY11" fmla="*/ 13743 h 273283"/>
                  <a:gd name="connsiteX12" fmla="*/ 880707 w 898156"/>
                  <a:gd name="connsiteY12" fmla="*/ 136377 h 273283"/>
                  <a:gd name="connsiteX13" fmla="*/ 758031 w 898156"/>
                  <a:gd name="connsiteY13" fmla="*/ 259011 h 273283"/>
                  <a:gd name="connsiteX0" fmla="*/ 784056 w 920479"/>
                  <a:gd name="connsiteY0" fmla="*/ 0 h 273283"/>
                  <a:gd name="connsiteX1" fmla="*/ 22623 w 920479"/>
                  <a:gd name="connsiteY1" fmla="*/ 0 h 273283"/>
                  <a:gd name="connsiteX2" fmla="*/ 0 w 920479"/>
                  <a:gd name="connsiteY2" fmla="*/ 139519 h 273283"/>
                  <a:gd name="connsiteX3" fmla="*/ 22623 w 920479"/>
                  <a:gd name="connsiteY3" fmla="*/ 273283 h 273283"/>
                  <a:gd name="connsiteX4" fmla="*/ 784056 w 920479"/>
                  <a:gd name="connsiteY4" fmla="*/ 273283 h 273283"/>
                  <a:gd name="connsiteX5" fmla="*/ 920479 w 920479"/>
                  <a:gd name="connsiteY5" fmla="*/ 136906 h 273283"/>
                  <a:gd name="connsiteX6" fmla="*/ 920479 w 920479"/>
                  <a:gd name="connsiteY6" fmla="*/ 136906 h 273283"/>
                  <a:gd name="connsiteX7" fmla="*/ 784056 w 920479"/>
                  <a:gd name="connsiteY7" fmla="*/ 529 h 273283"/>
                  <a:gd name="connsiteX8" fmla="*/ 784056 w 920479"/>
                  <a:gd name="connsiteY8" fmla="*/ 0 h 273283"/>
                  <a:gd name="connsiteX9" fmla="*/ 780354 w 920479"/>
                  <a:gd name="connsiteY9" fmla="*/ 259011 h 273283"/>
                  <a:gd name="connsiteX10" fmla="*/ 657679 w 920479"/>
                  <a:gd name="connsiteY10" fmla="*/ 136377 h 273283"/>
                  <a:gd name="connsiteX11" fmla="*/ 780354 w 920479"/>
                  <a:gd name="connsiteY11" fmla="*/ 13743 h 273283"/>
                  <a:gd name="connsiteX12" fmla="*/ 903030 w 920479"/>
                  <a:gd name="connsiteY12" fmla="*/ 136377 h 273283"/>
                  <a:gd name="connsiteX13" fmla="*/ 780354 w 920479"/>
                  <a:gd name="connsiteY13" fmla="*/ 259011 h 273283"/>
                  <a:gd name="connsiteX0" fmla="*/ 931198 w 1067621"/>
                  <a:gd name="connsiteY0" fmla="*/ 0 h 273283"/>
                  <a:gd name="connsiteX1" fmla="*/ 169765 w 1067621"/>
                  <a:gd name="connsiteY1" fmla="*/ 0 h 273283"/>
                  <a:gd name="connsiteX2" fmla="*/ 0 w 1067621"/>
                  <a:gd name="connsiteY2" fmla="*/ 154706 h 273283"/>
                  <a:gd name="connsiteX3" fmla="*/ 169765 w 1067621"/>
                  <a:gd name="connsiteY3" fmla="*/ 273283 h 273283"/>
                  <a:gd name="connsiteX4" fmla="*/ 931198 w 1067621"/>
                  <a:gd name="connsiteY4" fmla="*/ 273283 h 273283"/>
                  <a:gd name="connsiteX5" fmla="*/ 1067621 w 1067621"/>
                  <a:gd name="connsiteY5" fmla="*/ 136906 h 273283"/>
                  <a:gd name="connsiteX6" fmla="*/ 1067621 w 1067621"/>
                  <a:gd name="connsiteY6" fmla="*/ 136906 h 273283"/>
                  <a:gd name="connsiteX7" fmla="*/ 931198 w 1067621"/>
                  <a:gd name="connsiteY7" fmla="*/ 529 h 273283"/>
                  <a:gd name="connsiteX8" fmla="*/ 931198 w 1067621"/>
                  <a:gd name="connsiteY8" fmla="*/ 0 h 273283"/>
                  <a:gd name="connsiteX9" fmla="*/ 927496 w 1067621"/>
                  <a:gd name="connsiteY9" fmla="*/ 259011 h 273283"/>
                  <a:gd name="connsiteX10" fmla="*/ 804821 w 1067621"/>
                  <a:gd name="connsiteY10" fmla="*/ 136377 h 273283"/>
                  <a:gd name="connsiteX11" fmla="*/ 927496 w 1067621"/>
                  <a:gd name="connsiteY11" fmla="*/ 13743 h 273283"/>
                  <a:gd name="connsiteX12" fmla="*/ 1050172 w 1067621"/>
                  <a:gd name="connsiteY12" fmla="*/ 136377 h 273283"/>
                  <a:gd name="connsiteX13" fmla="*/ 927496 w 1067621"/>
                  <a:gd name="connsiteY13" fmla="*/ 259011 h 27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7621" h="273283">
                    <a:moveTo>
                      <a:pt x="931198" y="0"/>
                    </a:moveTo>
                    <a:lnTo>
                      <a:pt x="169765" y="0"/>
                    </a:lnTo>
                    <a:lnTo>
                      <a:pt x="0" y="154706"/>
                    </a:lnTo>
                    <a:lnTo>
                      <a:pt x="169765" y="273283"/>
                    </a:lnTo>
                    <a:lnTo>
                      <a:pt x="931198" y="273283"/>
                    </a:lnTo>
                    <a:cubicBezTo>
                      <a:pt x="1006812" y="273283"/>
                      <a:pt x="1067621" y="211966"/>
                      <a:pt x="1067621" y="136906"/>
                    </a:cubicBezTo>
                    <a:lnTo>
                      <a:pt x="1067621" y="136906"/>
                    </a:lnTo>
                    <a:cubicBezTo>
                      <a:pt x="1067621" y="61317"/>
                      <a:pt x="1006284" y="529"/>
                      <a:pt x="931198" y="529"/>
                    </a:cubicBezTo>
                    <a:lnTo>
                      <a:pt x="931198" y="0"/>
                    </a:lnTo>
                    <a:close/>
                    <a:moveTo>
                      <a:pt x="927496" y="259011"/>
                    </a:moveTo>
                    <a:cubicBezTo>
                      <a:pt x="859814" y="259011"/>
                      <a:pt x="804821" y="204037"/>
                      <a:pt x="804821" y="136377"/>
                    </a:cubicBezTo>
                    <a:cubicBezTo>
                      <a:pt x="804821" y="68717"/>
                      <a:pt x="859814" y="13743"/>
                      <a:pt x="927496" y="13743"/>
                    </a:cubicBezTo>
                    <a:cubicBezTo>
                      <a:pt x="995180" y="13743"/>
                      <a:pt x="1050172" y="68717"/>
                      <a:pt x="1050172" y="136377"/>
                    </a:cubicBezTo>
                    <a:cubicBezTo>
                      <a:pt x="1050172" y="204037"/>
                      <a:pt x="995180" y="259011"/>
                      <a:pt x="927496" y="259011"/>
                    </a:cubicBezTo>
                    <a:close/>
                  </a:path>
                </a:pathLst>
              </a:custGeom>
              <a:solidFill>
                <a:schemeClr val="bg2"/>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grpSp>
            <p:nvGrpSpPr>
              <p:cNvPr id="141" name="Group 140">
                <a:extLst>
                  <a:ext uri="{FF2B5EF4-FFF2-40B4-BE49-F238E27FC236}">
                    <a16:creationId xmlns:a16="http://schemas.microsoft.com/office/drawing/2014/main" id="{6BF7AF2B-2445-4E73-C592-5706F56A9389}"/>
                  </a:ext>
                </a:extLst>
              </p:cNvPr>
              <p:cNvGrpSpPr/>
              <p:nvPr/>
            </p:nvGrpSpPr>
            <p:grpSpPr>
              <a:xfrm>
                <a:off x="3665770" y="2247970"/>
                <a:ext cx="3001529" cy="1222511"/>
                <a:chOff x="8921977" y="1488121"/>
                <a:chExt cx="2926080" cy="1345211"/>
              </a:xfrm>
            </p:grpSpPr>
            <p:sp>
              <p:nvSpPr>
                <p:cNvPr id="144" name="TextBox 8">
                  <a:extLst>
                    <a:ext uri="{FF2B5EF4-FFF2-40B4-BE49-F238E27FC236}">
                      <a16:creationId xmlns:a16="http://schemas.microsoft.com/office/drawing/2014/main" id="{326730AF-9712-8CB9-AFBC-A2873350B33C}"/>
                    </a:ext>
                  </a:extLst>
                </p:cNvPr>
                <p:cNvSpPr txBox="1"/>
                <p:nvPr/>
              </p:nvSpPr>
              <p:spPr>
                <a:xfrm>
                  <a:off x="8921977" y="1488121"/>
                  <a:ext cx="2926080" cy="44026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solidFill>
                        <a:schemeClr val="bg1"/>
                      </a:solidFill>
                    </a:rPr>
                    <a:t>Tier 1</a:t>
                  </a:r>
                </a:p>
              </p:txBody>
            </p:sp>
            <p:sp>
              <p:nvSpPr>
                <p:cNvPr id="145" name="TextBox 9">
                  <a:extLst>
                    <a:ext uri="{FF2B5EF4-FFF2-40B4-BE49-F238E27FC236}">
                      <a16:creationId xmlns:a16="http://schemas.microsoft.com/office/drawing/2014/main" id="{F7AE0116-2E62-2E01-622C-EC00977284A2}"/>
                    </a:ext>
                  </a:extLst>
                </p:cNvPr>
                <p:cNvSpPr txBox="1"/>
                <p:nvPr/>
              </p:nvSpPr>
              <p:spPr>
                <a:xfrm>
                  <a:off x="8921977" y="1898968"/>
                  <a:ext cx="2926080" cy="93436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noProof="1">
                      <a:solidFill>
                        <a:schemeClr val="bg1"/>
                      </a:solidFill>
                    </a:rPr>
                    <a:t>Tier 1 recommendations focus on the overall RCPath membership – providing actionable recommendations that would benefit the </a:t>
                  </a:r>
                  <a:r>
                    <a:rPr lang="en-GB" sz="1600" u="sng" noProof="1">
                      <a:solidFill>
                        <a:schemeClr val="bg1"/>
                      </a:solidFill>
                    </a:rPr>
                    <a:t>broad</a:t>
                  </a:r>
                  <a:r>
                    <a:rPr lang="en-GB" sz="1600" noProof="1">
                      <a:solidFill>
                        <a:schemeClr val="bg1"/>
                      </a:solidFill>
                    </a:rPr>
                    <a:t> membership.</a:t>
                  </a:r>
                  <a:endParaRPr lang="en-US" sz="1600" noProof="1">
                    <a:solidFill>
                      <a:schemeClr val="bg1"/>
                    </a:solidFill>
                  </a:endParaRPr>
                </a:p>
              </p:txBody>
            </p:sp>
          </p:grpSp>
          <p:sp>
            <p:nvSpPr>
              <p:cNvPr id="142" name="Freeform 5">
                <a:extLst>
                  <a:ext uri="{FF2B5EF4-FFF2-40B4-BE49-F238E27FC236}">
                    <a16:creationId xmlns:a16="http://schemas.microsoft.com/office/drawing/2014/main" id="{23A57DC4-7AF8-76A3-8C81-7ED7AA92B2CE}"/>
                  </a:ext>
                </a:extLst>
              </p:cNvPr>
              <p:cNvSpPr/>
              <p:nvPr/>
            </p:nvSpPr>
            <p:spPr>
              <a:xfrm>
                <a:off x="2515517" y="2125951"/>
                <a:ext cx="1020907" cy="1420263"/>
              </a:xfrm>
              <a:custGeom>
                <a:avLst/>
                <a:gdLst>
                  <a:gd name="connsiteX0" fmla="*/ 0 w 202519"/>
                  <a:gd name="connsiteY0" fmla="*/ 126863 h 281740"/>
                  <a:gd name="connsiteX1" fmla="*/ 202520 w 202519"/>
                  <a:gd name="connsiteY1" fmla="*/ 0 h 281740"/>
                  <a:gd name="connsiteX2" fmla="*/ 202520 w 202519"/>
                  <a:gd name="connsiteY2" fmla="*/ 273283 h 281740"/>
                  <a:gd name="connsiteX3" fmla="*/ 89363 w 202519"/>
                  <a:gd name="connsiteY3" fmla="*/ 281741 h 281740"/>
                  <a:gd name="connsiteX4" fmla="*/ 0 w 202519"/>
                  <a:gd name="connsiteY4" fmla="*/ 126863 h 28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19" h="281740">
                    <a:moveTo>
                      <a:pt x="0" y="126863"/>
                    </a:moveTo>
                    <a:lnTo>
                      <a:pt x="202520" y="0"/>
                    </a:lnTo>
                    <a:lnTo>
                      <a:pt x="202520" y="273283"/>
                    </a:lnTo>
                    <a:lnTo>
                      <a:pt x="89363" y="281741"/>
                    </a:lnTo>
                    <a:lnTo>
                      <a:pt x="0" y="126863"/>
                    </a:lnTo>
                    <a:close/>
                  </a:path>
                </a:pathLst>
              </a:custGeom>
              <a:solidFill>
                <a:srgbClr val="583F7B"/>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43" name="TextBox 38">
                <a:extLst>
                  <a:ext uri="{FF2B5EF4-FFF2-40B4-BE49-F238E27FC236}">
                    <a16:creationId xmlns:a16="http://schemas.microsoft.com/office/drawing/2014/main" id="{63A6D56D-B315-91D5-1A25-8524E5D8E928}"/>
                  </a:ext>
                </a:extLst>
              </p:cNvPr>
              <p:cNvSpPr txBox="1"/>
              <p:nvPr/>
            </p:nvSpPr>
            <p:spPr>
              <a:xfrm>
                <a:off x="2895356" y="2659422"/>
                <a:ext cx="625060" cy="338554"/>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noProof="1">
                    <a:solidFill>
                      <a:schemeClr val="bg1"/>
                    </a:solidFill>
                  </a:rPr>
                  <a:t>01</a:t>
                </a:r>
              </a:p>
            </p:txBody>
          </p:sp>
        </p:grpSp>
        <p:grpSp>
          <p:nvGrpSpPr>
            <p:cNvPr id="130" name="Group 129">
              <a:extLst>
                <a:ext uri="{FF2B5EF4-FFF2-40B4-BE49-F238E27FC236}">
                  <a16:creationId xmlns:a16="http://schemas.microsoft.com/office/drawing/2014/main" id="{45B99F6F-115B-CDF0-7205-0743442A8AB9}"/>
                </a:ext>
              </a:extLst>
            </p:cNvPr>
            <p:cNvGrpSpPr/>
            <p:nvPr/>
          </p:nvGrpSpPr>
          <p:grpSpPr>
            <a:xfrm>
              <a:off x="2046342" y="4425367"/>
              <a:ext cx="5549708" cy="1420263"/>
              <a:chOff x="2515517" y="3631488"/>
              <a:chExt cx="5549708" cy="1420263"/>
            </a:xfrm>
          </p:grpSpPr>
          <p:sp>
            <p:nvSpPr>
              <p:cNvPr id="134" name="Freeform 7">
                <a:extLst>
                  <a:ext uri="{FF2B5EF4-FFF2-40B4-BE49-F238E27FC236}">
                    <a16:creationId xmlns:a16="http://schemas.microsoft.com/office/drawing/2014/main" id="{8EE3B718-E8C6-2C8B-637B-EA47BA0B68C0}"/>
                  </a:ext>
                </a:extLst>
              </p:cNvPr>
              <p:cNvSpPr/>
              <p:nvPr/>
            </p:nvSpPr>
            <p:spPr>
              <a:xfrm>
                <a:off x="2682617" y="3671007"/>
                <a:ext cx="5382608" cy="1380744"/>
              </a:xfrm>
              <a:custGeom>
                <a:avLst/>
                <a:gdLst>
                  <a:gd name="connsiteX0" fmla="*/ 761433 w 897856"/>
                  <a:gd name="connsiteY0" fmla="*/ 0 h 273283"/>
                  <a:gd name="connsiteX1" fmla="*/ 0 w 897856"/>
                  <a:gd name="connsiteY1" fmla="*/ 0 h 273283"/>
                  <a:gd name="connsiteX2" fmla="*/ 0 w 897856"/>
                  <a:gd name="connsiteY2" fmla="*/ 273283 h 273283"/>
                  <a:gd name="connsiteX3" fmla="*/ 761433 w 897856"/>
                  <a:gd name="connsiteY3" fmla="*/ 273283 h 273283"/>
                  <a:gd name="connsiteX4" fmla="*/ 897856 w 897856"/>
                  <a:gd name="connsiteY4" fmla="*/ 136906 h 273283"/>
                  <a:gd name="connsiteX5" fmla="*/ 897856 w 897856"/>
                  <a:gd name="connsiteY5" fmla="*/ 136906 h 273283"/>
                  <a:gd name="connsiteX6" fmla="*/ 761433 w 897856"/>
                  <a:gd name="connsiteY6" fmla="*/ 528 h 273283"/>
                  <a:gd name="connsiteX7" fmla="*/ 757731 w 897856"/>
                  <a:gd name="connsiteY7" fmla="*/ 259011 h 273283"/>
                  <a:gd name="connsiteX8" fmla="*/ 635056 w 897856"/>
                  <a:gd name="connsiteY8" fmla="*/ 136377 h 273283"/>
                  <a:gd name="connsiteX9" fmla="*/ 757731 w 897856"/>
                  <a:gd name="connsiteY9" fmla="*/ 13743 h 273283"/>
                  <a:gd name="connsiteX10" fmla="*/ 880407 w 897856"/>
                  <a:gd name="connsiteY10" fmla="*/ 136377 h 273283"/>
                  <a:gd name="connsiteX11" fmla="*/ 757731 w 897856"/>
                  <a:gd name="connsiteY11" fmla="*/ 259011 h 273283"/>
                  <a:gd name="connsiteX0" fmla="*/ 761733 w 898156"/>
                  <a:gd name="connsiteY0" fmla="*/ 0 h 273283"/>
                  <a:gd name="connsiteX1" fmla="*/ 300 w 898156"/>
                  <a:gd name="connsiteY1" fmla="*/ 0 h 273283"/>
                  <a:gd name="connsiteX2" fmla="*/ 0 w 898156"/>
                  <a:gd name="connsiteY2" fmla="*/ 136770 h 273283"/>
                  <a:gd name="connsiteX3" fmla="*/ 300 w 898156"/>
                  <a:gd name="connsiteY3" fmla="*/ 273283 h 273283"/>
                  <a:gd name="connsiteX4" fmla="*/ 761733 w 898156"/>
                  <a:gd name="connsiteY4" fmla="*/ 273283 h 273283"/>
                  <a:gd name="connsiteX5" fmla="*/ 898156 w 898156"/>
                  <a:gd name="connsiteY5" fmla="*/ 136906 h 273283"/>
                  <a:gd name="connsiteX6" fmla="*/ 898156 w 898156"/>
                  <a:gd name="connsiteY6" fmla="*/ 136906 h 273283"/>
                  <a:gd name="connsiteX7" fmla="*/ 761733 w 898156"/>
                  <a:gd name="connsiteY7" fmla="*/ 528 h 273283"/>
                  <a:gd name="connsiteX8" fmla="*/ 761733 w 898156"/>
                  <a:gd name="connsiteY8" fmla="*/ 0 h 273283"/>
                  <a:gd name="connsiteX9" fmla="*/ 758031 w 898156"/>
                  <a:gd name="connsiteY9" fmla="*/ 259011 h 273283"/>
                  <a:gd name="connsiteX10" fmla="*/ 635356 w 898156"/>
                  <a:gd name="connsiteY10" fmla="*/ 136377 h 273283"/>
                  <a:gd name="connsiteX11" fmla="*/ 758031 w 898156"/>
                  <a:gd name="connsiteY11" fmla="*/ 13743 h 273283"/>
                  <a:gd name="connsiteX12" fmla="*/ 880707 w 898156"/>
                  <a:gd name="connsiteY12" fmla="*/ 136377 h 273283"/>
                  <a:gd name="connsiteX13" fmla="*/ 758031 w 898156"/>
                  <a:gd name="connsiteY13" fmla="*/ 259011 h 273283"/>
                  <a:gd name="connsiteX0" fmla="*/ 782339 w 918762"/>
                  <a:gd name="connsiteY0" fmla="*/ 0 h 273283"/>
                  <a:gd name="connsiteX1" fmla="*/ 20906 w 918762"/>
                  <a:gd name="connsiteY1" fmla="*/ 0 h 273283"/>
                  <a:gd name="connsiteX2" fmla="*/ 0 w 918762"/>
                  <a:gd name="connsiteY2" fmla="*/ 137629 h 273283"/>
                  <a:gd name="connsiteX3" fmla="*/ 20906 w 918762"/>
                  <a:gd name="connsiteY3" fmla="*/ 273283 h 273283"/>
                  <a:gd name="connsiteX4" fmla="*/ 782339 w 918762"/>
                  <a:gd name="connsiteY4" fmla="*/ 273283 h 273283"/>
                  <a:gd name="connsiteX5" fmla="*/ 918762 w 918762"/>
                  <a:gd name="connsiteY5" fmla="*/ 136906 h 273283"/>
                  <a:gd name="connsiteX6" fmla="*/ 918762 w 918762"/>
                  <a:gd name="connsiteY6" fmla="*/ 136906 h 273283"/>
                  <a:gd name="connsiteX7" fmla="*/ 782339 w 918762"/>
                  <a:gd name="connsiteY7" fmla="*/ 528 h 273283"/>
                  <a:gd name="connsiteX8" fmla="*/ 782339 w 918762"/>
                  <a:gd name="connsiteY8" fmla="*/ 0 h 273283"/>
                  <a:gd name="connsiteX9" fmla="*/ 778637 w 918762"/>
                  <a:gd name="connsiteY9" fmla="*/ 259011 h 273283"/>
                  <a:gd name="connsiteX10" fmla="*/ 655962 w 918762"/>
                  <a:gd name="connsiteY10" fmla="*/ 136377 h 273283"/>
                  <a:gd name="connsiteX11" fmla="*/ 778637 w 918762"/>
                  <a:gd name="connsiteY11" fmla="*/ 13743 h 273283"/>
                  <a:gd name="connsiteX12" fmla="*/ 901313 w 918762"/>
                  <a:gd name="connsiteY12" fmla="*/ 136377 h 273283"/>
                  <a:gd name="connsiteX13" fmla="*/ 778637 w 918762"/>
                  <a:gd name="connsiteY13" fmla="*/ 259011 h 273283"/>
                  <a:gd name="connsiteX0" fmla="*/ 793071 w 929494"/>
                  <a:gd name="connsiteY0" fmla="*/ 0 h 273283"/>
                  <a:gd name="connsiteX1" fmla="*/ 31638 w 929494"/>
                  <a:gd name="connsiteY1" fmla="*/ 0 h 273283"/>
                  <a:gd name="connsiteX2" fmla="*/ 0 w 929494"/>
                  <a:gd name="connsiteY2" fmla="*/ 138481 h 273283"/>
                  <a:gd name="connsiteX3" fmla="*/ 31638 w 929494"/>
                  <a:gd name="connsiteY3" fmla="*/ 273283 h 273283"/>
                  <a:gd name="connsiteX4" fmla="*/ 793071 w 929494"/>
                  <a:gd name="connsiteY4" fmla="*/ 273283 h 273283"/>
                  <a:gd name="connsiteX5" fmla="*/ 929494 w 929494"/>
                  <a:gd name="connsiteY5" fmla="*/ 136906 h 273283"/>
                  <a:gd name="connsiteX6" fmla="*/ 929494 w 929494"/>
                  <a:gd name="connsiteY6" fmla="*/ 136906 h 273283"/>
                  <a:gd name="connsiteX7" fmla="*/ 793071 w 929494"/>
                  <a:gd name="connsiteY7" fmla="*/ 528 h 273283"/>
                  <a:gd name="connsiteX8" fmla="*/ 793071 w 929494"/>
                  <a:gd name="connsiteY8" fmla="*/ 0 h 273283"/>
                  <a:gd name="connsiteX9" fmla="*/ 789369 w 929494"/>
                  <a:gd name="connsiteY9" fmla="*/ 259011 h 273283"/>
                  <a:gd name="connsiteX10" fmla="*/ 666694 w 929494"/>
                  <a:gd name="connsiteY10" fmla="*/ 136377 h 273283"/>
                  <a:gd name="connsiteX11" fmla="*/ 789369 w 929494"/>
                  <a:gd name="connsiteY11" fmla="*/ 13743 h 273283"/>
                  <a:gd name="connsiteX12" fmla="*/ 912045 w 929494"/>
                  <a:gd name="connsiteY12" fmla="*/ 136377 h 273283"/>
                  <a:gd name="connsiteX13" fmla="*/ 789369 w 929494"/>
                  <a:gd name="connsiteY13" fmla="*/ 259011 h 273283"/>
                  <a:gd name="connsiteX0" fmla="*/ 931334 w 1067757"/>
                  <a:gd name="connsiteY0" fmla="*/ 0 h 273283"/>
                  <a:gd name="connsiteX1" fmla="*/ 169901 w 1067757"/>
                  <a:gd name="connsiteY1" fmla="*/ 0 h 273283"/>
                  <a:gd name="connsiteX2" fmla="*/ 0 w 1067757"/>
                  <a:gd name="connsiteY2" fmla="*/ 132153 h 273283"/>
                  <a:gd name="connsiteX3" fmla="*/ 169901 w 1067757"/>
                  <a:gd name="connsiteY3" fmla="*/ 273283 h 273283"/>
                  <a:gd name="connsiteX4" fmla="*/ 931334 w 1067757"/>
                  <a:gd name="connsiteY4" fmla="*/ 273283 h 273283"/>
                  <a:gd name="connsiteX5" fmla="*/ 1067757 w 1067757"/>
                  <a:gd name="connsiteY5" fmla="*/ 136906 h 273283"/>
                  <a:gd name="connsiteX6" fmla="*/ 1067757 w 1067757"/>
                  <a:gd name="connsiteY6" fmla="*/ 136906 h 273283"/>
                  <a:gd name="connsiteX7" fmla="*/ 931334 w 1067757"/>
                  <a:gd name="connsiteY7" fmla="*/ 528 h 273283"/>
                  <a:gd name="connsiteX8" fmla="*/ 931334 w 1067757"/>
                  <a:gd name="connsiteY8" fmla="*/ 0 h 273283"/>
                  <a:gd name="connsiteX9" fmla="*/ 927632 w 1067757"/>
                  <a:gd name="connsiteY9" fmla="*/ 259011 h 273283"/>
                  <a:gd name="connsiteX10" fmla="*/ 804957 w 1067757"/>
                  <a:gd name="connsiteY10" fmla="*/ 136377 h 273283"/>
                  <a:gd name="connsiteX11" fmla="*/ 927632 w 1067757"/>
                  <a:gd name="connsiteY11" fmla="*/ 13743 h 273283"/>
                  <a:gd name="connsiteX12" fmla="*/ 1050308 w 1067757"/>
                  <a:gd name="connsiteY12" fmla="*/ 136377 h 273283"/>
                  <a:gd name="connsiteX13" fmla="*/ 927632 w 1067757"/>
                  <a:gd name="connsiteY13" fmla="*/ 259011 h 27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7757" h="273283">
                    <a:moveTo>
                      <a:pt x="931334" y="0"/>
                    </a:moveTo>
                    <a:lnTo>
                      <a:pt x="169901" y="0"/>
                    </a:lnTo>
                    <a:lnTo>
                      <a:pt x="0" y="132153"/>
                    </a:lnTo>
                    <a:lnTo>
                      <a:pt x="169901" y="273283"/>
                    </a:lnTo>
                    <a:lnTo>
                      <a:pt x="931334" y="273283"/>
                    </a:lnTo>
                    <a:cubicBezTo>
                      <a:pt x="1006948" y="273283"/>
                      <a:pt x="1067757" y="211966"/>
                      <a:pt x="1067757" y="136906"/>
                    </a:cubicBezTo>
                    <a:lnTo>
                      <a:pt x="1067757" y="136906"/>
                    </a:lnTo>
                    <a:cubicBezTo>
                      <a:pt x="1067757" y="61317"/>
                      <a:pt x="1006420" y="528"/>
                      <a:pt x="931334" y="528"/>
                    </a:cubicBezTo>
                    <a:lnTo>
                      <a:pt x="931334" y="0"/>
                    </a:lnTo>
                    <a:close/>
                    <a:moveTo>
                      <a:pt x="927632" y="259011"/>
                    </a:moveTo>
                    <a:cubicBezTo>
                      <a:pt x="859950" y="259011"/>
                      <a:pt x="804957" y="204037"/>
                      <a:pt x="804957" y="136377"/>
                    </a:cubicBezTo>
                    <a:cubicBezTo>
                      <a:pt x="804957" y="68717"/>
                      <a:pt x="859950" y="13743"/>
                      <a:pt x="927632" y="13743"/>
                    </a:cubicBezTo>
                    <a:cubicBezTo>
                      <a:pt x="995316" y="13743"/>
                      <a:pt x="1050308" y="68717"/>
                      <a:pt x="1050308" y="136377"/>
                    </a:cubicBezTo>
                    <a:cubicBezTo>
                      <a:pt x="1050308" y="204037"/>
                      <a:pt x="995316" y="259011"/>
                      <a:pt x="927632" y="259011"/>
                    </a:cubicBezTo>
                    <a:close/>
                  </a:path>
                </a:pathLst>
              </a:custGeom>
              <a:solidFill>
                <a:schemeClr val="accent2"/>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grpSp>
            <p:nvGrpSpPr>
              <p:cNvPr id="135" name="Group 134">
                <a:extLst>
                  <a:ext uri="{FF2B5EF4-FFF2-40B4-BE49-F238E27FC236}">
                    <a16:creationId xmlns:a16="http://schemas.microsoft.com/office/drawing/2014/main" id="{D17BDCCD-53D7-C2C5-E90E-901B5087F83A}"/>
                  </a:ext>
                </a:extLst>
              </p:cNvPr>
              <p:cNvGrpSpPr/>
              <p:nvPr/>
            </p:nvGrpSpPr>
            <p:grpSpPr>
              <a:xfrm>
                <a:off x="3665770" y="3796140"/>
                <a:ext cx="3001529" cy="1197144"/>
                <a:chOff x="8921977" y="1488121"/>
                <a:chExt cx="2926080" cy="1317298"/>
              </a:xfrm>
            </p:grpSpPr>
            <p:sp>
              <p:nvSpPr>
                <p:cNvPr id="138" name="TextBox 11">
                  <a:extLst>
                    <a:ext uri="{FF2B5EF4-FFF2-40B4-BE49-F238E27FC236}">
                      <a16:creationId xmlns:a16="http://schemas.microsoft.com/office/drawing/2014/main" id="{6BA52237-3742-82E1-A8E1-AEE942CA9309}"/>
                    </a:ext>
                  </a:extLst>
                </p:cNvPr>
                <p:cNvSpPr txBox="1"/>
                <p:nvPr/>
              </p:nvSpPr>
              <p:spPr>
                <a:xfrm>
                  <a:off x="8921977" y="1488121"/>
                  <a:ext cx="2926080" cy="44026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noProof="1">
                      <a:solidFill>
                        <a:schemeClr val="bg1"/>
                      </a:solidFill>
                    </a:rPr>
                    <a:t>Tier 2</a:t>
                  </a:r>
                </a:p>
              </p:txBody>
            </p:sp>
            <p:sp>
              <p:nvSpPr>
                <p:cNvPr id="139" name="TextBox 12">
                  <a:extLst>
                    <a:ext uri="{FF2B5EF4-FFF2-40B4-BE49-F238E27FC236}">
                      <a16:creationId xmlns:a16="http://schemas.microsoft.com/office/drawing/2014/main" id="{13E7D34C-F037-81A5-A186-0C398938F62E}"/>
                    </a:ext>
                  </a:extLst>
                </p:cNvPr>
                <p:cNvSpPr txBox="1"/>
                <p:nvPr/>
              </p:nvSpPr>
              <p:spPr>
                <a:xfrm>
                  <a:off x="8921977" y="1821389"/>
                  <a:ext cx="2926080" cy="984030"/>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1600">
                      <a:solidFill>
                        <a:schemeClr val="bg1"/>
                      </a:solidFill>
                    </a:rPr>
                    <a:t>Tier 2 recommendations focus on specific </a:t>
                  </a:r>
                  <a:r>
                    <a:rPr lang="en-GB" sz="1600" u="sng">
                      <a:solidFill>
                        <a:schemeClr val="bg1"/>
                      </a:solidFill>
                    </a:rPr>
                    <a:t>niches</a:t>
                  </a:r>
                  <a:r>
                    <a:rPr lang="en-GB" sz="1600">
                      <a:solidFill>
                        <a:schemeClr val="bg1"/>
                      </a:solidFill>
                    </a:rPr>
                    <a:t> within the </a:t>
                  </a:r>
                  <a:r>
                    <a:rPr lang="en-GB" sz="1600" err="1">
                      <a:solidFill>
                        <a:schemeClr val="bg1"/>
                      </a:solidFill>
                    </a:rPr>
                    <a:t>RCPath</a:t>
                  </a:r>
                  <a:r>
                    <a:rPr lang="en-GB" sz="1600">
                      <a:solidFill>
                        <a:schemeClr val="bg1"/>
                      </a:solidFill>
                    </a:rPr>
                    <a:t> membership, these recommendations will address areas that can be targeted towards specific groups.</a:t>
                  </a:r>
                </a:p>
              </p:txBody>
            </p:sp>
          </p:grpSp>
          <p:sp>
            <p:nvSpPr>
              <p:cNvPr id="136" name="Freeform 4">
                <a:extLst>
                  <a:ext uri="{FF2B5EF4-FFF2-40B4-BE49-F238E27FC236}">
                    <a16:creationId xmlns:a16="http://schemas.microsoft.com/office/drawing/2014/main" id="{4B212087-0ADA-55E5-0BD6-66E345F48084}"/>
                  </a:ext>
                </a:extLst>
              </p:cNvPr>
              <p:cNvSpPr/>
              <p:nvPr/>
            </p:nvSpPr>
            <p:spPr>
              <a:xfrm>
                <a:off x="2515517" y="3631488"/>
                <a:ext cx="1020907" cy="1420263"/>
              </a:xfrm>
              <a:custGeom>
                <a:avLst/>
                <a:gdLst>
                  <a:gd name="connsiteX0" fmla="*/ 202520 w 202519"/>
                  <a:gd name="connsiteY0" fmla="*/ 281741 h 281740"/>
                  <a:gd name="connsiteX1" fmla="*/ 0 w 202519"/>
                  <a:gd name="connsiteY1" fmla="*/ 154878 h 281740"/>
                  <a:gd name="connsiteX2" fmla="*/ 89363 w 202519"/>
                  <a:gd name="connsiteY2" fmla="*/ 0 h 281740"/>
                  <a:gd name="connsiteX3" fmla="*/ 202520 w 202519"/>
                  <a:gd name="connsiteY3" fmla="*/ 8458 h 281740"/>
                  <a:gd name="connsiteX4" fmla="*/ 202520 w 202519"/>
                  <a:gd name="connsiteY4" fmla="*/ 281741 h 281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19" h="281740">
                    <a:moveTo>
                      <a:pt x="202520" y="281741"/>
                    </a:moveTo>
                    <a:lnTo>
                      <a:pt x="0" y="154878"/>
                    </a:lnTo>
                    <a:lnTo>
                      <a:pt x="89363" y="0"/>
                    </a:lnTo>
                    <a:lnTo>
                      <a:pt x="202520" y="8458"/>
                    </a:lnTo>
                    <a:lnTo>
                      <a:pt x="202520" y="281741"/>
                    </a:lnTo>
                    <a:close/>
                  </a:path>
                </a:pathLst>
              </a:custGeom>
              <a:solidFill>
                <a:schemeClr val="accent2">
                  <a:lumMod val="75000"/>
                </a:schemeClr>
              </a:solidFill>
              <a:ln w="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37" name="TextBox 39">
                <a:extLst>
                  <a:ext uri="{FF2B5EF4-FFF2-40B4-BE49-F238E27FC236}">
                    <a16:creationId xmlns:a16="http://schemas.microsoft.com/office/drawing/2014/main" id="{35EB9EAF-8D28-1AE1-7C00-AD2A1BA50D64}"/>
                  </a:ext>
                </a:extLst>
              </p:cNvPr>
              <p:cNvSpPr txBox="1"/>
              <p:nvPr/>
            </p:nvSpPr>
            <p:spPr>
              <a:xfrm>
                <a:off x="2895356" y="4207593"/>
                <a:ext cx="625060" cy="338554"/>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noProof="1">
                    <a:solidFill>
                      <a:schemeClr val="bg1"/>
                    </a:solidFill>
                  </a:rPr>
                  <a:t>02</a:t>
                </a:r>
              </a:p>
            </p:txBody>
          </p:sp>
        </p:grpSp>
        <p:sp>
          <p:nvSpPr>
            <p:cNvPr id="132" name="TextBox 44">
              <a:extLst>
                <a:ext uri="{FF2B5EF4-FFF2-40B4-BE49-F238E27FC236}">
                  <a16:creationId xmlns:a16="http://schemas.microsoft.com/office/drawing/2014/main" id="{CAF91D80-74D9-FC8D-2999-FE6623749A90}"/>
                </a:ext>
              </a:extLst>
            </p:cNvPr>
            <p:cNvSpPr txBox="1"/>
            <p:nvPr/>
          </p:nvSpPr>
          <p:spPr>
            <a:xfrm>
              <a:off x="528996" y="4213452"/>
              <a:ext cx="1963128" cy="338554"/>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noProof="1">
                  <a:solidFill>
                    <a:schemeClr val="bg1"/>
                  </a:solidFill>
                </a:rPr>
                <a:t>Recommendations</a:t>
              </a:r>
            </a:p>
          </p:txBody>
        </p:sp>
      </p:grpSp>
      <p:sp>
        <p:nvSpPr>
          <p:cNvPr id="148" name="TextBox 147">
            <a:extLst>
              <a:ext uri="{FF2B5EF4-FFF2-40B4-BE49-F238E27FC236}">
                <a16:creationId xmlns:a16="http://schemas.microsoft.com/office/drawing/2014/main" id="{9E72304F-7BD2-DA43-EEED-44B1106B60E5}"/>
              </a:ext>
            </a:extLst>
          </p:cNvPr>
          <p:cNvSpPr txBox="1"/>
          <p:nvPr/>
        </p:nvSpPr>
        <p:spPr>
          <a:xfrm>
            <a:off x="9352009" y="2240487"/>
            <a:ext cx="2597316" cy="2978764"/>
          </a:xfrm>
          <a:prstGeom prst="rect">
            <a:avLst/>
          </a:prstGeom>
          <a:solidFill>
            <a:schemeClr val="bg1">
              <a:lumMod val="85000"/>
            </a:schemeClr>
          </a:solidFill>
        </p:spPr>
        <p:txBody>
          <a:bodyPr wrap="square">
            <a:spAutoFit/>
          </a:bodyPr>
          <a:lstStyle/>
          <a:p>
            <a:pPr algn="ctr">
              <a:lnSpc>
                <a:spcPct val="107000"/>
              </a:lnSpc>
              <a:spcAft>
                <a:spcPts val="800"/>
              </a:spcAft>
            </a:pPr>
            <a:r>
              <a:rPr lang="en-GB" sz="1600" kern="1200">
                <a:solidFill>
                  <a:schemeClr val="tx2"/>
                </a:solidFill>
                <a:latin typeface="+mn-lt"/>
                <a:ea typeface="+mn-ea"/>
                <a:cs typeface="+mn-cs"/>
              </a:rPr>
              <a:t>Considering recommendations for both Tier 1 and Tier 2 will help </a:t>
            </a:r>
            <a:r>
              <a:rPr lang="en-GB" sz="1600" kern="1200" err="1">
                <a:solidFill>
                  <a:schemeClr val="tx2"/>
                </a:solidFill>
                <a:latin typeface="+mn-lt"/>
                <a:ea typeface="+mn-ea"/>
                <a:cs typeface="+mn-cs"/>
              </a:rPr>
              <a:t>RCPath</a:t>
            </a:r>
            <a:r>
              <a:rPr lang="en-GB" sz="1600" kern="1200">
                <a:solidFill>
                  <a:schemeClr val="tx2"/>
                </a:solidFill>
                <a:latin typeface="+mn-lt"/>
                <a:ea typeface="+mn-ea"/>
                <a:cs typeface="+mn-cs"/>
              </a:rPr>
              <a:t> target the needs of the profession as a whole – while also ensuring that the specific needs of smaller groups are heard, acknowledged and actioned to </a:t>
            </a:r>
            <a:r>
              <a:rPr lang="en-GB" sz="1600" b="1" kern="1200">
                <a:solidFill>
                  <a:schemeClr val="tx2"/>
                </a:solidFill>
                <a:latin typeface="+mn-lt"/>
                <a:ea typeface="+mn-ea"/>
                <a:cs typeface="+mn-cs"/>
              </a:rPr>
              <a:t>maximise the impact of this research.</a:t>
            </a:r>
          </a:p>
        </p:txBody>
      </p:sp>
      <p:pic>
        <p:nvPicPr>
          <p:cNvPr id="1026" name="Picture 2" descr="Community Icon 7460400">
            <a:extLst>
              <a:ext uri="{FF2B5EF4-FFF2-40B4-BE49-F238E27FC236}">
                <a16:creationId xmlns:a16="http://schemas.microsoft.com/office/drawing/2014/main" id="{B9B5B577-CF51-22E8-C0DA-BB44A9D11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2638" y="2088975"/>
            <a:ext cx="1077218" cy="10772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rget Icon 7531839">
            <a:extLst>
              <a:ext uri="{FF2B5EF4-FFF2-40B4-BE49-F238E27FC236}">
                <a16:creationId xmlns:a16="http://schemas.microsoft.com/office/drawing/2014/main" id="{9B8F10F9-E285-8A82-01C1-976E39144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906" y="3997987"/>
            <a:ext cx="1254681" cy="125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731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D68DB-06FD-1C53-C446-FFE76587F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E6816-84AD-B314-A8FC-769041C16772}"/>
              </a:ext>
            </a:extLst>
          </p:cNvPr>
          <p:cNvSpPr>
            <a:spLocks noGrp="1"/>
          </p:cNvSpPr>
          <p:nvPr>
            <p:ph type="title"/>
          </p:nvPr>
        </p:nvSpPr>
        <p:spPr/>
        <p:txBody>
          <a:bodyPr/>
          <a:lstStyle/>
          <a:p>
            <a:r>
              <a:rPr lang="en-GB">
                <a:solidFill>
                  <a:schemeClr val="bg2"/>
                </a:solidFill>
              </a:rPr>
              <a:t>Tier 1 Recommendations</a:t>
            </a:r>
          </a:p>
        </p:txBody>
      </p:sp>
      <p:sp>
        <p:nvSpPr>
          <p:cNvPr id="4" name="Rectangle 3">
            <a:extLst>
              <a:ext uri="{FF2B5EF4-FFF2-40B4-BE49-F238E27FC236}">
                <a16:creationId xmlns:a16="http://schemas.microsoft.com/office/drawing/2014/main" id="{341A7AE6-3448-1B50-8022-3D1583CFD25B}"/>
              </a:ext>
            </a:extLst>
          </p:cNvPr>
          <p:cNvSpPr/>
          <p:nvPr/>
        </p:nvSpPr>
        <p:spPr>
          <a:xfrm>
            <a:off x="0" y="0"/>
            <a:ext cx="24267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a:t>Tier 1 Recommendations</a:t>
            </a:r>
          </a:p>
        </p:txBody>
      </p:sp>
      <p:sp>
        <p:nvSpPr>
          <p:cNvPr id="10" name="Rectangle 9">
            <a:extLst>
              <a:ext uri="{FF2B5EF4-FFF2-40B4-BE49-F238E27FC236}">
                <a16:creationId xmlns:a16="http://schemas.microsoft.com/office/drawing/2014/main" id="{831F09B4-9489-7033-5090-01487473EBE1}"/>
              </a:ext>
            </a:extLst>
          </p:cNvPr>
          <p:cNvSpPr/>
          <p:nvPr/>
        </p:nvSpPr>
        <p:spPr>
          <a:xfrm>
            <a:off x="609600" y="1403287"/>
            <a:ext cx="6071856" cy="6902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Calibri (Body)"/>
              </a:rPr>
              <a:t>Clearly articulate the tangible and intangible benefits of </a:t>
            </a:r>
            <a:r>
              <a:rPr lang="en-US" err="1">
                <a:latin typeface="Calibri (Body)"/>
              </a:rPr>
              <a:t>RCPath</a:t>
            </a:r>
            <a:r>
              <a:rPr lang="en-US">
                <a:latin typeface="Calibri (Body)"/>
              </a:rPr>
              <a:t> membership to help shift the focus from cost to value</a:t>
            </a:r>
            <a:endParaRPr lang="en-GB">
              <a:latin typeface="Calibri (Body)"/>
            </a:endParaRPr>
          </a:p>
        </p:txBody>
      </p:sp>
      <p:sp>
        <p:nvSpPr>
          <p:cNvPr id="11" name="Rectangle 10">
            <a:extLst>
              <a:ext uri="{FF2B5EF4-FFF2-40B4-BE49-F238E27FC236}">
                <a16:creationId xmlns:a16="http://schemas.microsoft.com/office/drawing/2014/main" id="{BCC6229E-C787-A168-321E-6896570861BD}"/>
              </a:ext>
            </a:extLst>
          </p:cNvPr>
          <p:cNvSpPr/>
          <p:nvPr/>
        </p:nvSpPr>
        <p:spPr>
          <a:xfrm>
            <a:off x="609599" y="2093544"/>
            <a:ext cx="6071857" cy="383032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a:solidFill>
                  <a:schemeClr val="tx2"/>
                </a:solidFill>
              </a:rPr>
              <a:t>For those who hold weaker perceptions of the </a:t>
            </a:r>
            <a:r>
              <a:rPr lang="en-US" sz="1400" err="1">
                <a:solidFill>
                  <a:schemeClr val="tx2"/>
                </a:solidFill>
              </a:rPr>
              <a:t>RCPath</a:t>
            </a:r>
            <a:r>
              <a:rPr lang="en-US" sz="1400">
                <a:solidFill>
                  <a:schemeClr val="tx2"/>
                </a:solidFill>
              </a:rPr>
              <a:t>, many cite a </a:t>
            </a:r>
            <a:r>
              <a:rPr lang="en-US" sz="1400" b="1">
                <a:solidFill>
                  <a:schemeClr val="tx2"/>
                </a:solidFill>
              </a:rPr>
              <a:t>lack of value </a:t>
            </a:r>
            <a:r>
              <a:rPr lang="en-US" sz="1400">
                <a:solidFill>
                  <a:schemeClr val="tx2"/>
                </a:solidFill>
              </a:rPr>
              <a:t>derived from: </a:t>
            </a:r>
          </a:p>
          <a:p>
            <a:pPr algn="l"/>
            <a:endParaRPr lang="en-US" sz="1400">
              <a:solidFill>
                <a:schemeClr val="tx2"/>
              </a:solidFill>
            </a:endParaRPr>
          </a:p>
          <a:p>
            <a:pPr marL="342900" indent="-342900" algn="l">
              <a:buFont typeface="+mj-lt"/>
              <a:buAutoNum type="alphaLcParenR"/>
            </a:pPr>
            <a:r>
              <a:rPr lang="en-US" sz="1400">
                <a:solidFill>
                  <a:schemeClr val="tx2"/>
                </a:solidFill>
              </a:rPr>
              <a:t>Membership fees that are regarded as </a:t>
            </a:r>
            <a:r>
              <a:rPr lang="en-US" sz="1400" b="1">
                <a:solidFill>
                  <a:schemeClr val="tx2"/>
                </a:solidFill>
              </a:rPr>
              <a:t>very</a:t>
            </a:r>
            <a:r>
              <a:rPr lang="en-US" sz="1400">
                <a:solidFill>
                  <a:schemeClr val="tx2"/>
                </a:solidFill>
              </a:rPr>
              <a:t> </a:t>
            </a:r>
            <a:r>
              <a:rPr lang="en-US" sz="1400" b="1">
                <a:solidFill>
                  <a:schemeClr val="tx2"/>
                </a:solidFill>
              </a:rPr>
              <a:t>expensive</a:t>
            </a:r>
            <a:r>
              <a:rPr lang="en-US" sz="1400">
                <a:solidFill>
                  <a:schemeClr val="tx2"/>
                </a:solidFill>
              </a:rPr>
              <a:t>, and </a:t>
            </a:r>
          </a:p>
          <a:p>
            <a:pPr marL="342900" indent="-342900" algn="l">
              <a:buFont typeface="+mj-lt"/>
              <a:buAutoNum type="alphaLcParenR"/>
            </a:pPr>
            <a:endParaRPr lang="en-US" sz="1400">
              <a:solidFill>
                <a:schemeClr val="tx2"/>
              </a:solidFill>
            </a:endParaRPr>
          </a:p>
          <a:p>
            <a:pPr marL="342900" indent="-342900" algn="l">
              <a:buFont typeface="+mj-lt"/>
              <a:buAutoNum type="alphaLcParenR"/>
            </a:pPr>
            <a:r>
              <a:rPr lang="en-US" sz="1400">
                <a:solidFill>
                  <a:schemeClr val="tx2"/>
                </a:solidFill>
              </a:rPr>
              <a:t>A </a:t>
            </a:r>
            <a:r>
              <a:rPr lang="en-US" sz="1400" b="1">
                <a:solidFill>
                  <a:schemeClr val="tx2"/>
                </a:solidFill>
              </a:rPr>
              <a:t>poor understanding of the benefits </a:t>
            </a:r>
            <a:r>
              <a:rPr lang="en-US" sz="1400">
                <a:solidFill>
                  <a:schemeClr val="tx2"/>
                </a:solidFill>
              </a:rPr>
              <a:t>offered from membership. </a:t>
            </a:r>
          </a:p>
          <a:p>
            <a:pPr algn="l"/>
            <a:endParaRPr lang="en-US" sz="1400">
              <a:solidFill>
                <a:schemeClr val="tx2"/>
              </a:solidFill>
            </a:endParaRPr>
          </a:p>
          <a:p>
            <a:pPr algn="l"/>
            <a:r>
              <a:rPr lang="en-US" sz="1400">
                <a:solidFill>
                  <a:schemeClr val="tx2"/>
                </a:solidFill>
              </a:rPr>
              <a:t>Care must be taken to move the focus of the conversation away from cost and shift this towards what can be gained from </a:t>
            </a:r>
            <a:r>
              <a:rPr lang="en-US" sz="1400" err="1">
                <a:solidFill>
                  <a:schemeClr val="tx2"/>
                </a:solidFill>
              </a:rPr>
              <a:t>RCPath</a:t>
            </a:r>
            <a:r>
              <a:rPr lang="en-US" sz="1400">
                <a:solidFill>
                  <a:schemeClr val="tx2"/>
                </a:solidFill>
              </a:rPr>
              <a:t> membership. </a:t>
            </a:r>
            <a:r>
              <a:rPr lang="en-US" sz="1400" b="1">
                <a:solidFill>
                  <a:schemeClr val="tx2"/>
                </a:solidFill>
              </a:rPr>
              <a:t>Clarification of clear tangible benefits alongside a stronger focus on intangible benefits </a:t>
            </a:r>
            <a:r>
              <a:rPr lang="en-US" sz="1400">
                <a:solidFill>
                  <a:schemeClr val="tx2"/>
                </a:solidFill>
              </a:rPr>
              <a:t>(such as feeling part of a community, association with a prestigious institution, feeling of pride and belonging), is important here. </a:t>
            </a:r>
          </a:p>
          <a:p>
            <a:pPr algn="l"/>
            <a:endParaRPr lang="en-US" sz="1400">
              <a:solidFill>
                <a:schemeClr val="tx2"/>
              </a:solidFill>
            </a:endParaRPr>
          </a:p>
          <a:p>
            <a:pPr algn="l"/>
            <a:r>
              <a:rPr lang="en-US" sz="1400">
                <a:solidFill>
                  <a:schemeClr val="tx2"/>
                </a:solidFill>
              </a:rPr>
              <a:t>Members’ sense of pride derived from membership is good, but the personal sense of belonging is weaker. Build on associations of pride and use this as an opportunity to link these feelings to a stronger sense of belonging. Help members understand how the </a:t>
            </a:r>
            <a:r>
              <a:rPr lang="en-US" sz="1400" err="1">
                <a:solidFill>
                  <a:schemeClr val="tx2"/>
                </a:solidFill>
              </a:rPr>
              <a:t>RCPath</a:t>
            </a:r>
            <a:r>
              <a:rPr lang="en-US" sz="1400">
                <a:solidFill>
                  <a:schemeClr val="tx2"/>
                </a:solidFill>
              </a:rPr>
              <a:t> is working to be a home for all pathologists, across the breadth and diversity of the profession. </a:t>
            </a:r>
          </a:p>
        </p:txBody>
      </p:sp>
      <p:sp>
        <p:nvSpPr>
          <p:cNvPr id="3" name="Rectangle 2">
            <a:extLst>
              <a:ext uri="{FF2B5EF4-FFF2-40B4-BE49-F238E27FC236}">
                <a16:creationId xmlns:a16="http://schemas.microsoft.com/office/drawing/2014/main" id="{660B71A2-8C02-0CAD-6D22-0BFA66D751D6}"/>
              </a:ext>
            </a:extLst>
          </p:cNvPr>
          <p:cNvSpPr/>
          <p:nvPr/>
        </p:nvSpPr>
        <p:spPr>
          <a:xfrm>
            <a:off x="7116024" y="1403287"/>
            <a:ext cx="4392592" cy="6902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Calibri (Body)"/>
              </a:rPr>
              <a:t>Improve responsiveness to member enquiries</a:t>
            </a:r>
          </a:p>
        </p:txBody>
      </p:sp>
      <p:sp>
        <p:nvSpPr>
          <p:cNvPr id="5" name="Rectangle 4">
            <a:extLst>
              <a:ext uri="{FF2B5EF4-FFF2-40B4-BE49-F238E27FC236}">
                <a16:creationId xmlns:a16="http://schemas.microsoft.com/office/drawing/2014/main" id="{17534829-FD4D-366D-5C87-4A3BE8FE8F03}"/>
              </a:ext>
            </a:extLst>
          </p:cNvPr>
          <p:cNvSpPr/>
          <p:nvPr/>
        </p:nvSpPr>
        <p:spPr>
          <a:xfrm>
            <a:off x="7116024" y="2093544"/>
            <a:ext cx="4392592" cy="383032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a:solidFill>
                  <a:schemeClr val="tx2"/>
                </a:solidFill>
              </a:rPr>
              <a:t>Respondents who are less positive about </a:t>
            </a:r>
            <a:r>
              <a:rPr lang="en-GB" sz="1400" err="1">
                <a:solidFill>
                  <a:schemeClr val="tx2"/>
                </a:solidFill>
              </a:rPr>
              <a:t>RCPath</a:t>
            </a:r>
            <a:r>
              <a:rPr lang="en-GB" sz="1400">
                <a:solidFill>
                  <a:schemeClr val="tx2"/>
                </a:solidFill>
              </a:rPr>
              <a:t> as an organisation highlight the </a:t>
            </a:r>
            <a:r>
              <a:rPr lang="en-GB" sz="1400" b="1">
                <a:solidFill>
                  <a:schemeClr val="tx2"/>
                </a:solidFill>
              </a:rPr>
              <a:t>lack of timely or satisfactory communication </a:t>
            </a:r>
            <a:r>
              <a:rPr lang="en-GB" sz="1400">
                <a:solidFill>
                  <a:schemeClr val="tx2"/>
                </a:solidFill>
              </a:rPr>
              <a:t>from the College. Some mention long waiting times for a reply, others feel their needs are unmet with regards to examinations queries. </a:t>
            </a:r>
          </a:p>
          <a:p>
            <a:pPr algn="l"/>
            <a:endParaRPr lang="en-GB" sz="1400">
              <a:solidFill>
                <a:schemeClr val="tx2"/>
              </a:solidFill>
            </a:endParaRPr>
          </a:p>
          <a:p>
            <a:pPr algn="l"/>
            <a:r>
              <a:rPr lang="en-GB" sz="1400">
                <a:solidFill>
                  <a:schemeClr val="tx2"/>
                </a:solidFill>
              </a:rPr>
              <a:t>Some also feel there can be a lack of assistance from staff when grappling with administrative tasks that they need the College to support them with. </a:t>
            </a:r>
          </a:p>
          <a:p>
            <a:pPr algn="l"/>
            <a:endParaRPr lang="en-GB" sz="1400">
              <a:solidFill>
                <a:schemeClr val="tx2"/>
              </a:solidFill>
            </a:endParaRPr>
          </a:p>
          <a:p>
            <a:pPr algn="l"/>
            <a:r>
              <a:rPr lang="en-GB" sz="1400">
                <a:solidFill>
                  <a:schemeClr val="tx2"/>
                </a:solidFill>
              </a:rPr>
              <a:t>The </a:t>
            </a:r>
            <a:r>
              <a:rPr lang="en-GB" sz="1400" err="1">
                <a:solidFill>
                  <a:schemeClr val="tx2"/>
                </a:solidFill>
              </a:rPr>
              <a:t>RCPath</a:t>
            </a:r>
            <a:r>
              <a:rPr lang="en-GB" sz="1400">
                <a:solidFill>
                  <a:schemeClr val="tx2"/>
                </a:solidFill>
              </a:rPr>
              <a:t> has a small staff base, so care needs to be taken to manage members’ expectations and ensure that they know how quickly they are likely to hear back when they reach out to the College staff. </a:t>
            </a:r>
          </a:p>
          <a:p>
            <a:pPr algn="l"/>
            <a:endParaRPr lang="en-GB" sz="1400">
              <a:solidFill>
                <a:schemeClr val="tx2"/>
              </a:solidFill>
            </a:endParaRPr>
          </a:p>
        </p:txBody>
      </p:sp>
    </p:spTree>
    <p:extLst>
      <p:ext uri="{BB962C8B-B14F-4D97-AF65-F5344CB8AC3E}">
        <p14:creationId xmlns:p14="http://schemas.microsoft.com/office/powerpoint/2010/main" val="4116311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915A5-0543-5F9C-36CB-6FD8CBD8A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6E7C3-FB05-7693-31FB-03E5FE01CA92}"/>
              </a:ext>
            </a:extLst>
          </p:cNvPr>
          <p:cNvSpPr>
            <a:spLocks noGrp="1"/>
          </p:cNvSpPr>
          <p:nvPr>
            <p:ph type="title"/>
          </p:nvPr>
        </p:nvSpPr>
        <p:spPr/>
        <p:txBody>
          <a:bodyPr/>
          <a:lstStyle/>
          <a:p>
            <a:r>
              <a:rPr lang="en-GB">
                <a:solidFill>
                  <a:schemeClr val="bg2"/>
                </a:solidFill>
              </a:rPr>
              <a:t>Tier 1 Recommendations</a:t>
            </a:r>
          </a:p>
        </p:txBody>
      </p:sp>
      <p:sp>
        <p:nvSpPr>
          <p:cNvPr id="4" name="Rectangle 3">
            <a:extLst>
              <a:ext uri="{FF2B5EF4-FFF2-40B4-BE49-F238E27FC236}">
                <a16:creationId xmlns:a16="http://schemas.microsoft.com/office/drawing/2014/main" id="{26037BAB-5FCF-2577-4742-B76966C4ABA6}"/>
              </a:ext>
            </a:extLst>
          </p:cNvPr>
          <p:cNvSpPr/>
          <p:nvPr/>
        </p:nvSpPr>
        <p:spPr>
          <a:xfrm>
            <a:off x="0" y="0"/>
            <a:ext cx="24267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a:t>Tier 1 Recommendations</a:t>
            </a:r>
          </a:p>
        </p:txBody>
      </p:sp>
      <p:sp>
        <p:nvSpPr>
          <p:cNvPr id="5" name="Rectangle 4">
            <a:extLst>
              <a:ext uri="{FF2B5EF4-FFF2-40B4-BE49-F238E27FC236}">
                <a16:creationId xmlns:a16="http://schemas.microsoft.com/office/drawing/2014/main" id="{0EBE3171-6F8D-EDA3-19E0-67B064687A20}"/>
              </a:ext>
            </a:extLst>
          </p:cNvPr>
          <p:cNvSpPr/>
          <p:nvPr/>
        </p:nvSpPr>
        <p:spPr>
          <a:xfrm>
            <a:off x="609600" y="1493520"/>
            <a:ext cx="5100320" cy="6705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Continue to maintain the standard of training in pathology</a:t>
            </a:r>
          </a:p>
        </p:txBody>
      </p:sp>
      <p:sp>
        <p:nvSpPr>
          <p:cNvPr id="7" name="Rectangle 6">
            <a:extLst>
              <a:ext uri="{FF2B5EF4-FFF2-40B4-BE49-F238E27FC236}">
                <a16:creationId xmlns:a16="http://schemas.microsoft.com/office/drawing/2014/main" id="{E7F4BCCD-CA32-A319-E797-7337C8150C19}"/>
              </a:ext>
            </a:extLst>
          </p:cNvPr>
          <p:cNvSpPr/>
          <p:nvPr/>
        </p:nvSpPr>
        <p:spPr>
          <a:xfrm>
            <a:off x="6482080" y="1493520"/>
            <a:ext cx="5100320" cy="6705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kern="100">
                <a:latin typeface="Calibri (Body)"/>
                <a:cs typeface="Times New Roman" panose="02020603050405020304" pitchFamily="18" charset="0"/>
              </a:rPr>
              <a:t>Continue providing educational resources with improved communication and sign-posting</a:t>
            </a:r>
          </a:p>
        </p:txBody>
      </p:sp>
      <p:sp>
        <p:nvSpPr>
          <p:cNvPr id="8" name="Rectangle 7">
            <a:extLst>
              <a:ext uri="{FF2B5EF4-FFF2-40B4-BE49-F238E27FC236}">
                <a16:creationId xmlns:a16="http://schemas.microsoft.com/office/drawing/2014/main" id="{9CC6CA18-F1F6-ABAC-8C03-EBF3A8D27634}"/>
              </a:ext>
            </a:extLst>
          </p:cNvPr>
          <p:cNvSpPr/>
          <p:nvPr/>
        </p:nvSpPr>
        <p:spPr>
          <a:xfrm>
            <a:off x="609600" y="2164080"/>
            <a:ext cx="5100320" cy="383032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a:solidFill>
                  <a:schemeClr val="tx2"/>
                </a:solidFill>
              </a:rPr>
              <a:t>It is universally acknowledged that the </a:t>
            </a:r>
            <a:r>
              <a:rPr lang="en-US" sz="1400" err="1">
                <a:solidFill>
                  <a:schemeClr val="tx2"/>
                </a:solidFill>
              </a:rPr>
              <a:t>RCPath</a:t>
            </a:r>
            <a:r>
              <a:rPr lang="en-US" sz="1400">
                <a:solidFill>
                  <a:schemeClr val="tx2"/>
                </a:solidFill>
              </a:rPr>
              <a:t> needs to </a:t>
            </a:r>
            <a:r>
              <a:rPr lang="en-US" sz="1400" b="1">
                <a:solidFill>
                  <a:schemeClr val="tx2"/>
                </a:solidFill>
              </a:rPr>
              <a:t>continue to maintain the standard of training in pathology </a:t>
            </a:r>
            <a:r>
              <a:rPr lang="en-US" sz="1400">
                <a:solidFill>
                  <a:schemeClr val="tx2"/>
                </a:solidFill>
              </a:rPr>
              <a:t>through curricular design and examinations/assessment delivery (95% of members agree this is important, 71% feel this is </a:t>
            </a:r>
            <a:r>
              <a:rPr lang="en-US" sz="1400" u="sng">
                <a:solidFill>
                  <a:schemeClr val="tx2"/>
                </a:solidFill>
              </a:rPr>
              <a:t>very</a:t>
            </a:r>
            <a:r>
              <a:rPr lang="en-US" sz="1400">
                <a:solidFill>
                  <a:schemeClr val="tx2"/>
                </a:solidFill>
              </a:rPr>
              <a:t> important). </a:t>
            </a:r>
          </a:p>
          <a:p>
            <a:pPr algn="l"/>
            <a:endParaRPr lang="en-US" sz="1400">
              <a:solidFill>
                <a:schemeClr val="tx2"/>
              </a:solidFill>
            </a:endParaRPr>
          </a:p>
          <a:p>
            <a:pPr algn="l"/>
            <a:r>
              <a:rPr lang="en-US" sz="1400">
                <a:solidFill>
                  <a:schemeClr val="tx2"/>
                </a:solidFill>
              </a:rPr>
              <a:t>This strength of feeling is </a:t>
            </a:r>
            <a:r>
              <a:rPr lang="en-US" sz="1400" b="1">
                <a:solidFill>
                  <a:schemeClr val="tx2"/>
                </a:solidFill>
              </a:rPr>
              <a:t>consistent</a:t>
            </a:r>
            <a:r>
              <a:rPr lang="en-US" sz="1400">
                <a:solidFill>
                  <a:schemeClr val="tx2"/>
                </a:solidFill>
              </a:rPr>
              <a:t> across member categories, across differing career stages and across the different specialties.</a:t>
            </a:r>
          </a:p>
          <a:p>
            <a:pPr algn="l"/>
            <a:r>
              <a:rPr lang="en-US" sz="1400">
                <a:solidFill>
                  <a:schemeClr val="tx2"/>
                </a:solidFill>
              </a:rPr>
              <a:t>This is also the area that members feel the </a:t>
            </a:r>
            <a:r>
              <a:rPr lang="en-US" sz="1400" err="1">
                <a:solidFill>
                  <a:schemeClr val="tx2"/>
                </a:solidFill>
              </a:rPr>
              <a:t>RCPath</a:t>
            </a:r>
            <a:r>
              <a:rPr lang="en-US" sz="1400">
                <a:solidFill>
                  <a:schemeClr val="tx2"/>
                </a:solidFill>
              </a:rPr>
              <a:t> is strongest on, in terms of its delivery of this. </a:t>
            </a:r>
          </a:p>
          <a:p>
            <a:pPr algn="l"/>
            <a:endParaRPr lang="en-US" sz="1400">
              <a:solidFill>
                <a:schemeClr val="tx2"/>
              </a:solidFill>
            </a:endParaRPr>
          </a:p>
          <a:p>
            <a:pPr algn="l"/>
            <a:r>
              <a:rPr lang="en-US" sz="1400">
                <a:solidFill>
                  <a:schemeClr val="tx2"/>
                </a:solidFill>
              </a:rPr>
              <a:t>Continue to maintain the good work that the College does in this area – members have high expectations and value the efforts of the College in upholding these standards.</a:t>
            </a:r>
          </a:p>
        </p:txBody>
      </p:sp>
      <p:sp>
        <p:nvSpPr>
          <p:cNvPr id="9" name="Rectangle 8">
            <a:extLst>
              <a:ext uri="{FF2B5EF4-FFF2-40B4-BE49-F238E27FC236}">
                <a16:creationId xmlns:a16="http://schemas.microsoft.com/office/drawing/2014/main" id="{E34D0FD9-29F2-4082-3E51-001EDA05829E}"/>
              </a:ext>
            </a:extLst>
          </p:cNvPr>
          <p:cNvSpPr/>
          <p:nvPr/>
        </p:nvSpPr>
        <p:spPr>
          <a:xfrm>
            <a:off x="6482080" y="2164080"/>
            <a:ext cx="5100320" cy="383032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a:solidFill>
                  <a:schemeClr val="tx2"/>
                </a:solidFill>
              </a:rPr>
              <a:t>Respondents highly value the College's role in providing educational resources, particularly its CPD offer. Results indicate that members believe the College is performing well in this area.</a:t>
            </a:r>
          </a:p>
          <a:p>
            <a:pPr algn="l"/>
            <a:endParaRPr lang="en-GB" sz="1400">
              <a:solidFill>
                <a:schemeClr val="tx2"/>
              </a:solidFill>
            </a:endParaRPr>
          </a:p>
          <a:p>
            <a:pPr algn="l"/>
            <a:r>
              <a:rPr lang="en-GB" sz="1400">
                <a:solidFill>
                  <a:schemeClr val="tx2"/>
                </a:solidFill>
              </a:rPr>
              <a:t>However, some express a desire for greater breadth of training materials, educational events, and digital resources. This may be due to </a:t>
            </a:r>
            <a:r>
              <a:rPr lang="en-GB" sz="1400" b="1">
                <a:solidFill>
                  <a:schemeClr val="tx2"/>
                </a:solidFill>
              </a:rPr>
              <a:t>inadequate communication and signage </a:t>
            </a:r>
            <a:r>
              <a:rPr lang="en-GB" sz="1400">
                <a:solidFill>
                  <a:schemeClr val="tx2"/>
                </a:solidFill>
              </a:rPr>
              <a:t>for these educational offerings, although </a:t>
            </a:r>
            <a:r>
              <a:rPr lang="en-GB" sz="1400" b="1">
                <a:solidFill>
                  <a:schemeClr val="tx2"/>
                </a:solidFill>
              </a:rPr>
              <a:t>some specialties feel their needs are not as well catered for as others.</a:t>
            </a:r>
          </a:p>
          <a:p>
            <a:pPr algn="l"/>
            <a:endParaRPr lang="en-GB" sz="1400">
              <a:solidFill>
                <a:schemeClr val="tx2"/>
              </a:solidFill>
            </a:endParaRPr>
          </a:p>
          <a:p>
            <a:pPr algn="l"/>
            <a:r>
              <a:rPr lang="en-GB" sz="1400">
                <a:solidFill>
                  <a:schemeClr val="tx2"/>
                </a:solidFill>
              </a:rPr>
              <a:t>While many have a positive view of the educational resources available, improved communication and clearer guidance of what is available could help members locate the resources they need more easily. This, in turn, </a:t>
            </a:r>
            <a:r>
              <a:rPr lang="en-GB" sz="1400" b="1">
                <a:solidFill>
                  <a:schemeClr val="tx2"/>
                </a:solidFill>
              </a:rPr>
              <a:t>could improve their sense of value for their membership.</a:t>
            </a:r>
          </a:p>
        </p:txBody>
      </p:sp>
    </p:spTree>
    <p:extLst>
      <p:ext uri="{BB962C8B-B14F-4D97-AF65-F5344CB8AC3E}">
        <p14:creationId xmlns:p14="http://schemas.microsoft.com/office/powerpoint/2010/main" val="286533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4496D-0C15-96DD-1D00-884C14D293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EC603-A867-17AB-A2B1-C3CF7403002A}"/>
              </a:ext>
            </a:extLst>
          </p:cNvPr>
          <p:cNvSpPr>
            <a:spLocks noGrp="1"/>
          </p:cNvSpPr>
          <p:nvPr>
            <p:ph type="title"/>
          </p:nvPr>
        </p:nvSpPr>
        <p:spPr/>
        <p:txBody>
          <a:bodyPr/>
          <a:lstStyle/>
          <a:p>
            <a:r>
              <a:rPr lang="en-GB">
                <a:solidFill>
                  <a:schemeClr val="bg2"/>
                </a:solidFill>
              </a:rPr>
              <a:t>Tier 1 Recommendations</a:t>
            </a:r>
          </a:p>
        </p:txBody>
      </p:sp>
      <p:sp>
        <p:nvSpPr>
          <p:cNvPr id="4" name="Rectangle 3">
            <a:extLst>
              <a:ext uri="{FF2B5EF4-FFF2-40B4-BE49-F238E27FC236}">
                <a16:creationId xmlns:a16="http://schemas.microsoft.com/office/drawing/2014/main" id="{970B8C33-6F55-7AEA-4F7C-E86305FCB966}"/>
              </a:ext>
            </a:extLst>
          </p:cNvPr>
          <p:cNvSpPr/>
          <p:nvPr/>
        </p:nvSpPr>
        <p:spPr>
          <a:xfrm>
            <a:off x="0" y="0"/>
            <a:ext cx="24267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a:t>Tier 1 Recommendations</a:t>
            </a:r>
          </a:p>
        </p:txBody>
      </p:sp>
      <p:sp>
        <p:nvSpPr>
          <p:cNvPr id="5" name="Rectangle 4">
            <a:extLst>
              <a:ext uri="{FF2B5EF4-FFF2-40B4-BE49-F238E27FC236}">
                <a16:creationId xmlns:a16="http://schemas.microsoft.com/office/drawing/2014/main" id="{89EFAD68-B2CD-6C7B-836F-7F1707858C92}"/>
              </a:ext>
            </a:extLst>
          </p:cNvPr>
          <p:cNvSpPr/>
          <p:nvPr/>
        </p:nvSpPr>
        <p:spPr>
          <a:xfrm>
            <a:off x="2045110" y="1175220"/>
            <a:ext cx="7295534" cy="67056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kern="100">
                <a:effectLst/>
                <a:latin typeface="Calibri (Body)"/>
                <a:ea typeface="Aptos" panose="020B0004020202020204" pitchFamily="34" charset="0"/>
                <a:cs typeface="Times New Roman" panose="02020603050405020304" pitchFamily="18" charset="0"/>
              </a:rPr>
              <a:t>Take a stronger stance on advocating for workplace issues</a:t>
            </a:r>
            <a:endParaRPr lang="en-GB">
              <a:latin typeface="Calibri (Body)"/>
            </a:endParaRPr>
          </a:p>
        </p:txBody>
      </p:sp>
      <p:sp>
        <p:nvSpPr>
          <p:cNvPr id="8" name="Rectangle 7">
            <a:extLst>
              <a:ext uri="{FF2B5EF4-FFF2-40B4-BE49-F238E27FC236}">
                <a16:creationId xmlns:a16="http://schemas.microsoft.com/office/drawing/2014/main" id="{FC518B7F-7F6C-D2D5-5AD2-8E16EF73D94E}"/>
              </a:ext>
            </a:extLst>
          </p:cNvPr>
          <p:cNvSpPr/>
          <p:nvPr/>
        </p:nvSpPr>
        <p:spPr>
          <a:xfrm>
            <a:off x="2045109" y="1845780"/>
            <a:ext cx="7295535" cy="3830320"/>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sz="1400">
              <a:solidFill>
                <a:schemeClr val="tx2"/>
              </a:solidFill>
            </a:endParaRPr>
          </a:p>
          <a:p>
            <a:pPr algn="l"/>
            <a:r>
              <a:rPr lang="en-GB" sz="1400">
                <a:solidFill>
                  <a:schemeClr val="tx2"/>
                </a:solidFill>
              </a:rPr>
              <a:t>Within the </a:t>
            </a:r>
            <a:r>
              <a:rPr lang="en-GB" sz="1400" err="1">
                <a:solidFill>
                  <a:schemeClr val="tx2"/>
                </a:solidFill>
              </a:rPr>
              <a:t>RCPath</a:t>
            </a:r>
            <a:r>
              <a:rPr lang="en-GB" sz="1400">
                <a:solidFill>
                  <a:schemeClr val="tx2"/>
                </a:solidFill>
              </a:rPr>
              <a:t> membership, there is a strong call for the College to take a </a:t>
            </a:r>
            <a:r>
              <a:rPr lang="en-GB" sz="1400" b="1">
                <a:solidFill>
                  <a:schemeClr val="tx2"/>
                </a:solidFill>
              </a:rPr>
              <a:t>firmer stance in advocating </a:t>
            </a:r>
            <a:r>
              <a:rPr lang="en-GB" sz="1400">
                <a:solidFill>
                  <a:schemeClr val="tx2"/>
                </a:solidFill>
              </a:rPr>
              <a:t>for the challenges pathologists face in the workplace. This includes </a:t>
            </a:r>
            <a:r>
              <a:rPr lang="en-GB" sz="1400" b="1">
                <a:solidFill>
                  <a:schemeClr val="tx2"/>
                </a:solidFill>
              </a:rPr>
              <a:t>raising awareness o</a:t>
            </a:r>
            <a:r>
              <a:rPr lang="en-GB" sz="1400">
                <a:solidFill>
                  <a:schemeClr val="tx2"/>
                </a:solidFill>
              </a:rPr>
              <a:t>f </a:t>
            </a:r>
            <a:r>
              <a:rPr lang="en-GB" sz="1400" b="1">
                <a:solidFill>
                  <a:schemeClr val="tx2"/>
                </a:solidFill>
              </a:rPr>
              <a:t>workforce shortages </a:t>
            </a:r>
            <a:r>
              <a:rPr lang="en-GB" sz="1400">
                <a:solidFill>
                  <a:schemeClr val="tx2"/>
                </a:solidFill>
              </a:rPr>
              <a:t>and offering support to members who are confronted with these issues. Furthermore, responses from free text responses indicate a desire for the College to be more active in </a:t>
            </a:r>
            <a:r>
              <a:rPr lang="en-GB" sz="1400" b="1">
                <a:solidFill>
                  <a:schemeClr val="tx2"/>
                </a:solidFill>
              </a:rPr>
              <a:t>lobbying the UK government</a:t>
            </a:r>
            <a:r>
              <a:rPr lang="en-GB" sz="1400">
                <a:solidFill>
                  <a:schemeClr val="tx2"/>
                </a:solidFill>
              </a:rPr>
              <a:t> to address NHS shortages and improve salaries.</a:t>
            </a:r>
          </a:p>
          <a:p>
            <a:pPr algn="l"/>
            <a:endParaRPr lang="en-GB" sz="1400">
              <a:solidFill>
                <a:schemeClr val="tx2"/>
              </a:solidFill>
            </a:endParaRPr>
          </a:p>
          <a:p>
            <a:pPr algn="l"/>
            <a:r>
              <a:rPr lang="en-GB" sz="1400" b="1">
                <a:solidFill>
                  <a:schemeClr val="tx2"/>
                </a:solidFill>
              </a:rPr>
              <a:t>Promoting and supporting workforce planning for pathologists </a:t>
            </a:r>
            <a:r>
              <a:rPr lang="en-GB" sz="1400">
                <a:solidFill>
                  <a:schemeClr val="tx2"/>
                </a:solidFill>
              </a:rPr>
              <a:t>is highly important to members; however, respondents believe that </a:t>
            </a:r>
            <a:r>
              <a:rPr lang="en-GB" sz="1400" err="1">
                <a:solidFill>
                  <a:schemeClr val="tx2"/>
                </a:solidFill>
              </a:rPr>
              <a:t>RCPath’s</a:t>
            </a:r>
            <a:r>
              <a:rPr lang="en-GB" sz="1400">
                <a:solidFill>
                  <a:schemeClr val="tx2"/>
                </a:solidFill>
              </a:rPr>
              <a:t> performance in this area could be improved. </a:t>
            </a:r>
          </a:p>
          <a:p>
            <a:pPr algn="l"/>
            <a:endParaRPr lang="en-GB" sz="1400">
              <a:solidFill>
                <a:schemeClr val="tx2"/>
              </a:solidFill>
            </a:endParaRPr>
          </a:p>
          <a:p>
            <a:pPr algn="l"/>
            <a:r>
              <a:rPr lang="en-GB" sz="1400" b="1">
                <a:solidFill>
                  <a:schemeClr val="tx2"/>
                </a:solidFill>
              </a:rPr>
              <a:t>Being more proactive in addressing these challenges </a:t>
            </a:r>
            <a:r>
              <a:rPr lang="en-GB" sz="1400">
                <a:solidFill>
                  <a:schemeClr val="tx2"/>
                </a:solidFill>
              </a:rPr>
              <a:t>and demonstrating that the College is taking action could improve this perception, while also showing that the College is attentive to the needs of its members and their calls for advocacy.</a:t>
            </a:r>
          </a:p>
          <a:p>
            <a:pPr algn="l"/>
            <a:endParaRPr lang="en-GB" sz="1400">
              <a:solidFill>
                <a:schemeClr val="tx2"/>
              </a:solidFill>
            </a:endParaRPr>
          </a:p>
          <a:p>
            <a:pPr algn="l"/>
            <a:r>
              <a:rPr lang="en-US" sz="1400">
                <a:solidFill>
                  <a:schemeClr val="tx2"/>
                </a:solidFill>
              </a:rPr>
              <a:t>It is also important that members are given </a:t>
            </a:r>
            <a:r>
              <a:rPr lang="en-US" sz="1400" b="1">
                <a:solidFill>
                  <a:schemeClr val="tx2"/>
                </a:solidFill>
              </a:rPr>
              <a:t>clarity</a:t>
            </a:r>
            <a:r>
              <a:rPr lang="en-US" sz="1400">
                <a:solidFill>
                  <a:schemeClr val="tx2"/>
                </a:solidFill>
              </a:rPr>
              <a:t> about </a:t>
            </a:r>
            <a:r>
              <a:rPr lang="en-US" sz="1400" b="1">
                <a:solidFill>
                  <a:schemeClr val="tx2"/>
                </a:solidFill>
              </a:rPr>
              <a:t>what the </a:t>
            </a:r>
            <a:r>
              <a:rPr lang="en-US" sz="1400" b="1" err="1">
                <a:solidFill>
                  <a:schemeClr val="tx2"/>
                </a:solidFill>
              </a:rPr>
              <a:t>RCPath</a:t>
            </a:r>
            <a:r>
              <a:rPr lang="en-US" sz="1400" b="1">
                <a:solidFill>
                  <a:schemeClr val="tx2"/>
                </a:solidFill>
              </a:rPr>
              <a:t> intends to do, and what is outside of its remit</a:t>
            </a:r>
            <a:r>
              <a:rPr lang="en-US" sz="1400">
                <a:solidFill>
                  <a:schemeClr val="tx2"/>
                </a:solidFill>
              </a:rPr>
              <a:t>. Consult members on policy positions and lobbying activity and ensure you understand their perspectives. Setting clear parameters here can help manage members’ expectations. </a:t>
            </a:r>
          </a:p>
          <a:p>
            <a:pPr algn="l"/>
            <a:endParaRPr lang="en-GB" sz="1400">
              <a:solidFill>
                <a:schemeClr val="tx2"/>
              </a:solidFill>
            </a:endParaRPr>
          </a:p>
        </p:txBody>
      </p:sp>
    </p:spTree>
    <p:extLst>
      <p:ext uri="{BB962C8B-B14F-4D97-AF65-F5344CB8AC3E}">
        <p14:creationId xmlns:p14="http://schemas.microsoft.com/office/powerpoint/2010/main" val="66630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CF9C5-2483-8679-5972-4ACC7831F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A4CA0-EA9A-73D5-1500-8F36657E7C48}"/>
              </a:ext>
            </a:extLst>
          </p:cNvPr>
          <p:cNvSpPr>
            <a:spLocks noGrp="1"/>
          </p:cNvSpPr>
          <p:nvPr>
            <p:ph type="title"/>
          </p:nvPr>
        </p:nvSpPr>
        <p:spPr/>
        <p:txBody>
          <a:bodyPr/>
          <a:lstStyle/>
          <a:p>
            <a:r>
              <a:rPr lang="en-GB">
                <a:solidFill>
                  <a:schemeClr val="accent2"/>
                </a:solidFill>
              </a:rPr>
              <a:t>Tier 2 Recommendations</a:t>
            </a:r>
            <a:endParaRPr lang="en-GB">
              <a:solidFill>
                <a:schemeClr val="tx1"/>
              </a:solidFill>
            </a:endParaRPr>
          </a:p>
        </p:txBody>
      </p:sp>
      <p:sp>
        <p:nvSpPr>
          <p:cNvPr id="4" name="Rectangle 3">
            <a:extLst>
              <a:ext uri="{FF2B5EF4-FFF2-40B4-BE49-F238E27FC236}">
                <a16:creationId xmlns:a16="http://schemas.microsoft.com/office/drawing/2014/main" id="{03E48C9C-D121-FFDE-0429-AC92195E578E}"/>
              </a:ext>
            </a:extLst>
          </p:cNvPr>
          <p:cNvSpPr/>
          <p:nvPr/>
        </p:nvSpPr>
        <p:spPr>
          <a:xfrm>
            <a:off x="0" y="0"/>
            <a:ext cx="242675"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a:t>Tier 2 Recommendations</a:t>
            </a:r>
          </a:p>
        </p:txBody>
      </p:sp>
      <p:sp>
        <p:nvSpPr>
          <p:cNvPr id="5" name="Rectangle 4">
            <a:extLst>
              <a:ext uri="{FF2B5EF4-FFF2-40B4-BE49-F238E27FC236}">
                <a16:creationId xmlns:a16="http://schemas.microsoft.com/office/drawing/2014/main" id="{7B333D52-3A0F-CBE5-896D-AD7FCF4C4E57}"/>
              </a:ext>
            </a:extLst>
          </p:cNvPr>
          <p:cNvSpPr/>
          <p:nvPr/>
        </p:nvSpPr>
        <p:spPr>
          <a:xfrm>
            <a:off x="609599" y="1218545"/>
            <a:ext cx="5466125" cy="6604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Enhancing Fellows’ engagement and perception of </a:t>
            </a:r>
            <a:r>
              <a:rPr lang="en-GB" err="1"/>
              <a:t>RCPath</a:t>
            </a:r>
            <a:endParaRPr lang="en-GB"/>
          </a:p>
        </p:txBody>
      </p:sp>
      <p:sp>
        <p:nvSpPr>
          <p:cNvPr id="7" name="Rectangle 6">
            <a:extLst>
              <a:ext uri="{FF2B5EF4-FFF2-40B4-BE49-F238E27FC236}">
                <a16:creationId xmlns:a16="http://schemas.microsoft.com/office/drawing/2014/main" id="{43D6B5E9-FCFD-99CD-997C-E57C09B06858}"/>
              </a:ext>
            </a:extLst>
          </p:cNvPr>
          <p:cNvSpPr/>
          <p:nvPr/>
        </p:nvSpPr>
        <p:spPr>
          <a:xfrm>
            <a:off x="609600" y="1878946"/>
            <a:ext cx="5466126" cy="415066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1400">
                <a:solidFill>
                  <a:schemeClr val="tx2"/>
                </a:solidFill>
              </a:rPr>
              <a:t>Fellows comprise the largest and most strategically important segment of </a:t>
            </a:r>
            <a:r>
              <a:rPr lang="en-GB" sz="1400" err="1">
                <a:solidFill>
                  <a:schemeClr val="tx2"/>
                </a:solidFill>
              </a:rPr>
              <a:t>RCPath's</a:t>
            </a:r>
            <a:r>
              <a:rPr lang="en-GB" sz="1400">
                <a:solidFill>
                  <a:schemeClr val="tx2"/>
                </a:solidFill>
              </a:rPr>
              <a:t> membership, making it essential to understand their priorities. Across all career stages, </a:t>
            </a:r>
            <a:r>
              <a:rPr lang="en-GB" sz="1400" b="1">
                <a:solidFill>
                  <a:schemeClr val="tx2"/>
                </a:solidFill>
              </a:rPr>
              <a:t>Fellows consistently identify three key areas</a:t>
            </a:r>
            <a:r>
              <a:rPr lang="en-GB" sz="1400">
                <a:solidFill>
                  <a:schemeClr val="tx2"/>
                </a:solidFill>
              </a:rPr>
              <a:t> as important for the College to focus on:</a:t>
            </a:r>
          </a:p>
          <a:p>
            <a:pPr algn="l"/>
            <a:endParaRPr lang="en-GB" sz="1400">
              <a:solidFill>
                <a:schemeClr val="tx2"/>
              </a:solidFill>
            </a:endParaRPr>
          </a:p>
          <a:p>
            <a:pPr marL="342900" indent="-342900" algn="l">
              <a:buAutoNum type="arabicPeriod"/>
            </a:pPr>
            <a:r>
              <a:rPr lang="en-GB" sz="1400" b="1">
                <a:solidFill>
                  <a:schemeClr val="tx2"/>
                </a:solidFill>
              </a:rPr>
              <a:t>Maintaining the standard of training in pathology through curricular design and examinations/assessment delivery.</a:t>
            </a:r>
            <a:br>
              <a:rPr lang="en-GB" sz="1400" b="1">
                <a:solidFill>
                  <a:schemeClr val="tx2"/>
                </a:solidFill>
              </a:rPr>
            </a:br>
            <a:endParaRPr lang="en-GB" sz="1400" b="1">
              <a:solidFill>
                <a:schemeClr val="tx2"/>
              </a:solidFill>
            </a:endParaRPr>
          </a:p>
          <a:p>
            <a:pPr marL="342900" indent="-342900" algn="l">
              <a:buAutoNum type="arabicPeriod"/>
            </a:pPr>
            <a:r>
              <a:rPr lang="en-GB" sz="1400" b="1">
                <a:solidFill>
                  <a:schemeClr val="tx2"/>
                </a:solidFill>
              </a:rPr>
              <a:t>Providing access to continuing professional development opportunities.</a:t>
            </a:r>
            <a:br>
              <a:rPr lang="en-GB" sz="1400" b="1">
                <a:solidFill>
                  <a:schemeClr val="tx2"/>
                </a:solidFill>
              </a:rPr>
            </a:br>
            <a:endParaRPr lang="en-GB" sz="1400" b="1">
              <a:solidFill>
                <a:schemeClr val="tx2"/>
              </a:solidFill>
            </a:endParaRPr>
          </a:p>
          <a:p>
            <a:pPr marL="342900" indent="-342900" algn="l">
              <a:buAutoNum type="arabicPeriod"/>
            </a:pPr>
            <a:r>
              <a:rPr lang="en-GB" sz="1400" b="1">
                <a:solidFill>
                  <a:schemeClr val="tx2"/>
                </a:solidFill>
              </a:rPr>
              <a:t>Being the voice of pathology.</a:t>
            </a:r>
          </a:p>
          <a:p>
            <a:pPr algn="l"/>
            <a:endParaRPr lang="en-GB" sz="1400">
              <a:solidFill>
                <a:schemeClr val="tx2"/>
              </a:solidFill>
            </a:endParaRPr>
          </a:p>
          <a:p>
            <a:pPr algn="l"/>
            <a:r>
              <a:rPr lang="en-US" sz="1400">
                <a:solidFill>
                  <a:schemeClr val="tx2"/>
                </a:solidFill>
              </a:rPr>
              <a:t>Fellows at the start and at the end of their career hold more positive perceptions of the </a:t>
            </a:r>
            <a:r>
              <a:rPr lang="en-US" sz="1400" err="1">
                <a:solidFill>
                  <a:schemeClr val="tx2"/>
                </a:solidFill>
              </a:rPr>
              <a:t>RCPath</a:t>
            </a:r>
            <a:r>
              <a:rPr lang="en-US" sz="1400">
                <a:solidFill>
                  <a:schemeClr val="tx2"/>
                </a:solidFill>
              </a:rPr>
              <a:t>, with those in the middle slightly weaker. The areas outlined above reflect the needs of Fellows who are in mid-career and established career stages. Continuing to deliver on the first two, and elevating prominence in the third would help the College deliver and communicate in way that resonate with Fellows of these career stages.</a:t>
            </a:r>
            <a:endParaRPr lang="en-GB" sz="1400">
              <a:solidFill>
                <a:schemeClr val="tx2"/>
              </a:solidFill>
            </a:endParaRPr>
          </a:p>
        </p:txBody>
      </p:sp>
      <p:grpSp>
        <p:nvGrpSpPr>
          <p:cNvPr id="8" name="Group 7">
            <a:extLst>
              <a:ext uri="{FF2B5EF4-FFF2-40B4-BE49-F238E27FC236}">
                <a16:creationId xmlns:a16="http://schemas.microsoft.com/office/drawing/2014/main" id="{B699B62C-5B8A-5E33-D2C9-6CEA076DC51C}"/>
              </a:ext>
            </a:extLst>
          </p:cNvPr>
          <p:cNvGrpSpPr/>
          <p:nvPr/>
        </p:nvGrpSpPr>
        <p:grpSpPr>
          <a:xfrm>
            <a:off x="5826454" y="2979717"/>
            <a:ext cx="2230427" cy="1714204"/>
            <a:chOff x="5781367" y="3099306"/>
            <a:chExt cx="2230427" cy="1714204"/>
          </a:xfrm>
        </p:grpSpPr>
        <p:cxnSp>
          <p:nvCxnSpPr>
            <p:cNvPr id="9" name="Straight Arrow Connector 8">
              <a:extLst>
                <a:ext uri="{FF2B5EF4-FFF2-40B4-BE49-F238E27FC236}">
                  <a16:creationId xmlns:a16="http://schemas.microsoft.com/office/drawing/2014/main" id="{F060A36B-0F26-2383-507A-FA77CD18C464}"/>
                </a:ext>
              </a:extLst>
            </p:cNvPr>
            <p:cNvCxnSpPr>
              <a:cxnSpLocks/>
            </p:cNvCxnSpPr>
            <p:nvPr/>
          </p:nvCxnSpPr>
          <p:spPr>
            <a:xfrm>
              <a:off x="5781367" y="3283972"/>
              <a:ext cx="35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CA4403-BEDF-8201-2CE4-0A6BAB78253B}"/>
                </a:ext>
              </a:extLst>
            </p:cNvPr>
            <p:cNvCxnSpPr>
              <a:cxnSpLocks/>
            </p:cNvCxnSpPr>
            <p:nvPr/>
          </p:nvCxnSpPr>
          <p:spPr>
            <a:xfrm>
              <a:off x="5781367" y="3864075"/>
              <a:ext cx="35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E1B32A-9F9F-E0A2-AC7C-3539AC0AC77C}"/>
                </a:ext>
              </a:extLst>
            </p:cNvPr>
            <p:cNvCxnSpPr>
              <a:cxnSpLocks/>
            </p:cNvCxnSpPr>
            <p:nvPr/>
          </p:nvCxnSpPr>
          <p:spPr>
            <a:xfrm>
              <a:off x="5781367" y="4493339"/>
              <a:ext cx="35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9C6D40C-3A03-6126-C763-09CA230330DB}"/>
                </a:ext>
              </a:extLst>
            </p:cNvPr>
            <p:cNvSpPr txBox="1"/>
            <p:nvPr/>
          </p:nvSpPr>
          <p:spPr>
            <a:xfrm>
              <a:off x="6226956" y="3679409"/>
              <a:ext cx="365806" cy="369332"/>
            </a:xfrm>
            <a:prstGeom prst="rect">
              <a:avLst/>
            </a:prstGeom>
          </p:spPr>
          <p:txBody>
            <a:bodyPr wrap="square" rtlCol="0">
              <a:spAutoFit/>
            </a:bodyPr>
            <a:lstStyle/>
            <a:p>
              <a:pPr algn="l"/>
              <a:r>
                <a:rPr lang="en-GB">
                  <a:sym typeface="Wingdings" panose="05000000000000000000" pitchFamily="2" charset="2"/>
                </a:rPr>
                <a:t></a:t>
              </a:r>
              <a:endParaRPr lang="en-GB"/>
            </a:p>
          </p:txBody>
        </p:sp>
        <p:sp>
          <p:nvSpPr>
            <p:cNvPr id="19" name="TextBox 18">
              <a:extLst>
                <a:ext uri="{FF2B5EF4-FFF2-40B4-BE49-F238E27FC236}">
                  <a16:creationId xmlns:a16="http://schemas.microsoft.com/office/drawing/2014/main" id="{558E6705-4402-FB59-170E-4AAC817B3433}"/>
                </a:ext>
              </a:extLst>
            </p:cNvPr>
            <p:cNvSpPr txBox="1"/>
            <p:nvPr/>
          </p:nvSpPr>
          <p:spPr>
            <a:xfrm>
              <a:off x="6226956" y="3099306"/>
              <a:ext cx="365806" cy="369332"/>
            </a:xfrm>
            <a:prstGeom prst="rect">
              <a:avLst/>
            </a:prstGeom>
          </p:spPr>
          <p:txBody>
            <a:bodyPr wrap="square" rtlCol="0">
              <a:spAutoFit/>
            </a:bodyPr>
            <a:lstStyle/>
            <a:p>
              <a:pPr algn="l"/>
              <a:r>
                <a:rPr lang="en-GB">
                  <a:sym typeface="Wingdings" panose="05000000000000000000" pitchFamily="2" charset="2"/>
                </a:rPr>
                <a:t></a:t>
              </a:r>
              <a:endParaRPr lang="en-GB"/>
            </a:p>
          </p:txBody>
        </p:sp>
        <p:sp>
          <p:nvSpPr>
            <p:cNvPr id="20" name="TextBox 19">
              <a:extLst>
                <a:ext uri="{FF2B5EF4-FFF2-40B4-BE49-F238E27FC236}">
                  <a16:creationId xmlns:a16="http://schemas.microsoft.com/office/drawing/2014/main" id="{CE713E71-9B01-7390-0850-109520B47DEB}"/>
                </a:ext>
              </a:extLst>
            </p:cNvPr>
            <p:cNvSpPr txBox="1"/>
            <p:nvPr/>
          </p:nvSpPr>
          <p:spPr>
            <a:xfrm>
              <a:off x="6592761" y="3150839"/>
              <a:ext cx="768159" cy="276999"/>
            </a:xfrm>
            <a:prstGeom prst="rect">
              <a:avLst/>
            </a:prstGeom>
          </p:spPr>
          <p:txBody>
            <a:bodyPr wrap="square" rtlCol="0">
              <a:spAutoFit/>
            </a:bodyPr>
            <a:lstStyle/>
            <a:p>
              <a:pPr algn="l"/>
              <a:r>
                <a:rPr lang="en-US" sz="1200" b="1">
                  <a:latin typeface="+mj-lt"/>
                </a:rPr>
                <a:t>Continue</a:t>
              </a:r>
              <a:endParaRPr lang="en-GB" sz="1200" b="1">
                <a:latin typeface="+mj-lt"/>
              </a:endParaRPr>
            </a:p>
          </p:txBody>
        </p:sp>
        <p:sp>
          <p:nvSpPr>
            <p:cNvPr id="21" name="TextBox 20">
              <a:extLst>
                <a:ext uri="{FF2B5EF4-FFF2-40B4-BE49-F238E27FC236}">
                  <a16:creationId xmlns:a16="http://schemas.microsoft.com/office/drawing/2014/main" id="{42BEB3F2-E7B1-9D1B-0791-3CB70DB920D6}"/>
                </a:ext>
              </a:extLst>
            </p:cNvPr>
            <p:cNvSpPr txBox="1"/>
            <p:nvPr/>
          </p:nvSpPr>
          <p:spPr>
            <a:xfrm>
              <a:off x="6592762" y="3725575"/>
              <a:ext cx="768159" cy="276999"/>
            </a:xfrm>
            <a:prstGeom prst="rect">
              <a:avLst/>
            </a:prstGeom>
          </p:spPr>
          <p:txBody>
            <a:bodyPr wrap="square" rtlCol="0">
              <a:spAutoFit/>
            </a:bodyPr>
            <a:lstStyle/>
            <a:p>
              <a:pPr algn="l"/>
              <a:r>
                <a:rPr lang="en-US" sz="1200" b="1">
                  <a:latin typeface="+mj-lt"/>
                </a:rPr>
                <a:t>Enhance</a:t>
              </a:r>
              <a:endParaRPr lang="en-GB" sz="1200" b="1">
                <a:latin typeface="+mj-lt"/>
              </a:endParaRPr>
            </a:p>
          </p:txBody>
        </p:sp>
        <p:sp>
          <p:nvSpPr>
            <p:cNvPr id="22" name="TextBox 21">
              <a:extLst>
                <a:ext uri="{FF2B5EF4-FFF2-40B4-BE49-F238E27FC236}">
                  <a16:creationId xmlns:a16="http://schemas.microsoft.com/office/drawing/2014/main" id="{533496D8-E15C-27F0-DB8A-1A49DEDB04A2}"/>
                </a:ext>
              </a:extLst>
            </p:cNvPr>
            <p:cNvSpPr txBox="1"/>
            <p:nvPr/>
          </p:nvSpPr>
          <p:spPr>
            <a:xfrm>
              <a:off x="6247137" y="4351845"/>
              <a:ext cx="1764657" cy="461665"/>
            </a:xfrm>
            <a:prstGeom prst="rect">
              <a:avLst/>
            </a:prstGeom>
          </p:spPr>
          <p:txBody>
            <a:bodyPr wrap="square" rtlCol="0">
              <a:spAutoFit/>
            </a:bodyPr>
            <a:lstStyle/>
            <a:p>
              <a:pPr algn="l"/>
              <a:r>
                <a:rPr lang="en-US" sz="1200" b="1">
                  <a:latin typeface="+mj-lt"/>
                </a:rPr>
                <a:t>Requires greater demonstration</a:t>
              </a:r>
              <a:endParaRPr lang="en-GB" sz="1200" b="1">
                <a:latin typeface="+mj-lt"/>
              </a:endParaRPr>
            </a:p>
          </p:txBody>
        </p:sp>
      </p:grpSp>
      <p:sp>
        <p:nvSpPr>
          <p:cNvPr id="3" name="Rectangle 2">
            <a:extLst>
              <a:ext uri="{FF2B5EF4-FFF2-40B4-BE49-F238E27FC236}">
                <a16:creationId xmlns:a16="http://schemas.microsoft.com/office/drawing/2014/main" id="{1D8F93A7-7B8F-390D-8DA4-AA072559C56A}"/>
              </a:ext>
            </a:extLst>
          </p:cNvPr>
          <p:cNvSpPr/>
          <p:nvPr/>
        </p:nvSpPr>
        <p:spPr>
          <a:xfrm>
            <a:off x="8056881" y="1221667"/>
            <a:ext cx="3603663" cy="6572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Use research findings as an opportunity to talk to members</a:t>
            </a:r>
          </a:p>
        </p:txBody>
      </p:sp>
      <p:sp>
        <p:nvSpPr>
          <p:cNvPr id="6" name="Rectangle 5">
            <a:extLst>
              <a:ext uri="{FF2B5EF4-FFF2-40B4-BE49-F238E27FC236}">
                <a16:creationId xmlns:a16="http://schemas.microsoft.com/office/drawing/2014/main" id="{9F72CAD9-4EAC-B930-E5D0-485EC73A02EF}"/>
              </a:ext>
            </a:extLst>
          </p:cNvPr>
          <p:cNvSpPr/>
          <p:nvPr/>
        </p:nvSpPr>
        <p:spPr>
          <a:xfrm>
            <a:off x="8056881" y="1873787"/>
            <a:ext cx="3603663" cy="337206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a:solidFill>
                  <a:schemeClr val="tx2"/>
                </a:solidFill>
              </a:rPr>
              <a:t>Acknowledge members' concerns, demonstrate you're listening and show them you're prepared to make changes based on the feedback they have provided. </a:t>
            </a:r>
          </a:p>
          <a:p>
            <a:pPr algn="l"/>
            <a:endParaRPr lang="en-US" sz="1400">
              <a:solidFill>
                <a:schemeClr val="tx2"/>
              </a:solidFill>
            </a:endParaRPr>
          </a:p>
          <a:p>
            <a:pPr algn="l"/>
            <a:r>
              <a:rPr lang="en-US" sz="1400">
                <a:solidFill>
                  <a:schemeClr val="tx2"/>
                </a:solidFill>
              </a:rPr>
              <a:t>Research findings provide organisations with a compelling reason to talk to their membership.</a:t>
            </a:r>
          </a:p>
          <a:p>
            <a:pPr algn="l"/>
            <a:endParaRPr lang="en-US" sz="1400">
              <a:solidFill>
                <a:schemeClr val="tx2"/>
              </a:solidFill>
            </a:endParaRPr>
          </a:p>
          <a:p>
            <a:pPr algn="l"/>
            <a:r>
              <a:rPr lang="en-US" sz="1400">
                <a:solidFill>
                  <a:schemeClr val="tx2"/>
                </a:solidFill>
              </a:rPr>
              <a:t>Members took the time to share their views, now the </a:t>
            </a:r>
            <a:r>
              <a:rPr lang="en-US" sz="1400" err="1">
                <a:solidFill>
                  <a:schemeClr val="tx2"/>
                </a:solidFill>
              </a:rPr>
              <a:t>RCPath</a:t>
            </a:r>
            <a:r>
              <a:rPr lang="en-US" sz="1400">
                <a:solidFill>
                  <a:schemeClr val="tx2"/>
                </a:solidFill>
              </a:rPr>
              <a:t> needs to clearly show that members’ time and contributions are valued and will help influence change. </a:t>
            </a:r>
          </a:p>
        </p:txBody>
      </p:sp>
    </p:spTree>
    <p:extLst>
      <p:ext uri="{BB962C8B-B14F-4D97-AF65-F5344CB8AC3E}">
        <p14:creationId xmlns:p14="http://schemas.microsoft.com/office/powerpoint/2010/main" val="2472127926"/>
      </p:ext>
    </p:extLst>
  </p:cSld>
  <p:clrMapOvr>
    <a:masterClrMapping/>
  </p:clrMapOvr>
</p:sld>
</file>

<file path=ppt/theme/theme1.xml><?xml version="1.0" encoding="utf-8"?>
<a:theme xmlns:a="http://schemas.openxmlformats.org/drawingml/2006/main" name="RbD Report Theme">
  <a:themeElements>
    <a:clrScheme name="RbD Colour Palette">
      <a:dk1>
        <a:srgbClr val="00E303"/>
      </a:dk1>
      <a:lt1>
        <a:srgbClr val="FFFFFF"/>
      </a:lt1>
      <a:dk2>
        <a:srgbClr val="202C4D"/>
      </a:dk2>
      <a:lt2>
        <a:srgbClr val="912AF5"/>
      </a:lt2>
      <a:accent1>
        <a:srgbClr val="3680EA"/>
      </a:accent1>
      <a:accent2>
        <a:srgbClr val="41D3FC"/>
      </a:accent2>
      <a:accent3>
        <a:srgbClr val="4CFD76"/>
      </a:accent3>
      <a:accent4>
        <a:srgbClr val="FAEC14"/>
      </a:accent4>
      <a:accent5>
        <a:srgbClr val="EB4826"/>
      </a:accent5>
      <a:accent6>
        <a:srgbClr val="C5281C"/>
      </a:accent6>
      <a:hlink>
        <a:srgbClr val="EB4826"/>
      </a:hlink>
      <a:folHlink>
        <a:srgbClr val="912AF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lgn="l">
          <a:defRPr smtClean="0"/>
        </a:defPPr>
      </a:lstStyle>
    </a:txDef>
  </a:objectDefaults>
  <a:extraClrSchemeLst/>
  <a:extLst>
    <a:ext uri="{05A4C25C-085E-4340-85A3-A5531E510DB2}">
      <thm15:themeFamily xmlns:thm15="http://schemas.microsoft.com/office/thememl/2012/main" name="RbD Report Theme" id="{E07929F9-8291-4C97-BFA1-EF5402DBBC48}" vid="{ED436E63-5EC0-4F59-B80A-B225CAF5F2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E4703AE69044594FB8ADE7BB7BDFF" ma:contentTypeVersion="15" ma:contentTypeDescription="Create a new document." ma:contentTypeScope="" ma:versionID="2f2182a8f87b6ade2f0f27b590404c57">
  <xsd:schema xmlns:xsd="http://www.w3.org/2001/XMLSchema" xmlns:xs="http://www.w3.org/2001/XMLSchema" xmlns:p="http://schemas.microsoft.com/office/2006/metadata/properties" xmlns:ns2="090c252e-72df-42e0-8936-1cd601ab6fc8" xmlns:ns3="b9a85c8e-99dc-4194-aa48-05ead0eabf7d" targetNamespace="http://schemas.microsoft.com/office/2006/metadata/properties" ma:root="true" ma:fieldsID="60bdc99150a8a5bd9fc26a1a29790fe8" ns2:_="" ns3:_="">
    <xsd:import namespace="090c252e-72df-42e0-8936-1cd601ab6fc8"/>
    <xsd:import namespace="b9a85c8e-99dc-4194-aa48-05ead0eabf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c252e-72df-42e0-8936-1cd601ab6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bd8c81-2926-493a-9abd-06643c8feb0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85c8e-99dc-4194-aa48-05ead0eabf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eb513b0-305c-43cc-a03f-22fc547ba69c}" ma:internalName="TaxCatchAll" ma:showField="CatchAllData" ma:web="b9a85c8e-99dc-4194-aa48-05ead0eabf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a85c8e-99dc-4194-aa48-05ead0eabf7d" xsi:nil="true"/>
    <lcf76f155ced4ddcb4097134ff3c332f xmlns="090c252e-72df-42e0-8936-1cd601ab6f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3D9289-0D3C-4F5A-8819-A9437551FD4B}">
  <ds:schemaRefs>
    <ds:schemaRef ds:uri="http://schemas.microsoft.com/sharepoint/v3/contenttype/forms"/>
  </ds:schemaRefs>
</ds:datastoreItem>
</file>

<file path=customXml/itemProps2.xml><?xml version="1.0" encoding="utf-8"?>
<ds:datastoreItem xmlns:ds="http://schemas.openxmlformats.org/officeDocument/2006/customXml" ds:itemID="{974887D8-A550-41A3-9EAD-45DC6FCE1B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c252e-72df-42e0-8936-1cd601ab6fc8"/>
    <ds:schemaRef ds:uri="b9a85c8e-99dc-4194-aa48-05ead0eab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FAD9DD-CDEA-44CF-9938-15757E6F72EA}">
  <ds:schemaRefs>
    <ds:schemaRef ds:uri="http://purl.org/dc/elements/1.1/"/>
    <ds:schemaRef ds:uri="http://www.w3.org/XML/1998/namespace"/>
    <ds:schemaRef ds:uri="http://schemas.microsoft.com/office/infopath/2007/PartnerControls"/>
    <ds:schemaRef ds:uri="b641fb4d-6f71-4089-bb1f-0b67217e7015"/>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terms/"/>
    <ds:schemaRef ds:uri="b9a85c8e-99dc-4194-aa48-05ead0eabf7d"/>
    <ds:schemaRef ds:uri="090c252e-72df-42e0-8936-1cd601ab6fc8"/>
  </ds:schemaRefs>
</ds:datastoreItem>
</file>

<file path=docProps/app.xml><?xml version="1.0" encoding="utf-8"?>
<Properties xmlns="http://schemas.openxmlformats.org/officeDocument/2006/extended-properties" xmlns:vt="http://schemas.openxmlformats.org/officeDocument/2006/docPropsVTypes">
  <Template>RbD Report Theme</Template>
  <TotalTime>16</TotalTime>
  <Words>2979</Words>
  <Application>Microsoft Office PowerPoint</Application>
  <PresentationFormat>Widescreen</PresentationFormat>
  <Paragraphs>278</Paragraphs>
  <Slides>16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Calibri (Body)</vt:lpstr>
      <vt:lpstr>Calibri-Light</vt:lpstr>
      <vt:lpstr>Symbol</vt:lpstr>
      <vt:lpstr>Wingdings</vt:lpstr>
      <vt:lpstr>RbD Report Theme</vt:lpstr>
      <vt:lpstr>Executive Summary &amp; Recommendations</vt:lpstr>
      <vt:lpstr>Executive Summary</vt:lpstr>
      <vt:lpstr>Executive Summary</vt:lpstr>
      <vt:lpstr>KPI summary</vt:lpstr>
      <vt:lpstr>The recommendations following this research are split into two tiers…</vt:lpstr>
      <vt:lpstr>Tier 1 Recommendations</vt:lpstr>
      <vt:lpstr>Tier 1 Recommendations</vt:lpstr>
      <vt:lpstr>Tier 1 Recommendations</vt:lpstr>
      <vt:lpstr>Tier 2 Recommendations</vt:lpstr>
      <vt:lpstr>Tier 2 Recommendations</vt:lpstr>
      <vt:lpstr>Top three areas of importance for each speciality…</vt:lpstr>
      <vt:lpstr>Top three areas of importance for each speciality…</vt:lpstr>
      <vt:lpstr>Appendix</vt:lpstr>
      <vt:lpstr>Specialty KPI summary</vt:lpstr>
      <vt:lpstr>Membership class summary</vt:lpstr>
      <vt:lpstr>Membership class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Lia James</dc:creator>
  <cp:lastModifiedBy>Stephen Rainbird</cp:lastModifiedBy>
  <cp:revision>2</cp:revision>
  <dcterms:created xsi:type="dcterms:W3CDTF">2025-01-07T07:18:19Z</dcterms:created>
  <dcterms:modified xsi:type="dcterms:W3CDTF">2025-04-01T11:41:40Z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0x010100688E4703AE69044594FB8ADE7BB7BDFF</vt:lpwstr>
  </property>
  <property fmtid="{D5CDD505-2E9C-101B-9397-08002B2CF9AE}" pid="3" name="MediaServiceImageTags">
    <vt:lpwstr/>
  </property>
</Properties>
</file>